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305" r:id="rId9"/>
    <p:sldId id="263" r:id="rId10"/>
    <p:sldId id="264" r:id="rId11"/>
    <p:sldId id="265" r:id="rId12"/>
    <p:sldId id="266" r:id="rId13"/>
    <p:sldId id="267" r:id="rId14"/>
    <p:sldId id="268" r:id="rId15"/>
    <p:sldId id="269" r:id="rId16"/>
    <p:sldId id="270" r:id="rId17"/>
    <p:sldId id="311" r:id="rId18"/>
    <p:sldId id="312" r:id="rId19"/>
    <p:sldId id="313" r:id="rId20"/>
    <p:sldId id="314" r:id="rId21"/>
    <p:sldId id="315" r:id="rId22"/>
    <p:sldId id="316" r:id="rId23"/>
    <p:sldId id="317"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325" r:id="rId43"/>
    <p:sldId id="326" r:id="rId44"/>
    <p:sldId id="327" r:id="rId45"/>
    <p:sldId id="289" r:id="rId46"/>
    <p:sldId id="328"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31" r:id="rId63"/>
    <p:sldId id="332" r:id="rId64"/>
    <p:sldId id="333" r:id="rId65"/>
    <p:sldId id="334" r:id="rId66"/>
    <p:sldId id="335" r:id="rId67"/>
    <p:sldId id="336" r:id="rId68"/>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varScale="1">
        <p:scale>
          <a:sx n="66" d="100"/>
          <a:sy n="66" d="100"/>
        </p:scale>
        <p:origin x="-1038" y="-96"/>
      </p:cViewPr>
      <p:guideLst>
        <p:guide orient="horz" pos="2880"/>
        <p:guide pos="216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12/11/2021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12/11/2021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2920" y="310896"/>
            <a:ext cx="9052560" cy="124358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02920" y="1787652"/>
            <a:ext cx="9052560"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12/11/2021</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60.png"/><Relationship Id="rId5" Type="http://schemas.openxmlformats.org/officeDocument/2006/relationships/image" Target="../media/image56.png"/><Relationship Id="rId10"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3.png"/><Relationship Id="rId7" Type="http://schemas.openxmlformats.org/officeDocument/2006/relationships/image" Target="../media/image66.png"/><Relationship Id="rId12" Type="http://schemas.openxmlformats.org/officeDocument/2006/relationships/image" Target="../media/image80.png"/><Relationship Id="rId17" Type="http://schemas.openxmlformats.org/officeDocument/2006/relationships/image" Target="../media/image84.jpeg"/><Relationship Id="rId2" Type="http://schemas.openxmlformats.org/officeDocument/2006/relationships/image" Target="../media/image4.png"/><Relationship Id="rId16"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75.png"/><Relationship Id="rId11" Type="http://schemas.openxmlformats.org/officeDocument/2006/relationships/image" Target="../media/image79.png"/><Relationship Id="rId5" Type="http://schemas.openxmlformats.org/officeDocument/2006/relationships/image" Target="../media/image74.png"/><Relationship Id="rId15" Type="http://schemas.openxmlformats.org/officeDocument/2006/relationships/image" Target="../media/image82.png"/><Relationship Id="rId10"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77.png"/><Relationship Id="rId1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s>
</file>

<file path=ppt/slides/_rels/slide1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image" Target="../media/image123.png"/><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5.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2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23.png"/><Relationship Id="rId1" Type="http://schemas.openxmlformats.org/officeDocument/2006/relationships/slideLayout" Target="../slideLayouts/slideLayout5.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148.png"/></Relationships>
</file>

<file path=ppt/slides/_rels/slide26.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23.png"/><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27.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png"/><Relationship Id="rId2" Type="http://schemas.openxmlformats.org/officeDocument/2006/relationships/image" Target="../media/image123.png"/><Relationship Id="rId1" Type="http://schemas.openxmlformats.org/officeDocument/2006/relationships/slideLayout" Target="../slideLayouts/slideLayout5.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28.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18" Type="http://schemas.openxmlformats.org/officeDocument/2006/relationships/image" Target="../media/image183.png"/><Relationship Id="rId3" Type="http://schemas.openxmlformats.org/officeDocument/2006/relationships/image" Target="../media/image168.png"/><Relationship Id="rId21" Type="http://schemas.openxmlformats.org/officeDocument/2006/relationships/image" Target="../media/image186.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 Type="http://schemas.openxmlformats.org/officeDocument/2006/relationships/image" Target="../media/image123.png"/><Relationship Id="rId16" Type="http://schemas.openxmlformats.org/officeDocument/2006/relationships/image" Target="../media/image181.png"/><Relationship Id="rId20" Type="http://schemas.openxmlformats.org/officeDocument/2006/relationships/image" Target="../media/image185.png"/><Relationship Id="rId1" Type="http://schemas.openxmlformats.org/officeDocument/2006/relationships/slideLayout" Target="../slideLayouts/slideLayout5.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s>
</file>

<file path=ppt/slides/_rels/slide29.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3" Type="http://schemas.openxmlformats.org/officeDocument/2006/relationships/image" Target="../media/image189.png"/><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image" Target="../media/image188.png"/><Relationship Id="rId1" Type="http://schemas.openxmlformats.org/officeDocument/2006/relationships/slideLayout" Target="../slideLayouts/slideLayout5.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png"/><Relationship Id="rId18" Type="http://schemas.openxmlformats.org/officeDocument/2006/relationships/image" Target="../media/image217.png"/><Relationship Id="rId26" Type="http://schemas.openxmlformats.org/officeDocument/2006/relationships/image" Target="../media/image225.png"/><Relationship Id="rId3" Type="http://schemas.openxmlformats.org/officeDocument/2006/relationships/image" Target="../media/image202.png"/><Relationship Id="rId21" Type="http://schemas.openxmlformats.org/officeDocument/2006/relationships/image" Target="../media/image220.png"/><Relationship Id="rId7" Type="http://schemas.openxmlformats.org/officeDocument/2006/relationships/image" Target="../media/image206.png"/><Relationship Id="rId12" Type="http://schemas.openxmlformats.org/officeDocument/2006/relationships/image" Target="../media/image211.png"/><Relationship Id="rId17" Type="http://schemas.openxmlformats.org/officeDocument/2006/relationships/image" Target="../media/image216.png"/><Relationship Id="rId25" Type="http://schemas.openxmlformats.org/officeDocument/2006/relationships/image" Target="../media/image224.png"/><Relationship Id="rId2" Type="http://schemas.openxmlformats.org/officeDocument/2006/relationships/image" Target="../media/image201.png"/><Relationship Id="rId16" Type="http://schemas.openxmlformats.org/officeDocument/2006/relationships/image" Target="../media/image215.png"/><Relationship Id="rId20" Type="http://schemas.openxmlformats.org/officeDocument/2006/relationships/image" Target="../media/image219.png"/><Relationship Id="rId1" Type="http://schemas.openxmlformats.org/officeDocument/2006/relationships/slideLayout" Target="../slideLayouts/slideLayout5.xml"/><Relationship Id="rId6" Type="http://schemas.openxmlformats.org/officeDocument/2006/relationships/image" Target="../media/image205.png"/><Relationship Id="rId11" Type="http://schemas.openxmlformats.org/officeDocument/2006/relationships/image" Target="../media/image210.png"/><Relationship Id="rId24" Type="http://schemas.openxmlformats.org/officeDocument/2006/relationships/image" Target="../media/image223.png"/><Relationship Id="rId5" Type="http://schemas.openxmlformats.org/officeDocument/2006/relationships/image" Target="../media/image204.png"/><Relationship Id="rId15" Type="http://schemas.openxmlformats.org/officeDocument/2006/relationships/image" Target="../media/image214.png"/><Relationship Id="rId23" Type="http://schemas.openxmlformats.org/officeDocument/2006/relationships/image" Target="../media/image222.png"/><Relationship Id="rId28" Type="http://schemas.openxmlformats.org/officeDocument/2006/relationships/image" Target="../media/image227.png"/><Relationship Id="rId10" Type="http://schemas.openxmlformats.org/officeDocument/2006/relationships/image" Target="../media/image209.png"/><Relationship Id="rId19" Type="http://schemas.openxmlformats.org/officeDocument/2006/relationships/image" Target="../media/image218.png"/><Relationship Id="rId4" Type="http://schemas.openxmlformats.org/officeDocument/2006/relationships/image" Target="../media/image203.png"/><Relationship Id="rId9" Type="http://schemas.openxmlformats.org/officeDocument/2006/relationships/image" Target="../media/image208.png"/><Relationship Id="rId14" Type="http://schemas.openxmlformats.org/officeDocument/2006/relationships/image" Target="../media/image213.png"/><Relationship Id="rId22" Type="http://schemas.openxmlformats.org/officeDocument/2006/relationships/image" Target="../media/image221.png"/><Relationship Id="rId27" Type="http://schemas.openxmlformats.org/officeDocument/2006/relationships/image" Target="../media/image226.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2.png"/><Relationship Id="rId2" Type="http://schemas.openxmlformats.org/officeDocument/2006/relationships/image" Target="../media/image228.png"/><Relationship Id="rId1" Type="http://schemas.openxmlformats.org/officeDocument/2006/relationships/slideLayout" Target="../slideLayouts/slideLayout5.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32.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12" Type="http://schemas.openxmlformats.org/officeDocument/2006/relationships/image" Target="../media/image242.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s>
</file>

<file path=ppt/slides/_rels/slide33.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png"/><Relationship Id="rId18" Type="http://schemas.openxmlformats.org/officeDocument/2006/relationships/image" Target="../media/image259.png"/><Relationship Id="rId3" Type="http://schemas.openxmlformats.org/officeDocument/2006/relationships/image" Target="../media/image244.png"/><Relationship Id="rId21" Type="http://schemas.openxmlformats.org/officeDocument/2006/relationships/image" Target="../media/image262.png"/><Relationship Id="rId7" Type="http://schemas.openxmlformats.org/officeDocument/2006/relationships/image" Target="../media/image248.png"/><Relationship Id="rId12" Type="http://schemas.openxmlformats.org/officeDocument/2006/relationships/image" Target="../media/image253.png"/><Relationship Id="rId17" Type="http://schemas.openxmlformats.org/officeDocument/2006/relationships/image" Target="../media/image258.png"/><Relationship Id="rId2" Type="http://schemas.openxmlformats.org/officeDocument/2006/relationships/image" Target="../media/image243.png"/><Relationship Id="rId16" Type="http://schemas.openxmlformats.org/officeDocument/2006/relationships/image" Target="../media/image257.png"/><Relationship Id="rId20" Type="http://schemas.openxmlformats.org/officeDocument/2006/relationships/image" Target="../media/image261.png"/><Relationship Id="rId1" Type="http://schemas.openxmlformats.org/officeDocument/2006/relationships/slideLayout" Target="../slideLayouts/slideLayout5.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46.png"/><Relationship Id="rId15" Type="http://schemas.openxmlformats.org/officeDocument/2006/relationships/image" Target="../media/image256.png"/><Relationship Id="rId10" Type="http://schemas.openxmlformats.org/officeDocument/2006/relationships/image" Target="../media/image251.png"/><Relationship Id="rId19" Type="http://schemas.openxmlformats.org/officeDocument/2006/relationships/image" Target="../media/image260.png"/><Relationship Id="rId4" Type="http://schemas.openxmlformats.org/officeDocument/2006/relationships/image" Target="../media/image245.png"/><Relationship Id="rId9" Type="http://schemas.openxmlformats.org/officeDocument/2006/relationships/image" Target="../media/image250.png"/><Relationship Id="rId14" Type="http://schemas.openxmlformats.org/officeDocument/2006/relationships/image" Target="../media/image255.png"/></Relationships>
</file>

<file path=ppt/slides/_rels/slide34.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267.png"/><Relationship Id="rId2" Type="http://schemas.openxmlformats.org/officeDocument/2006/relationships/image" Target="../media/image263.png"/><Relationship Id="rId1" Type="http://schemas.openxmlformats.org/officeDocument/2006/relationships/slideLayout" Target="../slideLayouts/slideLayout5.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5.xml"/><Relationship Id="rId5" Type="http://schemas.openxmlformats.org/officeDocument/2006/relationships/image" Target="../media/image271.png"/><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73.png"/><Relationship Id="rId7" Type="http://schemas.openxmlformats.org/officeDocument/2006/relationships/image" Target="../media/image276.png"/><Relationship Id="rId2" Type="http://schemas.openxmlformats.org/officeDocument/2006/relationships/image" Target="../media/image272.png"/><Relationship Id="rId1" Type="http://schemas.openxmlformats.org/officeDocument/2006/relationships/slideLayout" Target="../slideLayouts/slideLayout5.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image" Target="../media/image284.png"/><Relationship Id="rId13" Type="http://schemas.openxmlformats.org/officeDocument/2006/relationships/image" Target="../media/image289.png"/><Relationship Id="rId3" Type="http://schemas.openxmlformats.org/officeDocument/2006/relationships/image" Target="../media/image279.png"/><Relationship Id="rId7" Type="http://schemas.openxmlformats.org/officeDocument/2006/relationships/image" Target="../media/image283.png"/><Relationship Id="rId12" Type="http://schemas.openxmlformats.org/officeDocument/2006/relationships/image" Target="../media/image288.png"/><Relationship Id="rId2" Type="http://schemas.openxmlformats.org/officeDocument/2006/relationships/image" Target="../media/image278.png"/><Relationship Id="rId1" Type="http://schemas.openxmlformats.org/officeDocument/2006/relationships/slideLayout" Target="../slideLayouts/slideLayout5.xml"/><Relationship Id="rId6" Type="http://schemas.openxmlformats.org/officeDocument/2006/relationships/image" Target="../media/image282.png"/><Relationship Id="rId11" Type="http://schemas.openxmlformats.org/officeDocument/2006/relationships/image" Target="../media/image287.png"/><Relationship Id="rId5" Type="http://schemas.openxmlformats.org/officeDocument/2006/relationships/image" Target="../media/image281.png"/><Relationship Id="rId10" Type="http://schemas.openxmlformats.org/officeDocument/2006/relationships/image" Target="../media/image286.png"/><Relationship Id="rId4" Type="http://schemas.openxmlformats.org/officeDocument/2006/relationships/image" Target="../media/image280.png"/><Relationship Id="rId9" Type="http://schemas.openxmlformats.org/officeDocument/2006/relationships/image" Target="../media/image285.png"/><Relationship Id="rId14" Type="http://schemas.openxmlformats.org/officeDocument/2006/relationships/image" Target="../media/image290.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5.png"/><Relationship Id="rId2" Type="http://schemas.openxmlformats.org/officeDocument/2006/relationships/image" Target="../media/image291.png"/><Relationship Id="rId1" Type="http://schemas.openxmlformats.org/officeDocument/2006/relationships/slideLayout" Target="../slideLayouts/slideLayout5.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39.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04.png"/><Relationship Id="rId18" Type="http://schemas.openxmlformats.org/officeDocument/2006/relationships/image" Target="../media/image309.png"/><Relationship Id="rId3" Type="http://schemas.openxmlformats.org/officeDocument/2006/relationships/image" Target="../media/image70.png"/><Relationship Id="rId7" Type="http://schemas.openxmlformats.org/officeDocument/2006/relationships/image" Target="../media/image299.png"/><Relationship Id="rId12" Type="http://schemas.openxmlformats.org/officeDocument/2006/relationships/image" Target="../media/image303.png"/><Relationship Id="rId17" Type="http://schemas.openxmlformats.org/officeDocument/2006/relationships/image" Target="../media/image308.png"/><Relationship Id="rId2" Type="http://schemas.openxmlformats.org/officeDocument/2006/relationships/image" Target="../media/image291.png"/><Relationship Id="rId16" Type="http://schemas.openxmlformats.org/officeDocument/2006/relationships/image" Target="../media/image307.png"/><Relationship Id="rId1" Type="http://schemas.openxmlformats.org/officeDocument/2006/relationships/slideLayout" Target="../slideLayouts/slideLayout5.xml"/><Relationship Id="rId6" Type="http://schemas.openxmlformats.org/officeDocument/2006/relationships/image" Target="../media/image298.png"/><Relationship Id="rId11" Type="http://schemas.openxmlformats.org/officeDocument/2006/relationships/image" Target="../media/image302.png"/><Relationship Id="rId5" Type="http://schemas.openxmlformats.org/officeDocument/2006/relationships/image" Target="../media/image297.png"/><Relationship Id="rId15" Type="http://schemas.openxmlformats.org/officeDocument/2006/relationships/image" Target="../media/image306.png"/><Relationship Id="rId10" Type="http://schemas.openxmlformats.org/officeDocument/2006/relationships/image" Target="../media/image109.png"/><Relationship Id="rId4" Type="http://schemas.openxmlformats.org/officeDocument/2006/relationships/image" Target="../media/image296.png"/><Relationship Id="rId9" Type="http://schemas.openxmlformats.org/officeDocument/2006/relationships/image" Target="../media/image301.png"/><Relationship Id="rId14" Type="http://schemas.openxmlformats.org/officeDocument/2006/relationships/image" Target="../media/image305.png"/></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314.png"/><Relationship Id="rId13" Type="http://schemas.openxmlformats.org/officeDocument/2006/relationships/image" Target="../media/image319.png"/><Relationship Id="rId3" Type="http://schemas.openxmlformats.org/officeDocument/2006/relationships/image" Target="../media/image6.png"/><Relationship Id="rId7" Type="http://schemas.openxmlformats.org/officeDocument/2006/relationships/image" Target="../media/image313.png"/><Relationship Id="rId12" Type="http://schemas.openxmlformats.org/officeDocument/2006/relationships/image" Target="../media/image318.png"/><Relationship Id="rId2" Type="http://schemas.openxmlformats.org/officeDocument/2006/relationships/image" Target="../media/image291.png"/><Relationship Id="rId1" Type="http://schemas.openxmlformats.org/officeDocument/2006/relationships/slideLayout" Target="../slideLayouts/slideLayout5.xml"/><Relationship Id="rId6" Type="http://schemas.openxmlformats.org/officeDocument/2006/relationships/image" Target="../media/image312.png"/><Relationship Id="rId11" Type="http://schemas.openxmlformats.org/officeDocument/2006/relationships/image" Target="../media/image317.png"/><Relationship Id="rId5" Type="http://schemas.openxmlformats.org/officeDocument/2006/relationships/image" Target="../media/image311.png"/><Relationship Id="rId10" Type="http://schemas.openxmlformats.org/officeDocument/2006/relationships/image" Target="../media/image316.png"/><Relationship Id="rId4" Type="http://schemas.openxmlformats.org/officeDocument/2006/relationships/image" Target="../media/image310.png"/><Relationship Id="rId9" Type="http://schemas.openxmlformats.org/officeDocument/2006/relationships/image" Target="../media/image315.png"/></Relationships>
</file>

<file path=ppt/slides/_rels/slide41.xml.rels><?xml version="1.0" encoding="UTF-8" standalone="yes"?>
<Relationships xmlns="http://schemas.openxmlformats.org/package/2006/relationships"><Relationship Id="rId8" Type="http://schemas.openxmlformats.org/officeDocument/2006/relationships/image" Target="../media/image323.png"/><Relationship Id="rId13" Type="http://schemas.openxmlformats.org/officeDocument/2006/relationships/image" Target="../media/image328.png"/><Relationship Id="rId3" Type="http://schemas.openxmlformats.org/officeDocument/2006/relationships/image" Target="../media/image6.png"/><Relationship Id="rId7" Type="http://schemas.openxmlformats.org/officeDocument/2006/relationships/image" Target="../media/image22.png"/><Relationship Id="rId12" Type="http://schemas.openxmlformats.org/officeDocument/2006/relationships/image" Target="../media/image327.png"/><Relationship Id="rId2" Type="http://schemas.openxmlformats.org/officeDocument/2006/relationships/image" Target="../media/image291.png"/><Relationship Id="rId1" Type="http://schemas.openxmlformats.org/officeDocument/2006/relationships/slideLayout" Target="../slideLayouts/slideLayout5.xml"/><Relationship Id="rId6" Type="http://schemas.openxmlformats.org/officeDocument/2006/relationships/image" Target="../media/image322.png"/><Relationship Id="rId11" Type="http://schemas.openxmlformats.org/officeDocument/2006/relationships/image" Target="../media/image326.png"/><Relationship Id="rId5" Type="http://schemas.openxmlformats.org/officeDocument/2006/relationships/image" Target="../media/image321.png"/><Relationship Id="rId10" Type="http://schemas.openxmlformats.org/officeDocument/2006/relationships/image" Target="../media/image325.png"/><Relationship Id="rId4" Type="http://schemas.openxmlformats.org/officeDocument/2006/relationships/image" Target="../media/image320.png"/><Relationship Id="rId9" Type="http://schemas.openxmlformats.org/officeDocument/2006/relationships/image" Target="../media/image324.png"/></Relationships>
</file>

<file path=ppt/slides/_rels/slide42.xml.rels><?xml version="1.0" encoding="UTF-8" standalone="yes"?>
<Relationships xmlns="http://schemas.openxmlformats.org/package/2006/relationships"><Relationship Id="rId2" Type="http://schemas.openxmlformats.org/officeDocument/2006/relationships/image" Target="../media/image329.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30.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31.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332.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3.png"/><Relationship Id="rId7" Type="http://schemas.openxmlformats.org/officeDocument/2006/relationships/image" Target="../media/image70.png"/><Relationship Id="rId12" Type="http://schemas.openxmlformats.org/officeDocument/2006/relationships/image" Target="../media/image341.pn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336.png"/><Relationship Id="rId11" Type="http://schemas.openxmlformats.org/officeDocument/2006/relationships/image" Target="../media/image340.png"/><Relationship Id="rId5" Type="http://schemas.openxmlformats.org/officeDocument/2006/relationships/image" Target="../media/image335.png"/><Relationship Id="rId10" Type="http://schemas.openxmlformats.org/officeDocument/2006/relationships/image" Target="../media/image339.png"/><Relationship Id="rId4" Type="http://schemas.openxmlformats.org/officeDocument/2006/relationships/image" Target="../media/image334.png"/><Relationship Id="rId9" Type="http://schemas.openxmlformats.org/officeDocument/2006/relationships/image" Target="../media/image338.png"/></Relationships>
</file>

<file path=ppt/slides/_rels/slide48.xml.rels><?xml version="1.0" encoding="UTF-8" standalone="yes"?>
<Relationships xmlns="http://schemas.openxmlformats.org/package/2006/relationships"><Relationship Id="rId8" Type="http://schemas.openxmlformats.org/officeDocument/2006/relationships/image" Target="../media/image346.png"/><Relationship Id="rId3" Type="http://schemas.openxmlformats.org/officeDocument/2006/relationships/image" Target="../media/image4.png"/><Relationship Id="rId7" Type="http://schemas.openxmlformats.org/officeDocument/2006/relationships/image" Target="../media/image345.png"/><Relationship Id="rId2" Type="http://schemas.openxmlformats.org/officeDocument/2006/relationships/image" Target="../media/image342.png"/><Relationship Id="rId1" Type="http://schemas.openxmlformats.org/officeDocument/2006/relationships/slideLayout" Target="../slideLayouts/slideLayout5.xml"/><Relationship Id="rId6" Type="http://schemas.openxmlformats.org/officeDocument/2006/relationships/image" Target="../media/image344.png"/><Relationship Id="rId5" Type="http://schemas.openxmlformats.org/officeDocument/2006/relationships/image" Target="../media/image6.png"/><Relationship Id="rId4" Type="http://schemas.openxmlformats.org/officeDocument/2006/relationships/image" Target="../media/image343.png"/><Relationship Id="rId9" Type="http://schemas.openxmlformats.org/officeDocument/2006/relationships/image" Target="../media/image347.jpeg"/></Relationships>
</file>

<file path=ppt/slides/_rels/slide49.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48.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50.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image" Target="../media/image352.png"/><Relationship Id="rId7" Type="http://schemas.openxmlformats.org/officeDocument/2006/relationships/image" Target="../media/image70.png"/><Relationship Id="rId12" Type="http://schemas.openxmlformats.org/officeDocument/2006/relationships/image" Target="../media/image360.pn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355.png"/><Relationship Id="rId11" Type="http://schemas.openxmlformats.org/officeDocument/2006/relationships/image" Target="../media/image359.png"/><Relationship Id="rId5" Type="http://schemas.openxmlformats.org/officeDocument/2006/relationships/image" Target="../media/image354.png"/><Relationship Id="rId10" Type="http://schemas.openxmlformats.org/officeDocument/2006/relationships/image" Target="../media/image358.png"/><Relationship Id="rId4" Type="http://schemas.openxmlformats.org/officeDocument/2006/relationships/image" Target="../media/image353.png"/><Relationship Id="rId9" Type="http://schemas.openxmlformats.org/officeDocument/2006/relationships/image" Target="../media/image357.png"/></Relationships>
</file>

<file path=ppt/slides/_rels/slide51.xml.rels><?xml version="1.0" encoding="UTF-8" standalone="yes"?>
<Relationships xmlns="http://schemas.openxmlformats.org/package/2006/relationships"><Relationship Id="rId2" Type="http://schemas.openxmlformats.org/officeDocument/2006/relationships/image" Target="../media/image361.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62.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image" Target="../media/image363.png"/><Relationship Id="rId7" Type="http://schemas.openxmlformats.org/officeDocument/2006/relationships/image" Target="../media/image367.pn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366.png"/><Relationship Id="rId11" Type="http://schemas.openxmlformats.org/officeDocument/2006/relationships/image" Target="../media/image371.png"/><Relationship Id="rId5" Type="http://schemas.openxmlformats.org/officeDocument/2006/relationships/image" Target="../media/image365.png"/><Relationship Id="rId10" Type="http://schemas.openxmlformats.org/officeDocument/2006/relationships/image" Target="../media/image370.png"/><Relationship Id="rId4" Type="http://schemas.openxmlformats.org/officeDocument/2006/relationships/image" Target="../media/image364.png"/><Relationship Id="rId9" Type="http://schemas.openxmlformats.org/officeDocument/2006/relationships/image" Target="../media/image369.png"/></Relationships>
</file>

<file path=ppt/slides/_rels/slide54.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375.png"/><Relationship Id="rId11" Type="http://schemas.openxmlformats.org/officeDocument/2006/relationships/image" Target="../media/image380.png"/><Relationship Id="rId5" Type="http://schemas.openxmlformats.org/officeDocument/2006/relationships/image" Target="../media/image374.png"/><Relationship Id="rId10" Type="http://schemas.openxmlformats.org/officeDocument/2006/relationships/image" Target="../media/image379.png"/><Relationship Id="rId4" Type="http://schemas.openxmlformats.org/officeDocument/2006/relationships/image" Target="../media/image373.png"/><Relationship Id="rId9" Type="http://schemas.openxmlformats.org/officeDocument/2006/relationships/image" Target="../media/image378.png"/></Relationships>
</file>

<file path=ppt/slides/_rels/slide55.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81.png"/><Relationship Id="rId7" Type="http://schemas.openxmlformats.org/officeDocument/2006/relationships/image" Target="../media/image38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384.png"/><Relationship Id="rId11" Type="http://schemas.openxmlformats.org/officeDocument/2006/relationships/image" Target="../media/image389.png"/><Relationship Id="rId5" Type="http://schemas.openxmlformats.org/officeDocument/2006/relationships/image" Target="../media/image383.png"/><Relationship Id="rId10" Type="http://schemas.openxmlformats.org/officeDocument/2006/relationships/image" Target="../media/image388.png"/><Relationship Id="rId4" Type="http://schemas.openxmlformats.org/officeDocument/2006/relationships/image" Target="../media/image382.png"/><Relationship Id="rId9" Type="http://schemas.openxmlformats.org/officeDocument/2006/relationships/image" Target="../media/image387.png"/></Relationships>
</file>

<file path=ppt/slides/_rels/slide56.xml.rels><?xml version="1.0" encoding="UTF-8" standalone="yes"?>
<Relationships xmlns="http://schemas.openxmlformats.org/package/2006/relationships"><Relationship Id="rId8" Type="http://schemas.openxmlformats.org/officeDocument/2006/relationships/image" Target="../media/image395.png"/><Relationship Id="rId13" Type="http://schemas.openxmlformats.org/officeDocument/2006/relationships/image" Target="../media/image400.png"/><Relationship Id="rId3" Type="http://schemas.openxmlformats.org/officeDocument/2006/relationships/image" Target="../media/image390.png"/><Relationship Id="rId7" Type="http://schemas.openxmlformats.org/officeDocument/2006/relationships/image" Target="../media/image394.png"/><Relationship Id="rId12" Type="http://schemas.openxmlformats.org/officeDocument/2006/relationships/image" Target="../media/image39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393.png"/><Relationship Id="rId11" Type="http://schemas.openxmlformats.org/officeDocument/2006/relationships/image" Target="../media/image398.png"/><Relationship Id="rId5" Type="http://schemas.openxmlformats.org/officeDocument/2006/relationships/image" Target="../media/image392.png"/><Relationship Id="rId15" Type="http://schemas.openxmlformats.org/officeDocument/2006/relationships/image" Target="../media/image402.png"/><Relationship Id="rId10" Type="http://schemas.openxmlformats.org/officeDocument/2006/relationships/image" Target="../media/image397.png"/><Relationship Id="rId4" Type="http://schemas.openxmlformats.org/officeDocument/2006/relationships/image" Target="../media/image391.png"/><Relationship Id="rId9" Type="http://schemas.openxmlformats.org/officeDocument/2006/relationships/image" Target="../media/image396.png"/><Relationship Id="rId14" Type="http://schemas.openxmlformats.org/officeDocument/2006/relationships/image" Target="../media/image401.png"/></Relationships>
</file>

<file path=ppt/slides/_rels/slide57.xml.rels><?xml version="1.0" encoding="UTF-8" standalone="yes"?>
<Relationships xmlns="http://schemas.openxmlformats.org/package/2006/relationships"><Relationship Id="rId8" Type="http://schemas.openxmlformats.org/officeDocument/2006/relationships/image" Target="../media/image407.png"/><Relationship Id="rId3" Type="http://schemas.openxmlformats.org/officeDocument/2006/relationships/image" Target="../media/image4.png"/><Relationship Id="rId7" Type="http://schemas.openxmlformats.org/officeDocument/2006/relationships/image" Target="../media/image406.png"/><Relationship Id="rId12" Type="http://schemas.openxmlformats.org/officeDocument/2006/relationships/image" Target="../media/image411.png"/><Relationship Id="rId2" Type="http://schemas.openxmlformats.org/officeDocument/2006/relationships/image" Target="../media/image403.png"/><Relationship Id="rId1" Type="http://schemas.openxmlformats.org/officeDocument/2006/relationships/slideLayout" Target="../slideLayouts/slideLayout5.xml"/><Relationship Id="rId6" Type="http://schemas.openxmlformats.org/officeDocument/2006/relationships/image" Target="../media/image405.png"/><Relationship Id="rId11" Type="http://schemas.openxmlformats.org/officeDocument/2006/relationships/image" Target="../media/image410.png"/><Relationship Id="rId5" Type="http://schemas.openxmlformats.org/officeDocument/2006/relationships/image" Target="../media/image22.png"/><Relationship Id="rId10" Type="http://schemas.openxmlformats.org/officeDocument/2006/relationships/image" Target="../media/image409.png"/><Relationship Id="rId4" Type="http://schemas.openxmlformats.org/officeDocument/2006/relationships/image" Target="../media/image404.png"/><Relationship Id="rId9" Type="http://schemas.openxmlformats.org/officeDocument/2006/relationships/image" Target="../media/image408.png"/></Relationships>
</file>

<file path=ppt/slides/_rels/slide58.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21.png"/><Relationship Id="rId3" Type="http://schemas.openxmlformats.org/officeDocument/2006/relationships/image" Target="../media/image412.png"/><Relationship Id="rId7" Type="http://schemas.openxmlformats.org/officeDocument/2006/relationships/image" Target="../media/image22.png"/><Relationship Id="rId12" Type="http://schemas.openxmlformats.org/officeDocument/2006/relationships/image" Target="../media/image420.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415.png"/><Relationship Id="rId11" Type="http://schemas.openxmlformats.org/officeDocument/2006/relationships/image" Target="../media/image419.png"/><Relationship Id="rId5" Type="http://schemas.openxmlformats.org/officeDocument/2006/relationships/image" Target="../media/image414.png"/><Relationship Id="rId10" Type="http://schemas.openxmlformats.org/officeDocument/2006/relationships/image" Target="../media/image418.png"/><Relationship Id="rId4" Type="http://schemas.openxmlformats.org/officeDocument/2006/relationships/image" Target="../media/image413.png"/><Relationship Id="rId9" Type="http://schemas.openxmlformats.org/officeDocument/2006/relationships/image" Target="../media/image417.png"/></Relationships>
</file>

<file path=ppt/slides/_rels/slide59.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109.png"/><Relationship Id="rId1" Type="http://schemas.openxmlformats.org/officeDocument/2006/relationships/slideLayout" Target="../slideLayouts/slideLayout5.xml"/><Relationship Id="rId4" Type="http://schemas.openxmlformats.org/officeDocument/2006/relationships/image" Target="../media/image423.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60.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35.png"/><Relationship Id="rId18" Type="http://schemas.openxmlformats.org/officeDocument/2006/relationships/image" Target="../media/image440.png"/><Relationship Id="rId3" Type="http://schemas.openxmlformats.org/officeDocument/2006/relationships/image" Target="../media/image425.png"/><Relationship Id="rId7" Type="http://schemas.openxmlformats.org/officeDocument/2006/relationships/image" Target="../media/image429.png"/><Relationship Id="rId12" Type="http://schemas.openxmlformats.org/officeDocument/2006/relationships/image" Target="../media/image434.png"/><Relationship Id="rId17" Type="http://schemas.openxmlformats.org/officeDocument/2006/relationships/image" Target="../media/image439.png"/><Relationship Id="rId2" Type="http://schemas.openxmlformats.org/officeDocument/2006/relationships/image" Target="../media/image424.png"/><Relationship Id="rId16" Type="http://schemas.openxmlformats.org/officeDocument/2006/relationships/image" Target="../media/image438.png"/><Relationship Id="rId1" Type="http://schemas.openxmlformats.org/officeDocument/2006/relationships/slideLayout" Target="../slideLayouts/slideLayout5.xml"/><Relationship Id="rId6" Type="http://schemas.openxmlformats.org/officeDocument/2006/relationships/image" Target="../media/image428.png"/><Relationship Id="rId11" Type="http://schemas.openxmlformats.org/officeDocument/2006/relationships/image" Target="../media/image433.png"/><Relationship Id="rId5" Type="http://schemas.openxmlformats.org/officeDocument/2006/relationships/image" Target="../media/image427.png"/><Relationship Id="rId15" Type="http://schemas.openxmlformats.org/officeDocument/2006/relationships/image" Target="../media/image437.png"/><Relationship Id="rId10" Type="http://schemas.openxmlformats.org/officeDocument/2006/relationships/image" Target="../media/image432.png"/><Relationship Id="rId19" Type="http://schemas.openxmlformats.org/officeDocument/2006/relationships/image" Target="../media/image441.png"/><Relationship Id="rId4" Type="http://schemas.openxmlformats.org/officeDocument/2006/relationships/image" Target="../media/image426.png"/><Relationship Id="rId9" Type="http://schemas.openxmlformats.org/officeDocument/2006/relationships/image" Target="../media/image431.png"/><Relationship Id="rId14" Type="http://schemas.openxmlformats.org/officeDocument/2006/relationships/image" Target="../media/image436.png"/></Relationships>
</file>

<file path=ppt/slides/_rels/slide61.xml.rels><?xml version="1.0" encoding="UTF-8" standalone="yes"?>
<Relationships xmlns="http://schemas.openxmlformats.org/package/2006/relationships"><Relationship Id="rId8" Type="http://schemas.openxmlformats.org/officeDocument/2006/relationships/image" Target="../media/image446.png"/><Relationship Id="rId13" Type="http://schemas.openxmlformats.org/officeDocument/2006/relationships/image" Target="../media/image451.png"/><Relationship Id="rId18" Type="http://schemas.openxmlformats.org/officeDocument/2006/relationships/image" Target="../media/image456.png"/><Relationship Id="rId3" Type="http://schemas.openxmlformats.org/officeDocument/2006/relationships/image" Target="../media/image442.png"/><Relationship Id="rId7" Type="http://schemas.openxmlformats.org/officeDocument/2006/relationships/image" Target="../media/image445.png"/><Relationship Id="rId12" Type="http://schemas.openxmlformats.org/officeDocument/2006/relationships/image" Target="../media/image450.png"/><Relationship Id="rId17" Type="http://schemas.openxmlformats.org/officeDocument/2006/relationships/image" Target="../media/image455.png"/><Relationship Id="rId2" Type="http://schemas.openxmlformats.org/officeDocument/2006/relationships/image" Target="../media/image4.png"/><Relationship Id="rId16" Type="http://schemas.openxmlformats.org/officeDocument/2006/relationships/image" Target="../media/image454.png"/><Relationship Id="rId20" Type="http://schemas.openxmlformats.org/officeDocument/2006/relationships/image" Target="../media/image458.png"/><Relationship Id="rId1" Type="http://schemas.openxmlformats.org/officeDocument/2006/relationships/slideLayout" Target="../slideLayouts/slideLayout5.xml"/><Relationship Id="rId6" Type="http://schemas.openxmlformats.org/officeDocument/2006/relationships/image" Target="../media/image444.png"/><Relationship Id="rId11" Type="http://schemas.openxmlformats.org/officeDocument/2006/relationships/image" Target="../media/image449.png"/><Relationship Id="rId5" Type="http://schemas.openxmlformats.org/officeDocument/2006/relationships/image" Target="../media/image6.png"/><Relationship Id="rId15" Type="http://schemas.openxmlformats.org/officeDocument/2006/relationships/image" Target="../media/image453.png"/><Relationship Id="rId10" Type="http://schemas.openxmlformats.org/officeDocument/2006/relationships/image" Target="../media/image448.png"/><Relationship Id="rId19" Type="http://schemas.openxmlformats.org/officeDocument/2006/relationships/image" Target="../media/image457.png"/><Relationship Id="rId4" Type="http://schemas.openxmlformats.org/officeDocument/2006/relationships/image" Target="../media/image443.png"/><Relationship Id="rId9" Type="http://schemas.openxmlformats.org/officeDocument/2006/relationships/image" Target="../media/image447.png"/><Relationship Id="rId14" Type="http://schemas.openxmlformats.org/officeDocument/2006/relationships/image" Target="../media/image452.png"/></Relationships>
</file>

<file path=ppt/slides/_rels/slide62.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22.png"/><Relationship Id="rId12"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39.png"/><Relationship Id="rId5" Type="http://schemas.openxmlformats.org/officeDocument/2006/relationships/image" Target="../media/image35.png"/><Relationship Id="rId10" Type="http://schemas.openxmlformats.org/officeDocument/2006/relationships/image" Target="../media/image38.png"/><Relationship Id="rId4" Type="http://schemas.openxmlformats.org/officeDocument/2006/relationships/image" Target="../media/image34.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18" Type="http://schemas.openxmlformats.org/officeDocument/2006/relationships/image" Target="../media/image54.png"/><Relationship Id="rId3" Type="http://schemas.openxmlformats.org/officeDocument/2006/relationships/image" Target="../media/image6.png"/><Relationship Id="rId7" Type="http://schemas.openxmlformats.org/officeDocument/2006/relationships/image" Target="../media/image46.png"/><Relationship Id="rId12" Type="http://schemas.openxmlformats.org/officeDocument/2006/relationships/image" Target="../media/image4.png"/><Relationship Id="rId17" Type="http://schemas.openxmlformats.org/officeDocument/2006/relationships/image" Target="../media/image53.png"/><Relationship Id="rId2" Type="http://schemas.openxmlformats.org/officeDocument/2006/relationships/image" Target="../media/image33.png"/><Relationship Id="rId16"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openxmlformats.org/officeDocument/2006/relationships/image" Target="../media/image10.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22.png"/><Relationship Id="rId1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2151463" y="3298216"/>
            <a:ext cx="5774055" cy="537210"/>
          </a:xfrm>
          <a:custGeom>
            <a:avLst/>
            <a:gdLst/>
            <a:ahLst/>
            <a:cxnLst/>
            <a:rect l="l" t="t" r="r" b="b"/>
            <a:pathLst>
              <a:path w="5774055" h="537210">
                <a:moveTo>
                  <a:pt x="232616" y="448689"/>
                </a:moveTo>
                <a:lnTo>
                  <a:pt x="0" y="448689"/>
                </a:lnTo>
                <a:lnTo>
                  <a:pt x="0" y="5064"/>
                </a:lnTo>
                <a:lnTo>
                  <a:pt x="61445" y="5064"/>
                </a:lnTo>
                <a:lnTo>
                  <a:pt x="61445" y="397034"/>
                </a:lnTo>
                <a:lnTo>
                  <a:pt x="232616" y="397034"/>
                </a:lnTo>
                <a:lnTo>
                  <a:pt x="232616" y="448689"/>
                </a:lnTo>
                <a:close/>
              </a:path>
              <a:path w="5774055" h="537210">
                <a:moveTo>
                  <a:pt x="552053" y="448689"/>
                </a:moveTo>
                <a:lnTo>
                  <a:pt x="292765" y="448689"/>
                </a:lnTo>
                <a:lnTo>
                  <a:pt x="292765" y="5064"/>
                </a:lnTo>
                <a:lnTo>
                  <a:pt x="552053" y="5064"/>
                </a:lnTo>
                <a:lnTo>
                  <a:pt x="552053" y="55031"/>
                </a:lnTo>
                <a:lnTo>
                  <a:pt x="354548" y="55031"/>
                </a:lnTo>
                <a:lnTo>
                  <a:pt x="354548" y="200542"/>
                </a:lnTo>
                <a:lnTo>
                  <a:pt x="513565" y="200542"/>
                </a:lnTo>
                <a:lnTo>
                  <a:pt x="513565" y="248821"/>
                </a:lnTo>
                <a:lnTo>
                  <a:pt x="354548" y="248821"/>
                </a:lnTo>
                <a:lnTo>
                  <a:pt x="354548" y="398722"/>
                </a:lnTo>
                <a:lnTo>
                  <a:pt x="552390" y="398722"/>
                </a:lnTo>
                <a:lnTo>
                  <a:pt x="552053" y="448689"/>
                </a:lnTo>
                <a:close/>
              </a:path>
              <a:path w="5774055" h="537210">
                <a:moveTo>
                  <a:pt x="832754" y="453416"/>
                </a:moveTo>
                <a:lnTo>
                  <a:pt x="783587" y="449280"/>
                </a:lnTo>
                <a:lnTo>
                  <a:pt x="739403" y="436873"/>
                </a:lnTo>
                <a:lnTo>
                  <a:pt x="700790" y="416996"/>
                </a:lnTo>
                <a:lnTo>
                  <a:pt x="668338" y="390450"/>
                </a:lnTo>
                <a:lnTo>
                  <a:pt x="642340" y="357618"/>
                </a:lnTo>
                <a:lnTo>
                  <a:pt x="623095" y="318876"/>
                </a:lnTo>
                <a:lnTo>
                  <a:pt x="611194" y="275029"/>
                </a:lnTo>
                <a:lnTo>
                  <a:pt x="607227" y="226876"/>
                </a:lnTo>
                <a:lnTo>
                  <a:pt x="608187" y="202114"/>
                </a:lnTo>
                <a:lnTo>
                  <a:pt x="615868" y="155946"/>
                </a:lnTo>
                <a:lnTo>
                  <a:pt x="631092" y="114430"/>
                </a:lnTo>
                <a:lnTo>
                  <a:pt x="653036" y="78643"/>
                </a:lnTo>
                <a:lnTo>
                  <a:pt x="681492" y="48859"/>
                </a:lnTo>
                <a:lnTo>
                  <a:pt x="716011" y="25648"/>
                </a:lnTo>
                <a:lnTo>
                  <a:pt x="756389" y="9305"/>
                </a:lnTo>
                <a:lnTo>
                  <a:pt x="801798" y="1033"/>
                </a:lnTo>
                <a:lnTo>
                  <a:pt x="826337" y="0"/>
                </a:lnTo>
                <a:lnTo>
                  <a:pt x="838924" y="242"/>
                </a:lnTo>
                <a:lnTo>
                  <a:pt x="884462" y="6034"/>
                </a:lnTo>
                <a:lnTo>
                  <a:pt x="923225" y="18853"/>
                </a:lnTo>
                <a:lnTo>
                  <a:pt x="956099" y="38129"/>
                </a:lnTo>
                <a:lnTo>
                  <a:pt x="974248" y="53005"/>
                </a:lnTo>
                <a:lnTo>
                  <a:pt x="823973" y="53005"/>
                </a:lnTo>
                <a:lnTo>
                  <a:pt x="806830" y="53765"/>
                </a:lnTo>
                <a:lnTo>
                  <a:pt x="760333" y="65159"/>
                </a:lnTo>
                <a:lnTo>
                  <a:pt x="722291" y="89278"/>
                </a:lnTo>
                <a:lnTo>
                  <a:pt x="693951" y="124959"/>
                </a:lnTo>
                <a:lnTo>
                  <a:pt x="676101" y="171392"/>
                </a:lnTo>
                <a:lnTo>
                  <a:pt x="670025" y="226876"/>
                </a:lnTo>
                <a:lnTo>
                  <a:pt x="670731" y="247102"/>
                </a:lnTo>
                <a:lnTo>
                  <a:pt x="681337" y="301320"/>
                </a:lnTo>
                <a:lnTo>
                  <a:pt x="703807" y="344999"/>
                </a:lnTo>
                <a:lnTo>
                  <a:pt x="736999" y="377115"/>
                </a:lnTo>
                <a:lnTo>
                  <a:pt x="779854" y="397045"/>
                </a:lnTo>
                <a:lnTo>
                  <a:pt x="831067" y="403787"/>
                </a:lnTo>
                <a:lnTo>
                  <a:pt x="981302" y="403787"/>
                </a:lnTo>
                <a:lnTo>
                  <a:pt x="981302" y="405812"/>
                </a:lnTo>
                <a:lnTo>
                  <a:pt x="947837" y="426744"/>
                </a:lnTo>
                <a:lnTo>
                  <a:pt x="912262" y="441599"/>
                </a:lnTo>
                <a:lnTo>
                  <a:pt x="874069" y="450462"/>
                </a:lnTo>
                <a:lnTo>
                  <a:pt x="853802" y="452677"/>
                </a:lnTo>
                <a:lnTo>
                  <a:pt x="832754" y="453416"/>
                </a:lnTo>
                <a:close/>
              </a:path>
              <a:path w="5774055" h="537210">
                <a:moveTo>
                  <a:pt x="945063" y="93294"/>
                </a:moveTo>
                <a:lnTo>
                  <a:pt x="940230" y="92281"/>
                </a:lnTo>
                <a:lnTo>
                  <a:pt x="935052" y="89130"/>
                </a:lnTo>
                <a:lnTo>
                  <a:pt x="929873" y="86204"/>
                </a:lnTo>
                <a:lnTo>
                  <a:pt x="924189" y="82659"/>
                </a:lnTo>
                <a:lnTo>
                  <a:pt x="911812" y="74331"/>
                </a:lnTo>
                <a:lnTo>
                  <a:pt x="904442" y="70392"/>
                </a:lnTo>
                <a:lnTo>
                  <a:pt x="865500" y="57057"/>
                </a:lnTo>
                <a:lnTo>
                  <a:pt x="823973" y="53005"/>
                </a:lnTo>
                <a:lnTo>
                  <a:pt x="974248" y="53005"/>
                </a:lnTo>
                <a:lnTo>
                  <a:pt x="977589" y="56044"/>
                </a:lnTo>
                <a:lnTo>
                  <a:pt x="960372" y="83728"/>
                </a:lnTo>
                <a:lnTo>
                  <a:pt x="957668" y="88229"/>
                </a:lnTo>
                <a:lnTo>
                  <a:pt x="954073" y="91043"/>
                </a:lnTo>
                <a:lnTo>
                  <a:pt x="945063" y="93294"/>
                </a:lnTo>
                <a:close/>
              </a:path>
              <a:path w="5774055" h="537210">
                <a:moveTo>
                  <a:pt x="981302" y="403787"/>
                </a:moveTo>
                <a:lnTo>
                  <a:pt x="831067" y="403787"/>
                </a:lnTo>
                <a:lnTo>
                  <a:pt x="844866" y="403375"/>
                </a:lnTo>
                <a:lnTo>
                  <a:pt x="857906" y="402141"/>
                </a:lnTo>
                <a:lnTo>
                  <a:pt x="903819" y="389311"/>
                </a:lnTo>
                <a:lnTo>
                  <a:pt x="925600" y="378803"/>
                </a:lnTo>
                <a:lnTo>
                  <a:pt x="925600" y="281570"/>
                </a:lnTo>
                <a:lnTo>
                  <a:pt x="857735" y="281570"/>
                </a:lnTo>
                <a:lnTo>
                  <a:pt x="854472" y="280445"/>
                </a:lnTo>
                <a:lnTo>
                  <a:pt x="849521" y="275943"/>
                </a:lnTo>
                <a:lnTo>
                  <a:pt x="848283" y="273130"/>
                </a:lnTo>
                <a:lnTo>
                  <a:pt x="848283" y="234979"/>
                </a:lnTo>
                <a:lnTo>
                  <a:pt x="981302" y="234979"/>
                </a:lnTo>
                <a:lnTo>
                  <a:pt x="981302" y="403787"/>
                </a:lnTo>
                <a:close/>
              </a:path>
              <a:path w="5774055" h="537210">
                <a:moveTo>
                  <a:pt x="1072315" y="448689"/>
                </a:moveTo>
                <a:lnTo>
                  <a:pt x="1019538" y="448689"/>
                </a:lnTo>
                <a:lnTo>
                  <a:pt x="1185980" y="5064"/>
                </a:lnTo>
                <a:lnTo>
                  <a:pt x="1248437" y="5064"/>
                </a:lnTo>
                <a:lnTo>
                  <a:pt x="1270181" y="63134"/>
                </a:lnTo>
                <a:lnTo>
                  <a:pt x="1217039" y="63134"/>
                </a:lnTo>
                <a:lnTo>
                  <a:pt x="1214792" y="71687"/>
                </a:lnTo>
                <a:lnTo>
                  <a:pt x="1212538" y="79564"/>
                </a:lnTo>
                <a:lnTo>
                  <a:pt x="1208037" y="93969"/>
                </a:lnTo>
                <a:lnTo>
                  <a:pt x="1205900" y="100271"/>
                </a:lnTo>
                <a:lnTo>
                  <a:pt x="1203874" y="105673"/>
                </a:lnTo>
                <a:lnTo>
                  <a:pt x="1141078" y="283933"/>
                </a:lnTo>
                <a:lnTo>
                  <a:pt x="1352857" y="283933"/>
                </a:lnTo>
                <a:lnTo>
                  <a:pt x="1369290" y="327823"/>
                </a:lnTo>
                <a:lnTo>
                  <a:pt x="1125549" y="327823"/>
                </a:lnTo>
                <a:lnTo>
                  <a:pt x="1086718" y="437998"/>
                </a:lnTo>
                <a:lnTo>
                  <a:pt x="1084187" y="441374"/>
                </a:lnTo>
                <a:lnTo>
                  <a:pt x="1076761" y="447226"/>
                </a:lnTo>
                <a:lnTo>
                  <a:pt x="1072315" y="448689"/>
                </a:lnTo>
                <a:close/>
              </a:path>
              <a:path w="5774055" h="537210">
                <a:moveTo>
                  <a:pt x="1352857" y="283933"/>
                </a:moveTo>
                <a:lnTo>
                  <a:pt x="1293000" y="283933"/>
                </a:lnTo>
                <a:lnTo>
                  <a:pt x="1230204" y="105335"/>
                </a:lnTo>
                <a:lnTo>
                  <a:pt x="1227957" y="99933"/>
                </a:lnTo>
                <a:lnTo>
                  <a:pt x="1225703" y="93631"/>
                </a:lnTo>
                <a:lnTo>
                  <a:pt x="1221202" y="79227"/>
                </a:lnTo>
                <a:lnTo>
                  <a:pt x="1219065" y="71461"/>
                </a:lnTo>
                <a:lnTo>
                  <a:pt x="1217039" y="63134"/>
                </a:lnTo>
                <a:lnTo>
                  <a:pt x="1270181" y="63134"/>
                </a:lnTo>
                <a:lnTo>
                  <a:pt x="1352857" y="283933"/>
                </a:lnTo>
                <a:close/>
              </a:path>
              <a:path w="5774055" h="537210">
                <a:moveTo>
                  <a:pt x="1414547" y="448689"/>
                </a:moveTo>
                <a:lnTo>
                  <a:pt x="1361542" y="448689"/>
                </a:lnTo>
                <a:lnTo>
                  <a:pt x="1357207" y="447339"/>
                </a:lnTo>
                <a:lnTo>
                  <a:pt x="1350680" y="441937"/>
                </a:lnTo>
                <a:lnTo>
                  <a:pt x="1348149" y="438561"/>
                </a:lnTo>
                <a:lnTo>
                  <a:pt x="1346344" y="434509"/>
                </a:lnTo>
                <a:lnTo>
                  <a:pt x="1308530" y="327823"/>
                </a:lnTo>
                <a:lnTo>
                  <a:pt x="1369290" y="327823"/>
                </a:lnTo>
                <a:lnTo>
                  <a:pt x="1414547" y="448689"/>
                </a:lnTo>
                <a:close/>
              </a:path>
              <a:path w="5774055" h="537210">
                <a:moveTo>
                  <a:pt x="1695691" y="448689"/>
                </a:moveTo>
                <a:lnTo>
                  <a:pt x="1463072" y="448689"/>
                </a:lnTo>
                <a:lnTo>
                  <a:pt x="1463072" y="5064"/>
                </a:lnTo>
                <a:lnTo>
                  <a:pt x="1524520" y="5064"/>
                </a:lnTo>
                <a:lnTo>
                  <a:pt x="1524520" y="397034"/>
                </a:lnTo>
                <a:lnTo>
                  <a:pt x="1695691" y="397034"/>
                </a:lnTo>
                <a:lnTo>
                  <a:pt x="1695691" y="448689"/>
                </a:lnTo>
                <a:close/>
              </a:path>
              <a:path w="5774055" h="537210">
                <a:moveTo>
                  <a:pt x="1771708" y="537144"/>
                </a:moveTo>
                <a:lnTo>
                  <a:pt x="1758653" y="524990"/>
                </a:lnTo>
                <a:lnTo>
                  <a:pt x="1757187" y="521839"/>
                </a:lnTo>
                <a:lnTo>
                  <a:pt x="1757187" y="515537"/>
                </a:lnTo>
                <a:lnTo>
                  <a:pt x="1758764" y="512611"/>
                </a:lnTo>
                <a:lnTo>
                  <a:pt x="1761917" y="509460"/>
                </a:lnTo>
                <a:lnTo>
                  <a:pt x="1763943" y="507209"/>
                </a:lnTo>
                <a:lnTo>
                  <a:pt x="1787016" y="475248"/>
                </a:lnTo>
                <a:lnTo>
                  <a:pt x="1796350" y="448689"/>
                </a:lnTo>
                <a:lnTo>
                  <a:pt x="1792637" y="448689"/>
                </a:lnTo>
                <a:lnTo>
                  <a:pt x="1784440" y="447972"/>
                </a:lnTo>
                <a:lnTo>
                  <a:pt x="1754817" y="416573"/>
                </a:lnTo>
                <a:lnTo>
                  <a:pt x="1754152" y="408175"/>
                </a:lnTo>
                <a:lnTo>
                  <a:pt x="1754152" y="403224"/>
                </a:lnTo>
                <a:lnTo>
                  <a:pt x="1782121" y="372051"/>
                </a:lnTo>
                <a:lnTo>
                  <a:pt x="1787465" y="371038"/>
                </a:lnTo>
                <a:lnTo>
                  <a:pt x="1800070" y="371038"/>
                </a:lnTo>
                <a:lnTo>
                  <a:pt x="1832983" y="405306"/>
                </a:lnTo>
                <a:lnTo>
                  <a:pt x="1833826" y="411439"/>
                </a:lnTo>
                <a:lnTo>
                  <a:pt x="1833826" y="417966"/>
                </a:lnTo>
                <a:lnTo>
                  <a:pt x="1827266" y="456264"/>
                </a:lnTo>
                <a:lnTo>
                  <a:pt x="1808633" y="495069"/>
                </a:lnTo>
                <a:lnTo>
                  <a:pt x="1778923" y="530761"/>
                </a:lnTo>
                <a:lnTo>
                  <a:pt x="1771708" y="537144"/>
                </a:lnTo>
                <a:close/>
              </a:path>
              <a:path w="5774055" h="537210">
                <a:moveTo>
                  <a:pt x="2342175" y="448689"/>
                </a:moveTo>
                <a:lnTo>
                  <a:pt x="2082888" y="448689"/>
                </a:lnTo>
                <a:lnTo>
                  <a:pt x="2082888" y="5064"/>
                </a:lnTo>
                <a:lnTo>
                  <a:pt x="2342175" y="5064"/>
                </a:lnTo>
                <a:lnTo>
                  <a:pt x="2342175" y="55031"/>
                </a:lnTo>
                <a:lnTo>
                  <a:pt x="2144674" y="55031"/>
                </a:lnTo>
                <a:lnTo>
                  <a:pt x="2144674" y="200542"/>
                </a:lnTo>
                <a:lnTo>
                  <a:pt x="2303690" y="200542"/>
                </a:lnTo>
                <a:lnTo>
                  <a:pt x="2303690" y="248821"/>
                </a:lnTo>
                <a:lnTo>
                  <a:pt x="2144674" y="248821"/>
                </a:lnTo>
                <a:lnTo>
                  <a:pt x="2144674" y="398722"/>
                </a:lnTo>
                <a:lnTo>
                  <a:pt x="2342514" y="398722"/>
                </a:lnTo>
                <a:lnTo>
                  <a:pt x="2342175" y="448689"/>
                </a:lnTo>
                <a:close/>
              </a:path>
              <a:path w="5774055" h="537210">
                <a:moveTo>
                  <a:pt x="2700193" y="56381"/>
                </a:moveTo>
                <a:lnTo>
                  <a:pt x="2379458" y="56381"/>
                </a:lnTo>
                <a:lnTo>
                  <a:pt x="2379458" y="5064"/>
                </a:lnTo>
                <a:lnTo>
                  <a:pt x="2700193" y="5064"/>
                </a:lnTo>
                <a:lnTo>
                  <a:pt x="2700193" y="56381"/>
                </a:lnTo>
                <a:close/>
              </a:path>
              <a:path w="5774055" h="537210">
                <a:moveTo>
                  <a:pt x="2570881" y="448689"/>
                </a:moveTo>
                <a:lnTo>
                  <a:pt x="2509101" y="448689"/>
                </a:lnTo>
                <a:lnTo>
                  <a:pt x="2509101" y="56381"/>
                </a:lnTo>
                <a:lnTo>
                  <a:pt x="2570881" y="56381"/>
                </a:lnTo>
                <a:lnTo>
                  <a:pt x="2570881" y="448689"/>
                </a:lnTo>
                <a:close/>
              </a:path>
              <a:path w="5774055" h="537210">
                <a:moveTo>
                  <a:pt x="2817135" y="448689"/>
                </a:moveTo>
                <a:lnTo>
                  <a:pt x="2755349" y="448689"/>
                </a:lnTo>
                <a:lnTo>
                  <a:pt x="2755349" y="5064"/>
                </a:lnTo>
                <a:lnTo>
                  <a:pt x="2817135" y="5064"/>
                </a:lnTo>
                <a:lnTo>
                  <a:pt x="2817135" y="202568"/>
                </a:lnTo>
                <a:lnTo>
                  <a:pt x="3091614" y="202568"/>
                </a:lnTo>
                <a:lnTo>
                  <a:pt x="3091614" y="247471"/>
                </a:lnTo>
                <a:lnTo>
                  <a:pt x="2817135" y="247471"/>
                </a:lnTo>
                <a:lnTo>
                  <a:pt x="2817135" y="448689"/>
                </a:lnTo>
                <a:close/>
              </a:path>
              <a:path w="5774055" h="537210">
                <a:moveTo>
                  <a:pt x="3091614" y="202568"/>
                </a:moveTo>
                <a:lnTo>
                  <a:pt x="3029827" y="202568"/>
                </a:lnTo>
                <a:lnTo>
                  <a:pt x="3029827" y="5064"/>
                </a:lnTo>
                <a:lnTo>
                  <a:pt x="3091614" y="5064"/>
                </a:lnTo>
                <a:lnTo>
                  <a:pt x="3091614" y="202568"/>
                </a:lnTo>
                <a:close/>
              </a:path>
              <a:path w="5774055" h="537210">
                <a:moveTo>
                  <a:pt x="3091614" y="448689"/>
                </a:moveTo>
                <a:lnTo>
                  <a:pt x="3029827" y="448689"/>
                </a:lnTo>
                <a:lnTo>
                  <a:pt x="3029827" y="247471"/>
                </a:lnTo>
                <a:lnTo>
                  <a:pt x="3091614" y="247471"/>
                </a:lnTo>
                <a:lnTo>
                  <a:pt x="3091614" y="448689"/>
                </a:lnTo>
                <a:close/>
              </a:path>
              <a:path w="5774055" h="537210">
                <a:moveTo>
                  <a:pt x="3256673" y="448689"/>
                </a:moveTo>
                <a:lnTo>
                  <a:pt x="3195225" y="448689"/>
                </a:lnTo>
                <a:lnTo>
                  <a:pt x="3195225" y="5064"/>
                </a:lnTo>
                <a:lnTo>
                  <a:pt x="3256673" y="5064"/>
                </a:lnTo>
                <a:lnTo>
                  <a:pt x="3256673" y="448689"/>
                </a:lnTo>
                <a:close/>
              </a:path>
              <a:path w="5774055" h="537210">
                <a:moveTo>
                  <a:pt x="3525109" y="453416"/>
                </a:moveTo>
                <a:lnTo>
                  <a:pt x="3483960" y="449280"/>
                </a:lnTo>
                <a:lnTo>
                  <a:pt x="3446949" y="436873"/>
                </a:lnTo>
                <a:lnTo>
                  <a:pt x="3400233" y="404556"/>
                </a:lnTo>
                <a:lnTo>
                  <a:pt x="3375504" y="374773"/>
                </a:lnTo>
                <a:lnTo>
                  <a:pt x="3356428" y="338986"/>
                </a:lnTo>
                <a:lnTo>
                  <a:pt x="3343207" y="297491"/>
                </a:lnTo>
                <a:lnTo>
                  <a:pt x="3336538" y="251491"/>
                </a:lnTo>
                <a:lnTo>
                  <a:pt x="3335704" y="226876"/>
                </a:lnTo>
                <a:lnTo>
                  <a:pt x="3336591" y="202262"/>
                </a:lnTo>
                <a:lnTo>
                  <a:pt x="3343682" y="156262"/>
                </a:lnTo>
                <a:lnTo>
                  <a:pt x="3357692" y="114757"/>
                </a:lnTo>
                <a:lnTo>
                  <a:pt x="3377613" y="78885"/>
                </a:lnTo>
                <a:lnTo>
                  <a:pt x="3403188" y="48954"/>
                </a:lnTo>
                <a:lnTo>
                  <a:pt x="3433911" y="25658"/>
                </a:lnTo>
                <a:lnTo>
                  <a:pt x="3469530" y="9305"/>
                </a:lnTo>
                <a:lnTo>
                  <a:pt x="3509029" y="1033"/>
                </a:lnTo>
                <a:lnTo>
                  <a:pt x="3530170" y="0"/>
                </a:lnTo>
                <a:lnTo>
                  <a:pt x="3550968" y="949"/>
                </a:lnTo>
                <a:lnTo>
                  <a:pt x="3588697" y="8545"/>
                </a:lnTo>
                <a:lnTo>
                  <a:pt x="3636142" y="33086"/>
                </a:lnTo>
                <a:lnTo>
                  <a:pt x="3659046" y="53005"/>
                </a:lnTo>
                <a:lnTo>
                  <a:pt x="3529838" y="53005"/>
                </a:lnTo>
                <a:lnTo>
                  <a:pt x="3515625" y="53743"/>
                </a:lnTo>
                <a:lnTo>
                  <a:pt x="3476660" y="64821"/>
                </a:lnTo>
                <a:lnTo>
                  <a:pt x="3444250" y="88529"/>
                </a:lnTo>
                <a:lnTo>
                  <a:pt x="3419689" y="123989"/>
                </a:lnTo>
                <a:lnTo>
                  <a:pt x="3403914" y="170442"/>
                </a:lnTo>
                <a:lnTo>
                  <a:pt x="3398500" y="226876"/>
                </a:lnTo>
                <a:lnTo>
                  <a:pt x="3399134" y="246922"/>
                </a:lnTo>
                <a:lnTo>
                  <a:pt x="3408630" y="300477"/>
                </a:lnTo>
                <a:lnTo>
                  <a:pt x="3428003" y="343396"/>
                </a:lnTo>
                <a:lnTo>
                  <a:pt x="3455435" y="374836"/>
                </a:lnTo>
                <a:lnTo>
                  <a:pt x="3489798" y="394439"/>
                </a:lnTo>
                <a:lnTo>
                  <a:pt x="3528822" y="401085"/>
                </a:lnTo>
                <a:lnTo>
                  <a:pt x="3655969" y="401085"/>
                </a:lnTo>
                <a:lnTo>
                  <a:pt x="3655576" y="401550"/>
                </a:lnTo>
                <a:lnTo>
                  <a:pt x="3626035" y="426195"/>
                </a:lnTo>
                <a:lnTo>
                  <a:pt x="3590753" y="443540"/>
                </a:lnTo>
                <a:lnTo>
                  <a:pt x="3548721" y="452318"/>
                </a:lnTo>
                <a:lnTo>
                  <a:pt x="3525109" y="453416"/>
                </a:lnTo>
                <a:close/>
              </a:path>
              <a:path w="5774055" h="537210">
                <a:moveTo>
                  <a:pt x="3632585" y="91831"/>
                </a:moveTo>
                <a:lnTo>
                  <a:pt x="3625609" y="91831"/>
                </a:lnTo>
                <a:lnTo>
                  <a:pt x="3621384" y="89805"/>
                </a:lnTo>
                <a:lnTo>
                  <a:pt x="3612160" y="81702"/>
                </a:lnTo>
                <a:lnTo>
                  <a:pt x="3606138" y="77257"/>
                </a:lnTo>
                <a:lnTo>
                  <a:pt x="3571027" y="59082"/>
                </a:lnTo>
                <a:lnTo>
                  <a:pt x="3529838" y="53005"/>
                </a:lnTo>
                <a:lnTo>
                  <a:pt x="3659046" y="53005"/>
                </a:lnTo>
                <a:lnTo>
                  <a:pt x="3662517" y="56381"/>
                </a:lnTo>
                <a:lnTo>
                  <a:pt x="3642258" y="84741"/>
                </a:lnTo>
                <a:lnTo>
                  <a:pt x="3640910" y="86766"/>
                </a:lnTo>
                <a:lnTo>
                  <a:pt x="3639223" y="88455"/>
                </a:lnTo>
                <a:lnTo>
                  <a:pt x="3635171" y="91155"/>
                </a:lnTo>
                <a:lnTo>
                  <a:pt x="3632585" y="91831"/>
                </a:lnTo>
                <a:close/>
              </a:path>
              <a:path w="5774055" h="537210">
                <a:moveTo>
                  <a:pt x="3655969" y="401085"/>
                </a:moveTo>
                <a:lnTo>
                  <a:pt x="3528822" y="401085"/>
                </a:lnTo>
                <a:lnTo>
                  <a:pt x="3537041" y="400938"/>
                </a:lnTo>
                <a:lnTo>
                  <a:pt x="3544816" y="400495"/>
                </a:lnTo>
                <a:lnTo>
                  <a:pt x="3583687" y="391463"/>
                </a:lnTo>
                <a:lnTo>
                  <a:pt x="3619797" y="365963"/>
                </a:lnTo>
                <a:lnTo>
                  <a:pt x="3624703" y="360909"/>
                </a:lnTo>
                <a:lnTo>
                  <a:pt x="3628305" y="357759"/>
                </a:lnTo>
                <a:lnTo>
                  <a:pt x="3631797" y="356183"/>
                </a:lnTo>
                <a:lnTo>
                  <a:pt x="3638324" y="356183"/>
                </a:lnTo>
                <a:lnTo>
                  <a:pt x="3641249" y="357533"/>
                </a:lnTo>
                <a:lnTo>
                  <a:pt x="3643952" y="360234"/>
                </a:lnTo>
                <a:lnTo>
                  <a:pt x="3668256" y="386568"/>
                </a:lnTo>
                <a:lnTo>
                  <a:pt x="3655969" y="401085"/>
                </a:lnTo>
                <a:close/>
              </a:path>
              <a:path w="5774055" h="537210">
                <a:moveTo>
                  <a:pt x="3737102" y="448689"/>
                </a:moveTo>
                <a:lnTo>
                  <a:pt x="3684325" y="448689"/>
                </a:lnTo>
                <a:lnTo>
                  <a:pt x="3850767" y="5064"/>
                </a:lnTo>
                <a:lnTo>
                  <a:pt x="3913224" y="5064"/>
                </a:lnTo>
                <a:lnTo>
                  <a:pt x="3934968" y="63134"/>
                </a:lnTo>
                <a:lnTo>
                  <a:pt x="3881826" y="63134"/>
                </a:lnTo>
                <a:lnTo>
                  <a:pt x="3879579" y="71687"/>
                </a:lnTo>
                <a:lnTo>
                  <a:pt x="3877325" y="79564"/>
                </a:lnTo>
                <a:lnTo>
                  <a:pt x="3872824" y="93969"/>
                </a:lnTo>
                <a:lnTo>
                  <a:pt x="3870687" y="100271"/>
                </a:lnTo>
                <a:lnTo>
                  <a:pt x="3868662" y="105673"/>
                </a:lnTo>
                <a:lnTo>
                  <a:pt x="3805865" y="283933"/>
                </a:lnTo>
                <a:lnTo>
                  <a:pt x="4017644" y="283933"/>
                </a:lnTo>
                <a:lnTo>
                  <a:pt x="4034078" y="327823"/>
                </a:lnTo>
                <a:lnTo>
                  <a:pt x="3790336" y="327823"/>
                </a:lnTo>
                <a:lnTo>
                  <a:pt x="3751505" y="437998"/>
                </a:lnTo>
                <a:lnTo>
                  <a:pt x="3748974" y="441374"/>
                </a:lnTo>
                <a:lnTo>
                  <a:pt x="3741548" y="447226"/>
                </a:lnTo>
                <a:lnTo>
                  <a:pt x="3737102" y="448689"/>
                </a:lnTo>
                <a:close/>
              </a:path>
              <a:path w="5774055" h="537210">
                <a:moveTo>
                  <a:pt x="4017644" y="283933"/>
                </a:moveTo>
                <a:lnTo>
                  <a:pt x="3957787" y="283933"/>
                </a:lnTo>
                <a:lnTo>
                  <a:pt x="3894991" y="105335"/>
                </a:lnTo>
                <a:lnTo>
                  <a:pt x="3892744" y="99933"/>
                </a:lnTo>
                <a:lnTo>
                  <a:pt x="3890490" y="93631"/>
                </a:lnTo>
                <a:lnTo>
                  <a:pt x="3885989" y="79227"/>
                </a:lnTo>
                <a:lnTo>
                  <a:pt x="3883852" y="71461"/>
                </a:lnTo>
                <a:lnTo>
                  <a:pt x="3881826" y="63134"/>
                </a:lnTo>
                <a:lnTo>
                  <a:pt x="3934968" y="63134"/>
                </a:lnTo>
                <a:lnTo>
                  <a:pt x="4017644" y="283933"/>
                </a:lnTo>
                <a:close/>
              </a:path>
              <a:path w="5774055" h="537210">
                <a:moveTo>
                  <a:pt x="4079335" y="448689"/>
                </a:moveTo>
                <a:lnTo>
                  <a:pt x="4026322" y="448689"/>
                </a:lnTo>
                <a:lnTo>
                  <a:pt x="4021994" y="447339"/>
                </a:lnTo>
                <a:lnTo>
                  <a:pt x="4015467" y="441937"/>
                </a:lnTo>
                <a:lnTo>
                  <a:pt x="4012936" y="438561"/>
                </a:lnTo>
                <a:lnTo>
                  <a:pt x="4011132" y="434509"/>
                </a:lnTo>
                <a:lnTo>
                  <a:pt x="3973317" y="327823"/>
                </a:lnTo>
                <a:lnTo>
                  <a:pt x="4034078" y="327823"/>
                </a:lnTo>
                <a:lnTo>
                  <a:pt x="4079335" y="448689"/>
                </a:lnTo>
                <a:close/>
              </a:path>
              <a:path w="5774055" h="537210">
                <a:moveTo>
                  <a:pt x="4359787" y="448689"/>
                </a:moveTo>
                <a:lnTo>
                  <a:pt x="4127168" y="448689"/>
                </a:lnTo>
                <a:lnTo>
                  <a:pt x="4127168" y="5064"/>
                </a:lnTo>
                <a:lnTo>
                  <a:pt x="4188616" y="5064"/>
                </a:lnTo>
                <a:lnTo>
                  <a:pt x="4188616" y="397034"/>
                </a:lnTo>
                <a:lnTo>
                  <a:pt x="4359787" y="397034"/>
                </a:lnTo>
                <a:lnTo>
                  <a:pt x="4359787" y="448689"/>
                </a:lnTo>
                <a:close/>
              </a:path>
              <a:path w="5774055" h="537210">
                <a:moveTo>
                  <a:pt x="4581343" y="448689"/>
                </a:moveTo>
                <a:lnTo>
                  <a:pt x="4528566" y="448689"/>
                </a:lnTo>
                <a:lnTo>
                  <a:pt x="4695008" y="5064"/>
                </a:lnTo>
                <a:lnTo>
                  <a:pt x="4757466" y="5064"/>
                </a:lnTo>
                <a:lnTo>
                  <a:pt x="4779209" y="63134"/>
                </a:lnTo>
                <a:lnTo>
                  <a:pt x="4726068" y="63134"/>
                </a:lnTo>
                <a:lnTo>
                  <a:pt x="4723820" y="71687"/>
                </a:lnTo>
                <a:lnTo>
                  <a:pt x="4721566" y="79564"/>
                </a:lnTo>
                <a:lnTo>
                  <a:pt x="4717065" y="93969"/>
                </a:lnTo>
                <a:lnTo>
                  <a:pt x="4714929" y="100271"/>
                </a:lnTo>
                <a:lnTo>
                  <a:pt x="4712903" y="105673"/>
                </a:lnTo>
                <a:lnTo>
                  <a:pt x="4650107" y="283933"/>
                </a:lnTo>
                <a:lnTo>
                  <a:pt x="4861885" y="283933"/>
                </a:lnTo>
                <a:lnTo>
                  <a:pt x="4878319" y="327823"/>
                </a:lnTo>
                <a:lnTo>
                  <a:pt x="4634577" y="327823"/>
                </a:lnTo>
                <a:lnTo>
                  <a:pt x="4595746" y="437998"/>
                </a:lnTo>
                <a:lnTo>
                  <a:pt x="4593215" y="441374"/>
                </a:lnTo>
                <a:lnTo>
                  <a:pt x="4585789" y="447226"/>
                </a:lnTo>
                <a:lnTo>
                  <a:pt x="4581343" y="448689"/>
                </a:lnTo>
                <a:close/>
              </a:path>
              <a:path w="5774055" h="537210">
                <a:moveTo>
                  <a:pt x="4861885" y="283933"/>
                </a:moveTo>
                <a:lnTo>
                  <a:pt x="4802029" y="283933"/>
                </a:lnTo>
                <a:lnTo>
                  <a:pt x="4739232" y="105335"/>
                </a:lnTo>
                <a:lnTo>
                  <a:pt x="4736985" y="99933"/>
                </a:lnTo>
                <a:lnTo>
                  <a:pt x="4734731" y="93631"/>
                </a:lnTo>
                <a:lnTo>
                  <a:pt x="4730230" y="79227"/>
                </a:lnTo>
                <a:lnTo>
                  <a:pt x="4728093" y="71461"/>
                </a:lnTo>
                <a:lnTo>
                  <a:pt x="4726068" y="63134"/>
                </a:lnTo>
                <a:lnTo>
                  <a:pt x="4779209" y="63134"/>
                </a:lnTo>
                <a:lnTo>
                  <a:pt x="4861885" y="283933"/>
                </a:lnTo>
                <a:close/>
              </a:path>
              <a:path w="5774055" h="537210">
                <a:moveTo>
                  <a:pt x="4923576" y="448689"/>
                </a:moveTo>
                <a:lnTo>
                  <a:pt x="4870570" y="448689"/>
                </a:lnTo>
                <a:lnTo>
                  <a:pt x="4866235" y="447339"/>
                </a:lnTo>
                <a:lnTo>
                  <a:pt x="4859708" y="441937"/>
                </a:lnTo>
                <a:lnTo>
                  <a:pt x="4857177" y="438561"/>
                </a:lnTo>
                <a:lnTo>
                  <a:pt x="4855373" y="434509"/>
                </a:lnTo>
                <a:lnTo>
                  <a:pt x="4817558" y="327823"/>
                </a:lnTo>
                <a:lnTo>
                  <a:pt x="4878319" y="327823"/>
                </a:lnTo>
                <a:lnTo>
                  <a:pt x="4923576" y="448689"/>
                </a:lnTo>
                <a:close/>
              </a:path>
              <a:path w="5774055" h="537210">
                <a:moveTo>
                  <a:pt x="5029497" y="448689"/>
                </a:moveTo>
                <a:lnTo>
                  <a:pt x="4975482" y="448689"/>
                </a:lnTo>
                <a:lnTo>
                  <a:pt x="4975482" y="5064"/>
                </a:lnTo>
                <a:lnTo>
                  <a:pt x="5012729" y="5064"/>
                </a:lnTo>
                <a:lnTo>
                  <a:pt x="5016670" y="5683"/>
                </a:lnTo>
                <a:lnTo>
                  <a:pt x="5022071" y="8158"/>
                </a:lnTo>
                <a:lnTo>
                  <a:pt x="5025106" y="11029"/>
                </a:lnTo>
                <a:lnTo>
                  <a:pt x="5028487" y="15530"/>
                </a:lnTo>
                <a:lnTo>
                  <a:pt x="5094942" y="107023"/>
                </a:lnTo>
                <a:lnTo>
                  <a:pt x="5028148" y="107023"/>
                </a:lnTo>
                <a:lnTo>
                  <a:pt x="5028598" y="112200"/>
                </a:lnTo>
                <a:lnTo>
                  <a:pt x="5028936" y="117152"/>
                </a:lnTo>
                <a:lnTo>
                  <a:pt x="5029386" y="126605"/>
                </a:lnTo>
                <a:lnTo>
                  <a:pt x="5029497" y="448689"/>
                </a:lnTo>
                <a:close/>
              </a:path>
              <a:path w="5774055" h="537210">
                <a:moveTo>
                  <a:pt x="5321869" y="347405"/>
                </a:moveTo>
                <a:lnTo>
                  <a:pt x="5269542" y="347405"/>
                </a:lnTo>
                <a:lnTo>
                  <a:pt x="5269092" y="342003"/>
                </a:lnTo>
                <a:lnTo>
                  <a:pt x="5268698" y="336657"/>
                </a:lnTo>
                <a:lnTo>
                  <a:pt x="5268021" y="326079"/>
                </a:lnTo>
                <a:lnTo>
                  <a:pt x="5267855" y="321183"/>
                </a:lnTo>
                <a:lnTo>
                  <a:pt x="5267855" y="5064"/>
                </a:lnTo>
                <a:lnTo>
                  <a:pt x="5321869" y="5064"/>
                </a:lnTo>
                <a:lnTo>
                  <a:pt x="5321869" y="347405"/>
                </a:lnTo>
                <a:close/>
              </a:path>
              <a:path w="5774055" h="537210">
                <a:moveTo>
                  <a:pt x="5321869" y="448689"/>
                </a:moveTo>
                <a:lnTo>
                  <a:pt x="5286081" y="448689"/>
                </a:lnTo>
                <a:lnTo>
                  <a:pt x="5282091" y="447902"/>
                </a:lnTo>
                <a:lnTo>
                  <a:pt x="5275564" y="444750"/>
                </a:lnTo>
                <a:lnTo>
                  <a:pt x="5272356" y="441937"/>
                </a:lnTo>
                <a:lnTo>
                  <a:pt x="5269203" y="437885"/>
                </a:lnTo>
                <a:lnTo>
                  <a:pt x="5028148" y="107023"/>
                </a:lnTo>
                <a:lnTo>
                  <a:pt x="5094942" y="107023"/>
                </a:lnTo>
                <a:lnTo>
                  <a:pt x="5269542" y="347405"/>
                </a:lnTo>
                <a:lnTo>
                  <a:pt x="5321869" y="347405"/>
                </a:lnTo>
                <a:lnTo>
                  <a:pt x="5321869" y="448689"/>
                </a:lnTo>
                <a:close/>
              </a:path>
              <a:path w="5774055" h="537210">
                <a:moveTo>
                  <a:pt x="5571692" y="448689"/>
                </a:moveTo>
                <a:lnTo>
                  <a:pt x="5418414" y="448689"/>
                </a:lnTo>
                <a:lnTo>
                  <a:pt x="5418414" y="5064"/>
                </a:lnTo>
                <a:lnTo>
                  <a:pt x="5571692" y="5064"/>
                </a:lnTo>
                <a:lnTo>
                  <a:pt x="5593816" y="6066"/>
                </a:lnTo>
                <a:lnTo>
                  <a:pt x="5635092" y="14085"/>
                </a:lnTo>
                <a:lnTo>
                  <a:pt x="5672220" y="29931"/>
                </a:lnTo>
                <a:lnTo>
                  <a:pt x="5704122" y="52467"/>
                </a:lnTo>
                <a:lnTo>
                  <a:pt x="5706384" y="54693"/>
                </a:lnTo>
                <a:lnTo>
                  <a:pt x="5480201" y="54693"/>
                </a:lnTo>
                <a:lnTo>
                  <a:pt x="5480201" y="399060"/>
                </a:lnTo>
                <a:lnTo>
                  <a:pt x="5706608" y="399060"/>
                </a:lnTo>
                <a:lnTo>
                  <a:pt x="5704122" y="401518"/>
                </a:lnTo>
                <a:lnTo>
                  <a:pt x="5672220" y="424054"/>
                </a:lnTo>
                <a:lnTo>
                  <a:pt x="5635092" y="439763"/>
                </a:lnTo>
                <a:lnTo>
                  <a:pt x="5593816" y="447697"/>
                </a:lnTo>
                <a:lnTo>
                  <a:pt x="5571692" y="448689"/>
                </a:lnTo>
                <a:close/>
              </a:path>
              <a:path w="5774055" h="537210">
                <a:moveTo>
                  <a:pt x="5706608" y="399060"/>
                </a:moveTo>
                <a:lnTo>
                  <a:pt x="5571692" y="399060"/>
                </a:lnTo>
                <a:lnTo>
                  <a:pt x="5587180" y="398332"/>
                </a:lnTo>
                <a:lnTo>
                  <a:pt x="5601909" y="396148"/>
                </a:lnTo>
                <a:lnTo>
                  <a:pt x="5641453" y="380934"/>
                </a:lnTo>
                <a:lnTo>
                  <a:pt x="5672980" y="353651"/>
                </a:lnTo>
                <a:lnTo>
                  <a:pt x="5695574" y="314878"/>
                </a:lnTo>
                <a:lnTo>
                  <a:pt x="5708340" y="265280"/>
                </a:lnTo>
                <a:lnTo>
                  <a:pt x="5710787" y="226876"/>
                </a:lnTo>
                <a:lnTo>
                  <a:pt x="5710175" y="207158"/>
                </a:lnTo>
                <a:lnTo>
                  <a:pt x="5700997" y="154458"/>
                </a:lnTo>
                <a:lnTo>
                  <a:pt x="5681565" y="112014"/>
                </a:lnTo>
                <a:lnTo>
                  <a:pt x="5652890" y="80647"/>
                </a:lnTo>
                <a:lnTo>
                  <a:pt x="5615878" y="61245"/>
                </a:lnTo>
                <a:lnTo>
                  <a:pt x="5571692" y="54693"/>
                </a:lnTo>
                <a:lnTo>
                  <a:pt x="5706384" y="54693"/>
                </a:lnTo>
                <a:lnTo>
                  <a:pt x="5741595" y="98203"/>
                </a:lnTo>
                <a:lnTo>
                  <a:pt x="5759236" y="136227"/>
                </a:lnTo>
                <a:lnTo>
                  <a:pt x="5770251" y="179400"/>
                </a:lnTo>
                <a:lnTo>
                  <a:pt x="5773922" y="226876"/>
                </a:lnTo>
                <a:lnTo>
                  <a:pt x="5773004" y="251290"/>
                </a:lnTo>
                <a:lnTo>
                  <a:pt x="5765661" y="296699"/>
                </a:lnTo>
                <a:lnTo>
                  <a:pt x="5751154" y="337393"/>
                </a:lnTo>
                <a:lnTo>
                  <a:pt x="5730559" y="372420"/>
                </a:lnTo>
                <a:lnTo>
                  <a:pt x="5718047" y="387750"/>
                </a:lnTo>
                <a:lnTo>
                  <a:pt x="5706608" y="399060"/>
                </a:lnTo>
                <a:close/>
              </a:path>
            </a:pathLst>
          </a:custGeom>
          <a:solidFill>
            <a:srgbClr val="FFBF00"/>
          </a:solidFill>
        </p:spPr>
        <p:txBody>
          <a:bodyPr wrap="square" lIns="0" tIns="0" rIns="0" bIns="0" rtlCol="0"/>
          <a:lstStyle/>
          <a:p>
            <a:endParaRPr/>
          </a:p>
        </p:txBody>
      </p:sp>
      <p:pic>
        <p:nvPicPr>
          <p:cNvPr id="4" name="object 4"/>
          <p:cNvPicPr/>
          <p:nvPr/>
        </p:nvPicPr>
        <p:blipFill>
          <a:blip r:embed="rId2" cstate="print"/>
          <a:stretch>
            <a:fillRect/>
          </a:stretch>
        </p:blipFill>
        <p:spPr>
          <a:xfrm>
            <a:off x="1539706" y="4128050"/>
            <a:ext cx="6987234" cy="453753"/>
          </a:xfrm>
          <a:prstGeom prst="rect">
            <a:avLst/>
          </a:prstGeom>
        </p:spPr>
      </p:pic>
      <p:pic>
        <p:nvPicPr>
          <p:cNvPr id="5" name="object 5"/>
          <p:cNvPicPr/>
          <p:nvPr/>
        </p:nvPicPr>
        <p:blipFill>
          <a:blip r:embed="rId3" cstate="print"/>
          <a:stretch>
            <a:fillRect/>
          </a:stretch>
        </p:blipFill>
        <p:spPr>
          <a:xfrm>
            <a:off x="1604963" y="4957883"/>
            <a:ext cx="6965339" cy="453753"/>
          </a:xfrm>
          <a:prstGeom prst="rect">
            <a:avLst/>
          </a:prstGeom>
        </p:spPr>
        <p:style>
          <a:lnRef idx="1">
            <a:schemeClr val="accent2"/>
          </a:lnRef>
          <a:fillRef idx="3">
            <a:schemeClr val="accent2"/>
          </a:fillRef>
          <a:effectRef idx="2">
            <a:schemeClr val="accent2"/>
          </a:effectRef>
          <a:fontRef idx="minor">
            <a:schemeClr val="lt1"/>
          </a:fontRef>
        </p:style>
      </p:pic>
      <p:sp>
        <p:nvSpPr>
          <p:cNvPr id="7" name="TextBox 6"/>
          <p:cNvSpPr txBox="1"/>
          <p:nvPr/>
        </p:nvSpPr>
        <p:spPr>
          <a:xfrm>
            <a:off x="2286000" y="2209800"/>
            <a:ext cx="5562600" cy="1015663"/>
          </a:xfrm>
          <a:prstGeom prst="rect">
            <a:avLst/>
          </a:prstGeom>
          <a:noFill/>
        </p:spPr>
        <p:txBody>
          <a:bodyPr wrap="square" rtlCol="0">
            <a:spAutoFit/>
          </a:bodyPr>
          <a:lstStyle/>
          <a:p>
            <a:pPr algn="ctr"/>
            <a:r>
              <a:rPr lang="en-IN" sz="6000" b="1" dirty="0" smtClean="0"/>
              <a:t>Unit 6</a:t>
            </a:r>
            <a:endParaRPr lang="en-US" sz="6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3" y="1442492"/>
            <a:ext cx="9265576" cy="349539"/>
          </a:xfrm>
          <a:prstGeom prst="rect">
            <a:avLst/>
          </a:prstGeom>
        </p:spPr>
      </p:pic>
      <p:sp>
        <p:nvSpPr>
          <p:cNvPr id="3" name="object 3"/>
          <p:cNvSpPr/>
          <p:nvPr/>
        </p:nvSpPr>
        <p:spPr>
          <a:xfrm>
            <a:off x="812230" y="1940261"/>
            <a:ext cx="3265804" cy="349885"/>
          </a:xfrm>
          <a:custGeom>
            <a:avLst/>
            <a:gdLst/>
            <a:ahLst/>
            <a:cxnLst/>
            <a:rect l="l" t="t" r="r" b="b"/>
            <a:pathLst>
              <a:path w="3265804" h="349885">
                <a:moveTo>
                  <a:pt x="45581" y="342995"/>
                </a:moveTo>
                <a:lnTo>
                  <a:pt x="0" y="342995"/>
                </a:lnTo>
                <a:lnTo>
                  <a:pt x="0" y="6092"/>
                </a:lnTo>
                <a:lnTo>
                  <a:pt x="193611" y="6092"/>
                </a:lnTo>
                <a:lnTo>
                  <a:pt x="193611" y="44454"/>
                </a:lnTo>
                <a:lnTo>
                  <a:pt x="45581" y="44454"/>
                </a:lnTo>
                <a:lnTo>
                  <a:pt x="45581" y="143742"/>
                </a:lnTo>
                <a:lnTo>
                  <a:pt x="179169" y="143742"/>
                </a:lnTo>
                <a:lnTo>
                  <a:pt x="179169" y="182103"/>
                </a:lnTo>
                <a:lnTo>
                  <a:pt x="45581" y="182103"/>
                </a:lnTo>
                <a:lnTo>
                  <a:pt x="45581" y="342995"/>
                </a:lnTo>
                <a:close/>
              </a:path>
              <a:path w="3265804" h="349885">
                <a:moveTo>
                  <a:pt x="402477" y="349539"/>
                </a:moveTo>
                <a:lnTo>
                  <a:pt x="338532" y="337692"/>
                </a:lnTo>
                <a:lnTo>
                  <a:pt x="288860" y="302151"/>
                </a:lnTo>
                <a:lnTo>
                  <a:pt x="256958" y="246640"/>
                </a:lnTo>
                <a:lnTo>
                  <a:pt x="246324" y="174882"/>
                </a:lnTo>
                <a:lnTo>
                  <a:pt x="248982" y="136965"/>
                </a:lnTo>
                <a:lnTo>
                  <a:pt x="270250" y="73274"/>
                </a:lnTo>
                <a:lnTo>
                  <a:pt x="311912" y="26719"/>
                </a:lnTo>
                <a:lnTo>
                  <a:pt x="368720" y="2968"/>
                </a:lnTo>
                <a:lnTo>
                  <a:pt x="402477" y="0"/>
                </a:lnTo>
                <a:lnTo>
                  <a:pt x="436128" y="2968"/>
                </a:lnTo>
                <a:lnTo>
                  <a:pt x="466225" y="11875"/>
                </a:lnTo>
                <a:lnTo>
                  <a:pt x="492767" y="26719"/>
                </a:lnTo>
                <a:lnTo>
                  <a:pt x="504148" y="37007"/>
                </a:lnTo>
                <a:lnTo>
                  <a:pt x="402477" y="37007"/>
                </a:lnTo>
                <a:lnTo>
                  <a:pt x="378931" y="39320"/>
                </a:lnTo>
                <a:lnTo>
                  <a:pt x="339498" y="57824"/>
                </a:lnTo>
                <a:lnTo>
                  <a:pt x="310826" y="94196"/>
                </a:lnTo>
                <a:lnTo>
                  <a:pt x="296215" y="144630"/>
                </a:lnTo>
                <a:lnTo>
                  <a:pt x="294388" y="174882"/>
                </a:lnTo>
                <a:lnTo>
                  <a:pt x="296215" y="205035"/>
                </a:lnTo>
                <a:lnTo>
                  <a:pt x="310826" y="255356"/>
                </a:lnTo>
                <a:lnTo>
                  <a:pt x="339498" y="291715"/>
                </a:lnTo>
                <a:lnTo>
                  <a:pt x="378931" y="310218"/>
                </a:lnTo>
                <a:lnTo>
                  <a:pt x="402477" y="312531"/>
                </a:lnTo>
                <a:lnTo>
                  <a:pt x="504148" y="312531"/>
                </a:lnTo>
                <a:lnTo>
                  <a:pt x="492767" y="322820"/>
                </a:lnTo>
                <a:lnTo>
                  <a:pt x="466225" y="337664"/>
                </a:lnTo>
                <a:lnTo>
                  <a:pt x="436128" y="346570"/>
                </a:lnTo>
                <a:lnTo>
                  <a:pt x="402477" y="349539"/>
                </a:lnTo>
                <a:close/>
              </a:path>
              <a:path w="3265804" h="349885">
                <a:moveTo>
                  <a:pt x="504148" y="312531"/>
                </a:moveTo>
                <a:lnTo>
                  <a:pt x="402477" y="312531"/>
                </a:lnTo>
                <a:lnTo>
                  <a:pt x="426009" y="310218"/>
                </a:lnTo>
                <a:lnTo>
                  <a:pt x="446960" y="303280"/>
                </a:lnTo>
                <a:lnTo>
                  <a:pt x="481118" y="275524"/>
                </a:lnTo>
                <a:lnTo>
                  <a:pt x="502865" y="231860"/>
                </a:lnTo>
                <a:lnTo>
                  <a:pt x="510113" y="174882"/>
                </a:lnTo>
                <a:lnTo>
                  <a:pt x="508301" y="144630"/>
                </a:lnTo>
                <a:lnTo>
                  <a:pt x="493804" y="94196"/>
                </a:lnTo>
                <a:lnTo>
                  <a:pt x="465329" y="57824"/>
                </a:lnTo>
                <a:lnTo>
                  <a:pt x="426009" y="39320"/>
                </a:lnTo>
                <a:lnTo>
                  <a:pt x="402477" y="37007"/>
                </a:lnTo>
                <a:lnTo>
                  <a:pt x="504148" y="37007"/>
                </a:lnTo>
                <a:lnTo>
                  <a:pt x="534316" y="73274"/>
                </a:lnTo>
                <a:lnTo>
                  <a:pt x="555529" y="136965"/>
                </a:lnTo>
                <a:lnTo>
                  <a:pt x="558180" y="174882"/>
                </a:lnTo>
                <a:lnTo>
                  <a:pt x="555529" y="212700"/>
                </a:lnTo>
                <a:lnTo>
                  <a:pt x="547574" y="246499"/>
                </a:lnTo>
                <a:lnTo>
                  <a:pt x="534316" y="276279"/>
                </a:lnTo>
                <a:lnTo>
                  <a:pt x="515756" y="302039"/>
                </a:lnTo>
                <a:lnTo>
                  <a:pt x="504148" y="312531"/>
                </a:lnTo>
                <a:close/>
              </a:path>
              <a:path w="3265804" h="349885">
                <a:moveTo>
                  <a:pt x="675481" y="342995"/>
                </a:moveTo>
                <a:lnTo>
                  <a:pt x="629895" y="342995"/>
                </a:lnTo>
                <a:lnTo>
                  <a:pt x="629895" y="6092"/>
                </a:lnTo>
                <a:lnTo>
                  <a:pt x="732795" y="6092"/>
                </a:lnTo>
                <a:lnTo>
                  <a:pt x="759845" y="7601"/>
                </a:lnTo>
                <a:lnTo>
                  <a:pt x="783229" y="12129"/>
                </a:lnTo>
                <a:lnTo>
                  <a:pt x="802945" y="19674"/>
                </a:lnTo>
                <a:lnTo>
                  <a:pt x="818994" y="30237"/>
                </a:lnTo>
                <a:lnTo>
                  <a:pt x="831164" y="43551"/>
                </a:lnTo>
                <a:lnTo>
                  <a:pt x="675481" y="43551"/>
                </a:lnTo>
                <a:lnTo>
                  <a:pt x="675481" y="163148"/>
                </a:lnTo>
                <a:lnTo>
                  <a:pt x="826516" y="163148"/>
                </a:lnTo>
                <a:lnTo>
                  <a:pt x="824419" y="165616"/>
                </a:lnTo>
                <a:lnTo>
                  <a:pt x="814511" y="173697"/>
                </a:lnTo>
                <a:lnTo>
                  <a:pt x="802926" y="180171"/>
                </a:lnTo>
                <a:lnTo>
                  <a:pt x="789662" y="185037"/>
                </a:lnTo>
                <a:lnTo>
                  <a:pt x="796947" y="188224"/>
                </a:lnTo>
                <a:lnTo>
                  <a:pt x="804133" y="192822"/>
                </a:lnTo>
                <a:lnTo>
                  <a:pt x="811220" y="198830"/>
                </a:lnTo>
                <a:lnTo>
                  <a:pt x="812894" y="200607"/>
                </a:lnTo>
                <a:lnTo>
                  <a:pt x="675481" y="200607"/>
                </a:lnTo>
                <a:lnTo>
                  <a:pt x="675481" y="342995"/>
                </a:lnTo>
                <a:close/>
              </a:path>
              <a:path w="3265804" h="349885">
                <a:moveTo>
                  <a:pt x="826516" y="163148"/>
                </a:moveTo>
                <a:lnTo>
                  <a:pt x="732795" y="163148"/>
                </a:lnTo>
                <a:lnTo>
                  <a:pt x="748261" y="162196"/>
                </a:lnTo>
                <a:lnTo>
                  <a:pt x="761709" y="159340"/>
                </a:lnTo>
                <a:lnTo>
                  <a:pt x="795161" y="129102"/>
                </a:lnTo>
                <a:lnTo>
                  <a:pt x="799362" y="103124"/>
                </a:lnTo>
                <a:lnTo>
                  <a:pt x="798312" y="89253"/>
                </a:lnTo>
                <a:lnTo>
                  <a:pt x="773140" y="51992"/>
                </a:lnTo>
                <a:lnTo>
                  <a:pt x="732795" y="43551"/>
                </a:lnTo>
                <a:lnTo>
                  <a:pt x="831164" y="43551"/>
                </a:lnTo>
                <a:lnTo>
                  <a:pt x="831434" y="43847"/>
                </a:lnTo>
                <a:lnTo>
                  <a:pt x="840321" y="60532"/>
                </a:lnTo>
                <a:lnTo>
                  <a:pt x="845652" y="80291"/>
                </a:lnTo>
                <a:lnTo>
                  <a:pt x="847429" y="103124"/>
                </a:lnTo>
                <a:lnTo>
                  <a:pt x="846506" y="118355"/>
                </a:lnTo>
                <a:lnTo>
                  <a:pt x="843735" y="132233"/>
                </a:lnTo>
                <a:lnTo>
                  <a:pt x="839116" y="144757"/>
                </a:lnTo>
                <a:lnTo>
                  <a:pt x="832650" y="155927"/>
                </a:lnTo>
                <a:lnTo>
                  <a:pt x="826516" y="163148"/>
                </a:lnTo>
                <a:close/>
              </a:path>
              <a:path w="3265804" h="349885">
                <a:moveTo>
                  <a:pt x="892336" y="342995"/>
                </a:moveTo>
                <a:lnTo>
                  <a:pt x="843367" y="342995"/>
                </a:lnTo>
                <a:lnTo>
                  <a:pt x="800268" y="256569"/>
                </a:lnTo>
                <a:lnTo>
                  <a:pt x="791982" y="241069"/>
                </a:lnTo>
                <a:lnTo>
                  <a:pt x="759331" y="206826"/>
                </a:lnTo>
                <a:lnTo>
                  <a:pt x="725124" y="200607"/>
                </a:lnTo>
                <a:lnTo>
                  <a:pt x="812894" y="200607"/>
                </a:lnTo>
                <a:lnTo>
                  <a:pt x="839087" y="237473"/>
                </a:lnTo>
                <a:lnTo>
                  <a:pt x="846075" y="250928"/>
                </a:lnTo>
                <a:lnTo>
                  <a:pt x="892336" y="342995"/>
                </a:lnTo>
                <a:close/>
              </a:path>
              <a:path w="3265804" h="349885">
                <a:moveTo>
                  <a:pt x="1243604" y="349539"/>
                </a:moveTo>
                <a:lnTo>
                  <a:pt x="1175231" y="337833"/>
                </a:lnTo>
                <a:lnTo>
                  <a:pt x="1123106" y="302716"/>
                </a:lnTo>
                <a:lnTo>
                  <a:pt x="1090102" y="247345"/>
                </a:lnTo>
                <a:lnTo>
                  <a:pt x="1079101" y="174882"/>
                </a:lnTo>
                <a:lnTo>
                  <a:pt x="1081851" y="136415"/>
                </a:lnTo>
                <a:lnTo>
                  <a:pt x="1103853" y="72385"/>
                </a:lnTo>
                <a:lnTo>
                  <a:pt x="1147137" y="26338"/>
                </a:lnTo>
                <a:lnTo>
                  <a:pt x="1207387" y="2926"/>
                </a:lnTo>
                <a:lnTo>
                  <a:pt x="1243604" y="0"/>
                </a:lnTo>
                <a:lnTo>
                  <a:pt x="1258505" y="500"/>
                </a:lnTo>
                <a:lnTo>
                  <a:pt x="1300582" y="8010"/>
                </a:lnTo>
                <a:lnTo>
                  <a:pt x="1338851" y="24532"/>
                </a:lnTo>
                <a:lnTo>
                  <a:pt x="1350789" y="32042"/>
                </a:lnTo>
                <a:lnTo>
                  <a:pt x="1350789" y="37458"/>
                </a:lnTo>
                <a:lnTo>
                  <a:pt x="1246312" y="37458"/>
                </a:lnTo>
                <a:lnTo>
                  <a:pt x="1219121" y="39666"/>
                </a:lnTo>
                <a:lnTo>
                  <a:pt x="1174891" y="57323"/>
                </a:lnTo>
                <a:lnTo>
                  <a:pt x="1144428" y="92398"/>
                </a:lnTo>
                <a:lnTo>
                  <a:pt x="1129086" y="143452"/>
                </a:lnTo>
                <a:lnTo>
                  <a:pt x="1127168" y="174882"/>
                </a:lnTo>
                <a:lnTo>
                  <a:pt x="1129086" y="206213"/>
                </a:lnTo>
                <a:lnTo>
                  <a:pt x="1144428" y="257154"/>
                </a:lnTo>
                <a:lnTo>
                  <a:pt x="1174891" y="292215"/>
                </a:lnTo>
                <a:lnTo>
                  <a:pt x="1219121" y="309873"/>
                </a:lnTo>
                <a:lnTo>
                  <a:pt x="1350789" y="312080"/>
                </a:lnTo>
                <a:lnTo>
                  <a:pt x="1350789" y="317045"/>
                </a:lnTo>
                <a:lnTo>
                  <a:pt x="1313324" y="336846"/>
                </a:lnTo>
                <a:lnTo>
                  <a:pt x="1272629" y="347508"/>
                </a:lnTo>
                <a:lnTo>
                  <a:pt x="1258307" y="349031"/>
                </a:lnTo>
                <a:lnTo>
                  <a:pt x="1243604" y="349539"/>
                </a:lnTo>
                <a:close/>
              </a:path>
              <a:path w="3265804" h="349885">
                <a:moveTo>
                  <a:pt x="1350789" y="80107"/>
                </a:moveTo>
                <a:lnTo>
                  <a:pt x="1314551" y="54044"/>
                </a:lnTo>
                <a:lnTo>
                  <a:pt x="1274829" y="40110"/>
                </a:lnTo>
                <a:lnTo>
                  <a:pt x="1246312" y="37458"/>
                </a:lnTo>
                <a:lnTo>
                  <a:pt x="1350789" y="37458"/>
                </a:lnTo>
                <a:lnTo>
                  <a:pt x="1350789" y="80107"/>
                </a:lnTo>
                <a:close/>
              </a:path>
              <a:path w="3265804" h="349885">
                <a:moveTo>
                  <a:pt x="1350789" y="312080"/>
                </a:moveTo>
                <a:lnTo>
                  <a:pt x="1246312" y="312080"/>
                </a:lnTo>
                <a:lnTo>
                  <a:pt x="1260776" y="311417"/>
                </a:lnTo>
                <a:lnTo>
                  <a:pt x="1274829" y="309429"/>
                </a:lnTo>
                <a:lnTo>
                  <a:pt x="1314551" y="295495"/>
                </a:lnTo>
                <a:lnTo>
                  <a:pt x="1350789" y="269431"/>
                </a:lnTo>
                <a:lnTo>
                  <a:pt x="1350789" y="312080"/>
                </a:lnTo>
                <a:close/>
              </a:path>
              <a:path w="3265804" h="349885">
                <a:moveTo>
                  <a:pt x="1557828" y="349539"/>
                </a:moveTo>
                <a:lnTo>
                  <a:pt x="1493882" y="337692"/>
                </a:lnTo>
                <a:lnTo>
                  <a:pt x="1444210" y="302151"/>
                </a:lnTo>
                <a:lnTo>
                  <a:pt x="1412309" y="246640"/>
                </a:lnTo>
                <a:lnTo>
                  <a:pt x="1401675" y="174882"/>
                </a:lnTo>
                <a:lnTo>
                  <a:pt x="1404333" y="136965"/>
                </a:lnTo>
                <a:lnTo>
                  <a:pt x="1425601" y="73274"/>
                </a:lnTo>
                <a:lnTo>
                  <a:pt x="1467262" y="26719"/>
                </a:lnTo>
                <a:lnTo>
                  <a:pt x="1524071" y="2968"/>
                </a:lnTo>
                <a:lnTo>
                  <a:pt x="1557828" y="0"/>
                </a:lnTo>
                <a:lnTo>
                  <a:pt x="1591480" y="2968"/>
                </a:lnTo>
                <a:lnTo>
                  <a:pt x="1621577" y="11875"/>
                </a:lnTo>
                <a:lnTo>
                  <a:pt x="1648119" y="26719"/>
                </a:lnTo>
                <a:lnTo>
                  <a:pt x="1659500" y="37007"/>
                </a:lnTo>
                <a:lnTo>
                  <a:pt x="1557828" y="37007"/>
                </a:lnTo>
                <a:lnTo>
                  <a:pt x="1534283" y="39320"/>
                </a:lnTo>
                <a:lnTo>
                  <a:pt x="1494850" y="57824"/>
                </a:lnTo>
                <a:lnTo>
                  <a:pt x="1466178" y="94196"/>
                </a:lnTo>
                <a:lnTo>
                  <a:pt x="1451568" y="144630"/>
                </a:lnTo>
                <a:lnTo>
                  <a:pt x="1449742" y="174882"/>
                </a:lnTo>
                <a:lnTo>
                  <a:pt x="1451568" y="205035"/>
                </a:lnTo>
                <a:lnTo>
                  <a:pt x="1466178" y="255356"/>
                </a:lnTo>
                <a:lnTo>
                  <a:pt x="1494850" y="291715"/>
                </a:lnTo>
                <a:lnTo>
                  <a:pt x="1534283" y="310218"/>
                </a:lnTo>
                <a:lnTo>
                  <a:pt x="1557828" y="312531"/>
                </a:lnTo>
                <a:lnTo>
                  <a:pt x="1659500" y="312531"/>
                </a:lnTo>
                <a:lnTo>
                  <a:pt x="1648119" y="322820"/>
                </a:lnTo>
                <a:lnTo>
                  <a:pt x="1621577" y="337664"/>
                </a:lnTo>
                <a:lnTo>
                  <a:pt x="1591480" y="346570"/>
                </a:lnTo>
                <a:lnTo>
                  <a:pt x="1557828" y="349539"/>
                </a:lnTo>
                <a:close/>
              </a:path>
              <a:path w="3265804" h="349885">
                <a:moveTo>
                  <a:pt x="1659500" y="312531"/>
                </a:moveTo>
                <a:lnTo>
                  <a:pt x="1557828" y="312531"/>
                </a:lnTo>
                <a:lnTo>
                  <a:pt x="1581361" y="310218"/>
                </a:lnTo>
                <a:lnTo>
                  <a:pt x="1602312" y="303280"/>
                </a:lnTo>
                <a:lnTo>
                  <a:pt x="1636470" y="275524"/>
                </a:lnTo>
                <a:lnTo>
                  <a:pt x="1658217" y="231860"/>
                </a:lnTo>
                <a:lnTo>
                  <a:pt x="1665465" y="174882"/>
                </a:lnTo>
                <a:lnTo>
                  <a:pt x="1663653" y="144630"/>
                </a:lnTo>
                <a:lnTo>
                  <a:pt x="1649156" y="94196"/>
                </a:lnTo>
                <a:lnTo>
                  <a:pt x="1620681" y="57824"/>
                </a:lnTo>
                <a:lnTo>
                  <a:pt x="1581361" y="39320"/>
                </a:lnTo>
                <a:lnTo>
                  <a:pt x="1557828" y="37007"/>
                </a:lnTo>
                <a:lnTo>
                  <a:pt x="1659500" y="37007"/>
                </a:lnTo>
                <a:lnTo>
                  <a:pt x="1689668" y="73274"/>
                </a:lnTo>
                <a:lnTo>
                  <a:pt x="1710881" y="136965"/>
                </a:lnTo>
                <a:lnTo>
                  <a:pt x="1713532" y="174882"/>
                </a:lnTo>
                <a:lnTo>
                  <a:pt x="1710881" y="212700"/>
                </a:lnTo>
                <a:lnTo>
                  <a:pt x="1702926" y="246499"/>
                </a:lnTo>
                <a:lnTo>
                  <a:pt x="1689668" y="276279"/>
                </a:lnTo>
                <a:lnTo>
                  <a:pt x="1671108" y="302039"/>
                </a:lnTo>
                <a:lnTo>
                  <a:pt x="1659500" y="312531"/>
                </a:lnTo>
                <a:close/>
              </a:path>
              <a:path w="3265804" h="349885">
                <a:moveTo>
                  <a:pt x="1909133" y="349539"/>
                </a:moveTo>
                <a:lnTo>
                  <a:pt x="1853087" y="341133"/>
                </a:lnTo>
                <a:lnTo>
                  <a:pt x="1812666" y="315916"/>
                </a:lnTo>
                <a:lnTo>
                  <a:pt x="1788209" y="274227"/>
                </a:lnTo>
                <a:lnTo>
                  <a:pt x="1780057" y="216402"/>
                </a:lnTo>
                <a:lnTo>
                  <a:pt x="1780057" y="6092"/>
                </a:lnTo>
                <a:lnTo>
                  <a:pt x="1825869" y="6092"/>
                </a:lnTo>
                <a:lnTo>
                  <a:pt x="1825869" y="210761"/>
                </a:lnTo>
                <a:lnTo>
                  <a:pt x="1827096" y="235943"/>
                </a:lnTo>
                <a:lnTo>
                  <a:pt x="1836912" y="274925"/>
                </a:lnTo>
                <a:lnTo>
                  <a:pt x="1871224" y="306580"/>
                </a:lnTo>
                <a:lnTo>
                  <a:pt x="1909133" y="312531"/>
                </a:lnTo>
                <a:lnTo>
                  <a:pt x="2007939" y="312531"/>
                </a:lnTo>
                <a:lnTo>
                  <a:pt x="2005374" y="315916"/>
                </a:lnTo>
                <a:lnTo>
                  <a:pt x="1987131" y="330626"/>
                </a:lnTo>
                <a:lnTo>
                  <a:pt x="1965011" y="341133"/>
                </a:lnTo>
                <a:lnTo>
                  <a:pt x="1939012" y="347437"/>
                </a:lnTo>
                <a:lnTo>
                  <a:pt x="1909133" y="349539"/>
                </a:lnTo>
                <a:close/>
              </a:path>
              <a:path w="3265804" h="349885">
                <a:moveTo>
                  <a:pt x="2007939" y="312531"/>
                </a:moveTo>
                <a:lnTo>
                  <a:pt x="1909133" y="312531"/>
                </a:lnTo>
                <a:lnTo>
                  <a:pt x="1929513" y="311044"/>
                </a:lnTo>
                <a:lnTo>
                  <a:pt x="1946875" y="306580"/>
                </a:lnTo>
                <a:lnTo>
                  <a:pt x="1981132" y="274925"/>
                </a:lnTo>
                <a:lnTo>
                  <a:pt x="1990948" y="235943"/>
                </a:lnTo>
                <a:lnTo>
                  <a:pt x="1992175" y="210761"/>
                </a:lnTo>
                <a:lnTo>
                  <a:pt x="1992175" y="6092"/>
                </a:lnTo>
                <a:lnTo>
                  <a:pt x="2037983" y="6092"/>
                </a:lnTo>
                <a:lnTo>
                  <a:pt x="2037983" y="216402"/>
                </a:lnTo>
                <a:lnTo>
                  <a:pt x="2035945" y="247331"/>
                </a:lnTo>
                <a:lnTo>
                  <a:pt x="2029831" y="274227"/>
                </a:lnTo>
                <a:lnTo>
                  <a:pt x="2019640" y="297088"/>
                </a:lnTo>
                <a:lnTo>
                  <a:pt x="2007939" y="312531"/>
                </a:lnTo>
                <a:close/>
              </a:path>
              <a:path w="3265804" h="349885">
                <a:moveTo>
                  <a:pt x="2167304" y="342995"/>
                </a:moveTo>
                <a:lnTo>
                  <a:pt x="2123072" y="342995"/>
                </a:lnTo>
                <a:lnTo>
                  <a:pt x="2123072" y="6092"/>
                </a:lnTo>
                <a:lnTo>
                  <a:pt x="2184454" y="6092"/>
                </a:lnTo>
                <a:lnTo>
                  <a:pt x="2213637" y="61152"/>
                </a:lnTo>
                <a:lnTo>
                  <a:pt x="2167304" y="61152"/>
                </a:lnTo>
                <a:lnTo>
                  <a:pt x="2167304" y="342995"/>
                </a:lnTo>
                <a:close/>
              </a:path>
              <a:path w="3265804" h="349885">
                <a:moveTo>
                  <a:pt x="2378063" y="287935"/>
                </a:moveTo>
                <a:lnTo>
                  <a:pt x="2333836" y="287935"/>
                </a:lnTo>
                <a:lnTo>
                  <a:pt x="2333836" y="6092"/>
                </a:lnTo>
                <a:lnTo>
                  <a:pt x="2378063" y="6092"/>
                </a:lnTo>
                <a:lnTo>
                  <a:pt x="2378063" y="287935"/>
                </a:lnTo>
                <a:close/>
              </a:path>
              <a:path w="3265804" h="349885">
                <a:moveTo>
                  <a:pt x="2378063" y="342995"/>
                </a:moveTo>
                <a:lnTo>
                  <a:pt x="2316686" y="342995"/>
                </a:lnTo>
                <a:lnTo>
                  <a:pt x="2167304" y="61152"/>
                </a:lnTo>
                <a:lnTo>
                  <a:pt x="2213637" y="61152"/>
                </a:lnTo>
                <a:lnTo>
                  <a:pt x="2333836" y="287935"/>
                </a:lnTo>
                <a:lnTo>
                  <a:pt x="2378063" y="287935"/>
                </a:lnTo>
                <a:lnTo>
                  <a:pt x="2378063" y="342995"/>
                </a:lnTo>
                <a:close/>
              </a:path>
              <a:path w="3265804" h="349885">
                <a:moveTo>
                  <a:pt x="2670133" y="312531"/>
                </a:moveTo>
                <a:lnTo>
                  <a:pt x="2561949" y="312531"/>
                </a:lnTo>
                <a:lnTo>
                  <a:pt x="2580355" y="311572"/>
                </a:lnTo>
                <a:lnTo>
                  <a:pt x="2596533" y="308695"/>
                </a:lnTo>
                <a:lnTo>
                  <a:pt x="2631480" y="288697"/>
                </a:lnTo>
                <a:lnTo>
                  <a:pt x="2643410" y="253410"/>
                </a:lnTo>
                <a:lnTo>
                  <a:pt x="2642459" y="241676"/>
                </a:lnTo>
                <a:lnTo>
                  <a:pt x="2619345" y="208039"/>
                </a:lnTo>
                <a:lnTo>
                  <a:pt x="2578198" y="193612"/>
                </a:lnTo>
                <a:lnTo>
                  <a:pt x="2550441" y="188196"/>
                </a:lnTo>
                <a:lnTo>
                  <a:pt x="2526705" y="182399"/>
                </a:lnTo>
                <a:lnTo>
                  <a:pt x="2489810" y="166490"/>
                </a:lnTo>
                <a:lnTo>
                  <a:pt x="2459561" y="130484"/>
                </a:lnTo>
                <a:lnTo>
                  <a:pt x="2453863" y="96128"/>
                </a:lnTo>
                <a:lnTo>
                  <a:pt x="2455830" y="74973"/>
                </a:lnTo>
                <a:lnTo>
                  <a:pt x="2471568" y="39771"/>
                </a:lnTo>
                <a:lnTo>
                  <a:pt x="2502567" y="14470"/>
                </a:lnTo>
                <a:lnTo>
                  <a:pt x="2545950" y="1607"/>
                </a:lnTo>
                <a:lnTo>
                  <a:pt x="2572107" y="0"/>
                </a:lnTo>
                <a:lnTo>
                  <a:pt x="2584010" y="268"/>
                </a:lnTo>
                <a:lnTo>
                  <a:pt x="2632764" y="6699"/>
                </a:lnTo>
                <a:lnTo>
                  <a:pt x="2670718" y="17150"/>
                </a:lnTo>
                <a:lnTo>
                  <a:pt x="2670718" y="37007"/>
                </a:lnTo>
                <a:lnTo>
                  <a:pt x="2577296" y="37007"/>
                </a:lnTo>
                <a:lnTo>
                  <a:pt x="2559744" y="37910"/>
                </a:lnTo>
                <a:lnTo>
                  <a:pt x="2519866" y="51449"/>
                </a:lnTo>
                <a:lnTo>
                  <a:pt x="2499671" y="92518"/>
                </a:lnTo>
                <a:lnTo>
                  <a:pt x="2500510" y="103004"/>
                </a:lnTo>
                <a:lnTo>
                  <a:pt x="2532531" y="136549"/>
                </a:lnTo>
                <a:lnTo>
                  <a:pt x="2591512" y="150286"/>
                </a:lnTo>
                <a:lnTo>
                  <a:pt x="2615340" y="156061"/>
                </a:lnTo>
                <a:lnTo>
                  <a:pt x="2652968" y="173154"/>
                </a:lnTo>
                <a:lnTo>
                  <a:pt x="2684960" y="213102"/>
                </a:lnTo>
                <a:lnTo>
                  <a:pt x="2691025" y="250025"/>
                </a:lnTo>
                <a:lnTo>
                  <a:pt x="2688973" y="273028"/>
                </a:lnTo>
                <a:lnTo>
                  <a:pt x="2682817" y="293069"/>
                </a:lnTo>
                <a:lnTo>
                  <a:pt x="2672558" y="310148"/>
                </a:lnTo>
                <a:lnTo>
                  <a:pt x="2670133" y="312531"/>
                </a:lnTo>
                <a:close/>
              </a:path>
              <a:path w="3265804" h="349885">
                <a:moveTo>
                  <a:pt x="2670718" y="61603"/>
                </a:moveTo>
                <a:lnTo>
                  <a:pt x="2633441" y="46541"/>
                </a:lnTo>
                <a:lnTo>
                  <a:pt x="2588113" y="37388"/>
                </a:lnTo>
                <a:lnTo>
                  <a:pt x="2577296" y="37007"/>
                </a:lnTo>
                <a:lnTo>
                  <a:pt x="2670718" y="37007"/>
                </a:lnTo>
                <a:lnTo>
                  <a:pt x="2670718" y="61603"/>
                </a:lnTo>
                <a:close/>
              </a:path>
              <a:path w="3265804" h="349885">
                <a:moveTo>
                  <a:pt x="2561949" y="349539"/>
                </a:moveTo>
                <a:lnTo>
                  <a:pt x="2511067" y="344123"/>
                </a:lnTo>
                <a:lnTo>
                  <a:pt x="2469538" y="333080"/>
                </a:lnTo>
                <a:lnTo>
                  <a:pt x="2455217" y="328101"/>
                </a:lnTo>
                <a:lnTo>
                  <a:pt x="2455217" y="281166"/>
                </a:lnTo>
                <a:lnTo>
                  <a:pt x="2469024" y="288471"/>
                </a:lnTo>
                <a:lnTo>
                  <a:pt x="2482690" y="294818"/>
                </a:lnTo>
                <a:lnTo>
                  <a:pt x="2522855" y="308089"/>
                </a:lnTo>
                <a:lnTo>
                  <a:pt x="2561949" y="312531"/>
                </a:lnTo>
                <a:lnTo>
                  <a:pt x="2670133" y="312531"/>
                </a:lnTo>
                <a:lnTo>
                  <a:pt x="2658194" y="324266"/>
                </a:lnTo>
                <a:lnTo>
                  <a:pt x="2639865" y="335323"/>
                </a:lnTo>
                <a:lnTo>
                  <a:pt x="2617716" y="343221"/>
                </a:lnTo>
                <a:lnTo>
                  <a:pt x="2591744" y="347959"/>
                </a:lnTo>
                <a:lnTo>
                  <a:pt x="2561949" y="349539"/>
                </a:lnTo>
                <a:close/>
              </a:path>
              <a:path w="3265804" h="349885">
                <a:moveTo>
                  <a:pt x="2979756" y="342995"/>
                </a:moveTo>
                <a:lnTo>
                  <a:pt x="2762675" y="342995"/>
                </a:lnTo>
                <a:lnTo>
                  <a:pt x="2762675" y="6092"/>
                </a:lnTo>
                <a:lnTo>
                  <a:pt x="2975694" y="6092"/>
                </a:lnTo>
                <a:lnTo>
                  <a:pt x="2975694" y="44454"/>
                </a:lnTo>
                <a:lnTo>
                  <a:pt x="2808261" y="44454"/>
                </a:lnTo>
                <a:lnTo>
                  <a:pt x="2808261" y="144193"/>
                </a:lnTo>
                <a:lnTo>
                  <a:pt x="2968702" y="144193"/>
                </a:lnTo>
                <a:lnTo>
                  <a:pt x="2968702" y="182554"/>
                </a:lnTo>
                <a:lnTo>
                  <a:pt x="2808261" y="182554"/>
                </a:lnTo>
                <a:lnTo>
                  <a:pt x="2808261" y="304633"/>
                </a:lnTo>
                <a:lnTo>
                  <a:pt x="2979756" y="304633"/>
                </a:lnTo>
                <a:lnTo>
                  <a:pt x="2979756" y="342995"/>
                </a:lnTo>
                <a:close/>
              </a:path>
              <a:path w="3265804" h="349885">
                <a:moveTo>
                  <a:pt x="3265309" y="342995"/>
                </a:moveTo>
                <a:lnTo>
                  <a:pt x="3055672" y="342995"/>
                </a:lnTo>
                <a:lnTo>
                  <a:pt x="3055672" y="6092"/>
                </a:lnTo>
                <a:lnTo>
                  <a:pt x="3101258" y="6092"/>
                </a:lnTo>
                <a:lnTo>
                  <a:pt x="3101258" y="304633"/>
                </a:lnTo>
                <a:lnTo>
                  <a:pt x="3265309" y="304633"/>
                </a:lnTo>
                <a:lnTo>
                  <a:pt x="3265309" y="342995"/>
                </a:lnTo>
                <a:close/>
              </a:path>
            </a:pathLst>
          </a:custGeom>
          <a:solidFill>
            <a:srgbClr val="FFBF00"/>
          </a:solidFill>
        </p:spPr>
        <p:txBody>
          <a:bodyPr wrap="square" lIns="0" tIns="0" rIns="0" bIns="0" rtlCol="0"/>
          <a:lstStyle/>
          <a:p>
            <a:endParaRPr/>
          </a:p>
        </p:txBody>
      </p:sp>
      <p:pic>
        <p:nvPicPr>
          <p:cNvPr id="4" name="object 4"/>
          <p:cNvPicPr/>
          <p:nvPr/>
        </p:nvPicPr>
        <p:blipFill>
          <a:blip r:embed="rId3" cstate="print"/>
          <a:stretch>
            <a:fillRect/>
          </a:stretch>
        </p:blipFill>
        <p:spPr>
          <a:xfrm>
            <a:off x="778479" y="2703470"/>
            <a:ext cx="79520" cy="79520"/>
          </a:xfrm>
          <a:prstGeom prst="rect">
            <a:avLst/>
          </a:prstGeom>
        </p:spPr>
      </p:pic>
      <p:pic>
        <p:nvPicPr>
          <p:cNvPr id="5" name="object 5"/>
          <p:cNvPicPr/>
          <p:nvPr/>
        </p:nvPicPr>
        <p:blipFill>
          <a:blip r:embed="rId4" cstate="print"/>
          <a:stretch>
            <a:fillRect/>
          </a:stretch>
        </p:blipFill>
        <p:spPr>
          <a:xfrm>
            <a:off x="972093" y="2634552"/>
            <a:ext cx="1615232" cy="255612"/>
          </a:xfrm>
          <a:prstGeom prst="rect">
            <a:avLst/>
          </a:prstGeom>
        </p:spPr>
      </p:pic>
      <p:pic>
        <p:nvPicPr>
          <p:cNvPr id="6" name="object 6"/>
          <p:cNvPicPr/>
          <p:nvPr/>
        </p:nvPicPr>
        <p:blipFill>
          <a:blip r:embed="rId5" cstate="print"/>
          <a:stretch>
            <a:fillRect/>
          </a:stretch>
        </p:blipFill>
        <p:spPr>
          <a:xfrm>
            <a:off x="2682325" y="2638564"/>
            <a:ext cx="954395" cy="249164"/>
          </a:xfrm>
          <a:prstGeom prst="rect">
            <a:avLst/>
          </a:prstGeom>
        </p:spPr>
      </p:pic>
      <p:pic>
        <p:nvPicPr>
          <p:cNvPr id="7" name="object 7"/>
          <p:cNvPicPr/>
          <p:nvPr/>
        </p:nvPicPr>
        <p:blipFill>
          <a:blip r:embed="rId6" cstate="print"/>
          <a:stretch>
            <a:fillRect/>
          </a:stretch>
        </p:blipFill>
        <p:spPr>
          <a:xfrm>
            <a:off x="766873" y="3126552"/>
            <a:ext cx="167679" cy="94319"/>
          </a:xfrm>
          <a:prstGeom prst="rect">
            <a:avLst/>
          </a:prstGeom>
        </p:spPr>
      </p:pic>
      <p:pic>
        <p:nvPicPr>
          <p:cNvPr id="8" name="object 8"/>
          <p:cNvPicPr/>
          <p:nvPr/>
        </p:nvPicPr>
        <p:blipFill>
          <a:blip r:embed="rId7" cstate="print"/>
          <a:stretch>
            <a:fillRect/>
          </a:stretch>
        </p:blipFill>
        <p:spPr>
          <a:xfrm>
            <a:off x="1078582" y="3060220"/>
            <a:ext cx="8105884" cy="254179"/>
          </a:xfrm>
          <a:prstGeom prst="rect">
            <a:avLst/>
          </a:prstGeom>
        </p:spPr>
      </p:pic>
      <p:pic>
        <p:nvPicPr>
          <p:cNvPr id="9" name="object 9"/>
          <p:cNvPicPr/>
          <p:nvPr/>
        </p:nvPicPr>
        <p:blipFill>
          <a:blip r:embed="rId8" cstate="print"/>
          <a:stretch>
            <a:fillRect/>
          </a:stretch>
        </p:blipFill>
        <p:spPr>
          <a:xfrm>
            <a:off x="976535" y="3376542"/>
            <a:ext cx="3371674" cy="206037"/>
          </a:xfrm>
          <a:prstGeom prst="rect">
            <a:avLst/>
          </a:prstGeom>
        </p:spPr>
      </p:pic>
      <p:pic>
        <p:nvPicPr>
          <p:cNvPr id="10" name="object 10"/>
          <p:cNvPicPr/>
          <p:nvPr/>
        </p:nvPicPr>
        <p:blipFill>
          <a:blip r:embed="rId9" cstate="print"/>
          <a:stretch>
            <a:fillRect/>
          </a:stretch>
        </p:blipFill>
        <p:spPr>
          <a:xfrm>
            <a:off x="778479" y="3864453"/>
            <a:ext cx="79520" cy="79520"/>
          </a:xfrm>
          <a:prstGeom prst="rect">
            <a:avLst/>
          </a:prstGeom>
        </p:spPr>
      </p:pic>
      <p:grpSp>
        <p:nvGrpSpPr>
          <p:cNvPr id="11" name="object 11"/>
          <p:cNvGrpSpPr/>
          <p:nvPr/>
        </p:nvGrpSpPr>
        <p:grpSpPr>
          <a:xfrm>
            <a:off x="970947" y="3795105"/>
            <a:ext cx="2787650" cy="256540"/>
            <a:chOff x="970947" y="3795105"/>
            <a:chExt cx="2787650" cy="256540"/>
          </a:xfrm>
        </p:grpSpPr>
        <p:pic>
          <p:nvPicPr>
            <p:cNvPr id="12" name="object 12"/>
            <p:cNvPicPr/>
            <p:nvPr/>
          </p:nvPicPr>
          <p:blipFill>
            <a:blip r:embed="rId10" cstate="print"/>
            <a:stretch>
              <a:fillRect/>
            </a:stretch>
          </p:blipFill>
          <p:spPr>
            <a:xfrm>
              <a:off x="970947" y="3795105"/>
              <a:ext cx="2529630" cy="256042"/>
            </a:xfrm>
            <a:prstGeom prst="rect">
              <a:avLst/>
            </a:prstGeom>
          </p:spPr>
        </p:pic>
        <p:sp>
          <p:nvSpPr>
            <p:cNvPr id="13" name="object 13"/>
            <p:cNvSpPr/>
            <p:nvPr/>
          </p:nvSpPr>
          <p:spPr>
            <a:xfrm>
              <a:off x="3542511" y="3910590"/>
              <a:ext cx="215900" cy="18415"/>
            </a:xfrm>
            <a:custGeom>
              <a:avLst/>
              <a:gdLst/>
              <a:ahLst/>
              <a:cxnLst/>
              <a:rect l="l" t="t" r="r" b="b"/>
              <a:pathLst>
                <a:path w="215900" h="18414">
                  <a:moveTo>
                    <a:pt x="215493" y="18339"/>
                  </a:moveTo>
                  <a:lnTo>
                    <a:pt x="0" y="18339"/>
                  </a:lnTo>
                  <a:lnTo>
                    <a:pt x="0" y="0"/>
                  </a:lnTo>
                  <a:lnTo>
                    <a:pt x="215493" y="0"/>
                  </a:lnTo>
                  <a:lnTo>
                    <a:pt x="215493" y="18339"/>
                  </a:lnTo>
                  <a:close/>
                </a:path>
              </a:pathLst>
            </a:custGeom>
            <a:solidFill>
              <a:srgbClr val="000000"/>
            </a:solidFill>
          </p:spPr>
          <p:txBody>
            <a:bodyPr wrap="square" lIns="0" tIns="0" rIns="0" bIns="0" rtlCol="0"/>
            <a:lstStyle/>
            <a:p>
              <a:endParaRPr/>
            </a:p>
          </p:txBody>
        </p:sp>
      </p:grpSp>
      <p:pic>
        <p:nvPicPr>
          <p:cNvPr id="14" name="object 14"/>
          <p:cNvPicPr/>
          <p:nvPr/>
        </p:nvPicPr>
        <p:blipFill>
          <a:blip r:embed="rId6" cstate="print"/>
          <a:stretch>
            <a:fillRect/>
          </a:stretch>
        </p:blipFill>
        <p:spPr>
          <a:xfrm>
            <a:off x="766873" y="4286362"/>
            <a:ext cx="167679" cy="94319"/>
          </a:xfrm>
          <a:prstGeom prst="rect">
            <a:avLst/>
          </a:prstGeom>
        </p:spPr>
      </p:pic>
      <p:pic>
        <p:nvPicPr>
          <p:cNvPr id="15" name="object 15"/>
          <p:cNvPicPr/>
          <p:nvPr/>
        </p:nvPicPr>
        <p:blipFill>
          <a:blip r:embed="rId11" cstate="print"/>
          <a:stretch>
            <a:fillRect/>
          </a:stretch>
        </p:blipFill>
        <p:spPr>
          <a:xfrm>
            <a:off x="1004591" y="4218857"/>
            <a:ext cx="7982937" cy="254179"/>
          </a:xfrm>
          <a:prstGeom prst="rect">
            <a:avLst/>
          </a:prstGeom>
        </p:spPr>
      </p:pic>
      <p:pic>
        <p:nvPicPr>
          <p:cNvPr id="16" name="object 16"/>
          <p:cNvPicPr/>
          <p:nvPr/>
        </p:nvPicPr>
        <p:blipFill>
          <a:blip r:embed="rId12" cstate="print"/>
          <a:stretch>
            <a:fillRect/>
          </a:stretch>
        </p:blipFill>
        <p:spPr>
          <a:xfrm>
            <a:off x="958482" y="4536352"/>
            <a:ext cx="6933879" cy="2510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12230" y="1691666"/>
            <a:ext cx="4762500" cy="349885"/>
          </a:xfrm>
          <a:custGeom>
            <a:avLst/>
            <a:gdLst/>
            <a:ahLst/>
            <a:cxnLst/>
            <a:rect l="l" t="t" r="r" b="b"/>
            <a:pathLst>
              <a:path w="4762500" h="349885">
                <a:moveTo>
                  <a:pt x="45581" y="342995"/>
                </a:moveTo>
                <a:lnTo>
                  <a:pt x="0" y="342995"/>
                </a:lnTo>
                <a:lnTo>
                  <a:pt x="0" y="6092"/>
                </a:lnTo>
                <a:lnTo>
                  <a:pt x="102898" y="6092"/>
                </a:lnTo>
                <a:lnTo>
                  <a:pt x="129490" y="7693"/>
                </a:lnTo>
                <a:lnTo>
                  <a:pt x="152627" y="12495"/>
                </a:lnTo>
                <a:lnTo>
                  <a:pt x="172308" y="20499"/>
                </a:lnTo>
                <a:lnTo>
                  <a:pt x="188534" y="31704"/>
                </a:lnTo>
                <a:lnTo>
                  <a:pt x="199048" y="43551"/>
                </a:lnTo>
                <a:lnTo>
                  <a:pt x="45581" y="43551"/>
                </a:lnTo>
                <a:lnTo>
                  <a:pt x="45581" y="170144"/>
                </a:lnTo>
                <a:lnTo>
                  <a:pt x="199164" y="170144"/>
                </a:lnTo>
                <a:lnTo>
                  <a:pt x="188534" y="182103"/>
                </a:lnTo>
                <a:lnTo>
                  <a:pt x="172308" y="193259"/>
                </a:lnTo>
                <a:lnTo>
                  <a:pt x="152627" y="201227"/>
                </a:lnTo>
                <a:lnTo>
                  <a:pt x="129490" y="206008"/>
                </a:lnTo>
                <a:lnTo>
                  <a:pt x="102898" y="207602"/>
                </a:lnTo>
                <a:lnTo>
                  <a:pt x="45581" y="207602"/>
                </a:lnTo>
                <a:lnTo>
                  <a:pt x="45581" y="342995"/>
                </a:lnTo>
                <a:close/>
              </a:path>
              <a:path w="4762500" h="349885">
                <a:moveTo>
                  <a:pt x="199164" y="170144"/>
                </a:moveTo>
                <a:lnTo>
                  <a:pt x="102898" y="170144"/>
                </a:lnTo>
                <a:lnTo>
                  <a:pt x="117904" y="169114"/>
                </a:lnTo>
                <a:lnTo>
                  <a:pt x="131105" y="166025"/>
                </a:lnTo>
                <a:lnTo>
                  <a:pt x="165122" y="133700"/>
                </a:lnTo>
                <a:lnTo>
                  <a:pt x="169466" y="106735"/>
                </a:lnTo>
                <a:lnTo>
                  <a:pt x="168380" y="92476"/>
                </a:lnTo>
                <a:lnTo>
                  <a:pt x="142500" y="52817"/>
                </a:lnTo>
                <a:lnTo>
                  <a:pt x="102898" y="43551"/>
                </a:lnTo>
                <a:lnTo>
                  <a:pt x="199048" y="43551"/>
                </a:lnTo>
                <a:lnTo>
                  <a:pt x="201220" y="45998"/>
                </a:lnTo>
                <a:lnTo>
                  <a:pt x="210281" y="63268"/>
                </a:lnTo>
                <a:lnTo>
                  <a:pt x="215718" y="83513"/>
                </a:lnTo>
                <a:lnTo>
                  <a:pt x="217531" y="106735"/>
                </a:lnTo>
                <a:lnTo>
                  <a:pt x="215718" y="130146"/>
                </a:lnTo>
                <a:lnTo>
                  <a:pt x="210281" y="150512"/>
                </a:lnTo>
                <a:lnTo>
                  <a:pt x="201220" y="167830"/>
                </a:lnTo>
                <a:lnTo>
                  <a:pt x="199164" y="170144"/>
                </a:lnTo>
                <a:close/>
              </a:path>
              <a:path w="4762500" h="349885">
                <a:moveTo>
                  <a:pt x="415417" y="349539"/>
                </a:moveTo>
                <a:lnTo>
                  <a:pt x="351472" y="337692"/>
                </a:lnTo>
                <a:lnTo>
                  <a:pt x="301800" y="302151"/>
                </a:lnTo>
                <a:lnTo>
                  <a:pt x="269898" y="246640"/>
                </a:lnTo>
                <a:lnTo>
                  <a:pt x="259264" y="174882"/>
                </a:lnTo>
                <a:lnTo>
                  <a:pt x="261922" y="136965"/>
                </a:lnTo>
                <a:lnTo>
                  <a:pt x="283190" y="73274"/>
                </a:lnTo>
                <a:lnTo>
                  <a:pt x="324852" y="26719"/>
                </a:lnTo>
                <a:lnTo>
                  <a:pt x="381660" y="2968"/>
                </a:lnTo>
                <a:lnTo>
                  <a:pt x="415417" y="0"/>
                </a:lnTo>
                <a:lnTo>
                  <a:pt x="449068" y="2968"/>
                </a:lnTo>
                <a:lnTo>
                  <a:pt x="479165" y="11875"/>
                </a:lnTo>
                <a:lnTo>
                  <a:pt x="505707" y="26719"/>
                </a:lnTo>
                <a:lnTo>
                  <a:pt x="517088" y="37007"/>
                </a:lnTo>
                <a:lnTo>
                  <a:pt x="415417" y="37007"/>
                </a:lnTo>
                <a:lnTo>
                  <a:pt x="391871" y="39320"/>
                </a:lnTo>
                <a:lnTo>
                  <a:pt x="352438" y="57824"/>
                </a:lnTo>
                <a:lnTo>
                  <a:pt x="323766" y="94196"/>
                </a:lnTo>
                <a:lnTo>
                  <a:pt x="309155" y="144630"/>
                </a:lnTo>
                <a:lnTo>
                  <a:pt x="307328" y="174882"/>
                </a:lnTo>
                <a:lnTo>
                  <a:pt x="309155" y="205035"/>
                </a:lnTo>
                <a:lnTo>
                  <a:pt x="323766" y="255356"/>
                </a:lnTo>
                <a:lnTo>
                  <a:pt x="352438" y="291715"/>
                </a:lnTo>
                <a:lnTo>
                  <a:pt x="391871" y="310218"/>
                </a:lnTo>
                <a:lnTo>
                  <a:pt x="415417" y="312531"/>
                </a:lnTo>
                <a:lnTo>
                  <a:pt x="517088" y="312531"/>
                </a:lnTo>
                <a:lnTo>
                  <a:pt x="505707" y="322820"/>
                </a:lnTo>
                <a:lnTo>
                  <a:pt x="479165" y="337664"/>
                </a:lnTo>
                <a:lnTo>
                  <a:pt x="449068" y="346570"/>
                </a:lnTo>
                <a:lnTo>
                  <a:pt x="415417" y="349539"/>
                </a:lnTo>
                <a:close/>
              </a:path>
              <a:path w="4762500" h="349885">
                <a:moveTo>
                  <a:pt x="517088" y="312531"/>
                </a:moveTo>
                <a:lnTo>
                  <a:pt x="415417" y="312531"/>
                </a:lnTo>
                <a:lnTo>
                  <a:pt x="438949" y="310218"/>
                </a:lnTo>
                <a:lnTo>
                  <a:pt x="459900" y="303280"/>
                </a:lnTo>
                <a:lnTo>
                  <a:pt x="494058" y="275524"/>
                </a:lnTo>
                <a:lnTo>
                  <a:pt x="515805" y="231860"/>
                </a:lnTo>
                <a:lnTo>
                  <a:pt x="523053" y="174882"/>
                </a:lnTo>
                <a:lnTo>
                  <a:pt x="521241" y="144630"/>
                </a:lnTo>
                <a:lnTo>
                  <a:pt x="506744" y="94196"/>
                </a:lnTo>
                <a:lnTo>
                  <a:pt x="478269" y="57824"/>
                </a:lnTo>
                <a:lnTo>
                  <a:pt x="438949" y="39320"/>
                </a:lnTo>
                <a:lnTo>
                  <a:pt x="415417" y="37007"/>
                </a:lnTo>
                <a:lnTo>
                  <a:pt x="517088" y="37007"/>
                </a:lnTo>
                <a:lnTo>
                  <a:pt x="547256" y="73274"/>
                </a:lnTo>
                <a:lnTo>
                  <a:pt x="568469" y="136965"/>
                </a:lnTo>
                <a:lnTo>
                  <a:pt x="571120" y="174882"/>
                </a:lnTo>
                <a:lnTo>
                  <a:pt x="568469" y="212700"/>
                </a:lnTo>
                <a:lnTo>
                  <a:pt x="560514" y="246499"/>
                </a:lnTo>
                <a:lnTo>
                  <a:pt x="547256" y="276279"/>
                </a:lnTo>
                <a:lnTo>
                  <a:pt x="528696" y="302039"/>
                </a:lnTo>
                <a:lnTo>
                  <a:pt x="517088" y="312531"/>
                </a:lnTo>
                <a:close/>
              </a:path>
              <a:path w="4762500" h="349885">
                <a:moveTo>
                  <a:pt x="852471" y="342995"/>
                </a:moveTo>
                <a:lnTo>
                  <a:pt x="642835" y="342995"/>
                </a:lnTo>
                <a:lnTo>
                  <a:pt x="642835" y="6092"/>
                </a:lnTo>
                <a:lnTo>
                  <a:pt x="688421" y="6092"/>
                </a:lnTo>
                <a:lnTo>
                  <a:pt x="688421" y="304633"/>
                </a:lnTo>
                <a:lnTo>
                  <a:pt x="852471" y="304633"/>
                </a:lnTo>
                <a:lnTo>
                  <a:pt x="852471" y="342995"/>
                </a:lnTo>
                <a:close/>
              </a:path>
              <a:path w="4762500" h="349885">
                <a:moveTo>
                  <a:pt x="945833" y="342995"/>
                </a:moveTo>
                <a:lnTo>
                  <a:pt x="900248" y="342995"/>
                </a:lnTo>
                <a:lnTo>
                  <a:pt x="900248" y="6092"/>
                </a:lnTo>
                <a:lnTo>
                  <a:pt x="945833" y="6092"/>
                </a:lnTo>
                <a:lnTo>
                  <a:pt x="945833" y="342995"/>
                </a:lnTo>
                <a:close/>
              </a:path>
              <a:path w="4762500" h="349885">
                <a:moveTo>
                  <a:pt x="1182140" y="349539"/>
                </a:moveTo>
                <a:lnTo>
                  <a:pt x="1113766" y="337833"/>
                </a:lnTo>
                <a:lnTo>
                  <a:pt x="1061641" y="302716"/>
                </a:lnTo>
                <a:lnTo>
                  <a:pt x="1028637" y="247345"/>
                </a:lnTo>
                <a:lnTo>
                  <a:pt x="1017636" y="174882"/>
                </a:lnTo>
                <a:lnTo>
                  <a:pt x="1020386" y="136415"/>
                </a:lnTo>
                <a:lnTo>
                  <a:pt x="1042389" y="72385"/>
                </a:lnTo>
                <a:lnTo>
                  <a:pt x="1085672" y="26338"/>
                </a:lnTo>
                <a:lnTo>
                  <a:pt x="1145922" y="2926"/>
                </a:lnTo>
                <a:lnTo>
                  <a:pt x="1182140" y="0"/>
                </a:lnTo>
                <a:lnTo>
                  <a:pt x="1197040" y="500"/>
                </a:lnTo>
                <a:lnTo>
                  <a:pt x="1239117" y="8010"/>
                </a:lnTo>
                <a:lnTo>
                  <a:pt x="1277386" y="24532"/>
                </a:lnTo>
                <a:lnTo>
                  <a:pt x="1289324" y="32042"/>
                </a:lnTo>
                <a:lnTo>
                  <a:pt x="1289324" y="37458"/>
                </a:lnTo>
                <a:lnTo>
                  <a:pt x="1184848" y="37458"/>
                </a:lnTo>
                <a:lnTo>
                  <a:pt x="1157657" y="39666"/>
                </a:lnTo>
                <a:lnTo>
                  <a:pt x="1113427" y="57323"/>
                </a:lnTo>
                <a:lnTo>
                  <a:pt x="1082963" y="92398"/>
                </a:lnTo>
                <a:lnTo>
                  <a:pt x="1067621" y="143452"/>
                </a:lnTo>
                <a:lnTo>
                  <a:pt x="1065703" y="174882"/>
                </a:lnTo>
                <a:lnTo>
                  <a:pt x="1067621" y="206213"/>
                </a:lnTo>
                <a:lnTo>
                  <a:pt x="1082963" y="257154"/>
                </a:lnTo>
                <a:lnTo>
                  <a:pt x="1113427" y="292215"/>
                </a:lnTo>
                <a:lnTo>
                  <a:pt x="1157657" y="309873"/>
                </a:lnTo>
                <a:lnTo>
                  <a:pt x="1289324" y="312080"/>
                </a:lnTo>
                <a:lnTo>
                  <a:pt x="1289324" y="317045"/>
                </a:lnTo>
                <a:lnTo>
                  <a:pt x="1251859" y="336846"/>
                </a:lnTo>
                <a:lnTo>
                  <a:pt x="1211164" y="347508"/>
                </a:lnTo>
                <a:lnTo>
                  <a:pt x="1196843" y="349031"/>
                </a:lnTo>
                <a:lnTo>
                  <a:pt x="1182140" y="349539"/>
                </a:lnTo>
                <a:close/>
              </a:path>
              <a:path w="4762500" h="349885">
                <a:moveTo>
                  <a:pt x="1289324" y="80107"/>
                </a:moveTo>
                <a:lnTo>
                  <a:pt x="1253086" y="54044"/>
                </a:lnTo>
                <a:lnTo>
                  <a:pt x="1213364" y="40110"/>
                </a:lnTo>
                <a:lnTo>
                  <a:pt x="1184848" y="37458"/>
                </a:lnTo>
                <a:lnTo>
                  <a:pt x="1289324" y="37458"/>
                </a:lnTo>
                <a:lnTo>
                  <a:pt x="1289324" y="80107"/>
                </a:lnTo>
                <a:close/>
              </a:path>
              <a:path w="4762500" h="349885">
                <a:moveTo>
                  <a:pt x="1289324" y="312080"/>
                </a:moveTo>
                <a:lnTo>
                  <a:pt x="1184848" y="312080"/>
                </a:lnTo>
                <a:lnTo>
                  <a:pt x="1199311" y="311417"/>
                </a:lnTo>
                <a:lnTo>
                  <a:pt x="1213364" y="309429"/>
                </a:lnTo>
                <a:lnTo>
                  <a:pt x="1253086" y="295495"/>
                </a:lnTo>
                <a:lnTo>
                  <a:pt x="1289324" y="269431"/>
                </a:lnTo>
                <a:lnTo>
                  <a:pt x="1289324" y="312080"/>
                </a:lnTo>
                <a:close/>
              </a:path>
              <a:path w="4762500" h="349885">
                <a:moveTo>
                  <a:pt x="1479236" y="342995"/>
                </a:moveTo>
                <a:lnTo>
                  <a:pt x="1433429" y="342995"/>
                </a:lnTo>
                <a:lnTo>
                  <a:pt x="1433429" y="182554"/>
                </a:lnTo>
                <a:lnTo>
                  <a:pt x="1314284" y="6092"/>
                </a:lnTo>
                <a:lnTo>
                  <a:pt x="1363248" y="6092"/>
                </a:lnTo>
                <a:lnTo>
                  <a:pt x="1456670" y="144644"/>
                </a:lnTo>
                <a:lnTo>
                  <a:pt x="1504832" y="144644"/>
                </a:lnTo>
                <a:lnTo>
                  <a:pt x="1479236" y="182554"/>
                </a:lnTo>
                <a:lnTo>
                  <a:pt x="1479236" y="342995"/>
                </a:lnTo>
                <a:close/>
              </a:path>
              <a:path w="4762500" h="349885">
                <a:moveTo>
                  <a:pt x="1504832" y="144644"/>
                </a:moveTo>
                <a:lnTo>
                  <a:pt x="1456670" y="144644"/>
                </a:lnTo>
                <a:lnTo>
                  <a:pt x="1549417" y="6092"/>
                </a:lnTo>
                <a:lnTo>
                  <a:pt x="1598381" y="6092"/>
                </a:lnTo>
                <a:lnTo>
                  <a:pt x="1504832" y="144644"/>
                </a:lnTo>
                <a:close/>
              </a:path>
              <a:path w="4762500" h="349885">
                <a:moveTo>
                  <a:pt x="1928423" y="342995"/>
                </a:moveTo>
                <a:lnTo>
                  <a:pt x="1876746" y="342995"/>
                </a:lnTo>
                <a:lnTo>
                  <a:pt x="1748123" y="6092"/>
                </a:lnTo>
                <a:lnTo>
                  <a:pt x="1795738" y="6092"/>
                </a:lnTo>
                <a:lnTo>
                  <a:pt x="1902474" y="289741"/>
                </a:lnTo>
                <a:lnTo>
                  <a:pt x="1948719" y="289741"/>
                </a:lnTo>
                <a:lnTo>
                  <a:pt x="1928423" y="342995"/>
                </a:lnTo>
                <a:close/>
              </a:path>
              <a:path w="4762500" h="349885">
                <a:moveTo>
                  <a:pt x="1948719" y="289741"/>
                </a:moveTo>
                <a:lnTo>
                  <a:pt x="1902474" y="289741"/>
                </a:lnTo>
                <a:lnTo>
                  <a:pt x="2009432" y="6092"/>
                </a:lnTo>
                <a:lnTo>
                  <a:pt x="2056820" y="6092"/>
                </a:lnTo>
                <a:lnTo>
                  <a:pt x="1948719" y="289741"/>
                </a:lnTo>
                <a:close/>
              </a:path>
              <a:path w="4762500" h="349885">
                <a:moveTo>
                  <a:pt x="2323054" y="342995"/>
                </a:moveTo>
                <a:lnTo>
                  <a:pt x="2105973" y="342995"/>
                </a:lnTo>
                <a:lnTo>
                  <a:pt x="2105973" y="6092"/>
                </a:lnTo>
                <a:lnTo>
                  <a:pt x="2318992" y="6092"/>
                </a:lnTo>
                <a:lnTo>
                  <a:pt x="2318992" y="44454"/>
                </a:lnTo>
                <a:lnTo>
                  <a:pt x="2151558" y="44454"/>
                </a:lnTo>
                <a:lnTo>
                  <a:pt x="2151558" y="144193"/>
                </a:lnTo>
                <a:lnTo>
                  <a:pt x="2312000" y="144193"/>
                </a:lnTo>
                <a:lnTo>
                  <a:pt x="2312000" y="182554"/>
                </a:lnTo>
                <a:lnTo>
                  <a:pt x="2151558" y="182554"/>
                </a:lnTo>
                <a:lnTo>
                  <a:pt x="2151558" y="304633"/>
                </a:lnTo>
                <a:lnTo>
                  <a:pt x="2323054" y="304633"/>
                </a:lnTo>
                <a:lnTo>
                  <a:pt x="2323054" y="342995"/>
                </a:lnTo>
                <a:close/>
              </a:path>
              <a:path w="4762500" h="349885">
                <a:moveTo>
                  <a:pt x="2444556" y="342995"/>
                </a:moveTo>
                <a:lnTo>
                  <a:pt x="2398970" y="342995"/>
                </a:lnTo>
                <a:lnTo>
                  <a:pt x="2398970" y="6092"/>
                </a:lnTo>
                <a:lnTo>
                  <a:pt x="2501870" y="6092"/>
                </a:lnTo>
                <a:lnTo>
                  <a:pt x="2528920" y="7601"/>
                </a:lnTo>
                <a:lnTo>
                  <a:pt x="2552304" y="12129"/>
                </a:lnTo>
                <a:lnTo>
                  <a:pt x="2572020" y="19674"/>
                </a:lnTo>
                <a:lnTo>
                  <a:pt x="2588069" y="30237"/>
                </a:lnTo>
                <a:lnTo>
                  <a:pt x="2600239" y="43551"/>
                </a:lnTo>
                <a:lnTo>
                  <a:pt x="2444556" y="43551"/>
                </a:lnTo>
                <a:lnTo>
                  <a:pt x="2444556" y="163148"/>
                </a:lnTo>
                <a:lnTo>
                  <a:pt x="2595591" y="163148"/>
                </a:lnTo>
                <a:lnTo>
                  <a:pt x="2593494" y="165616"/>
                </a:lnTo>
                <a:lnTo>
                  <a:pt x="2583586" y="173697"/>
                </a:lnTo>
                <a:lnTo>
                  <a:pt x="2572001" y="180171"/>
                </a:lnTo>
                <a:lnTo>
                  <a:pt x="2558737" y="185037"/>
                </a:lnTo>
                <a:lnTo>
                  <a:pt x="2566022" y="188224"/>
                </a:lnTo>
                <a:lnTo>
                  <a:pt x="2573208" y="192822"/>
                </a:lnTo>
                <a:lnTo>
                  <a:pt x="2580295" y="198830"/>
                </a:lnTo>
                <a:lnTo>
                  <a:pt x="2581969" y="200607"/>
                </a:lnTo>
                <a:lnTo>
                  <a:pt x="2444556" y="200607"/>
                </a:lnTo>
                <a:lnTo>
                  <a:pt x="2444556" y="342995"/>
                </a:lnTo>
                <a:close/>
              </a:path>
              <a:path w="4762500" h="349885">
                <a:moveTo>
                  <a:pt x="2595591" y="163148"/>
                </a:moveTo>
                <a:lnTo>
                  <a:pt x="2501870" y="163148"/>
                </a:lnTo>
                <a:lnTo>
                  <a:pt x="2517336" y="162196"/>
                </a:lnTo>
                <a:lnTo>
                  <a:pt x="2530784" y="159340"/>
                </a:lnTo>
                <a:lnTo>
                  <a:pt x="2564236" y="129102"/>
                </a:lnTo>
                <a:lnTo>
                  <a:pt x="2568437" y="103124"/>
                </a:lnTo>
                <a:lnTo>
                  <a:pt x="2567387" y="89253"/>
                </a:lnTo>
                <a:lnTo>
                  <a:pt x="2542215" y="51992"/>
                </a:lnTo>
                <a:lnTo>
                  <a:pt x="2501870" y="43551"/>
                </a:lnTo>
                <a:lnTo>
                  <a:pt x="2600239" y="43551"/>
                </a:lnTo>
                <a:lnTo>
                  <a:pt x="2600510" y="43847"/>
                </a:lnTo>
                <a:lnTo>
                  <a:pt x="2609396" y="60532"/>
                </a:lnTo>
                <a:lnTo>
                  <a:pt x="2614727" y="80291"/>
                </a:lnTo>
                <a:lnTo>
                  <a:pt x="2616504" y="103124"/>
                </a:lnTo>
                <a:lnTo>
                  <a:pt x="2615581" y="118355"/>
                </a:lnTo>
                <a:lnTo>
                  <a:pt x="2612810" y="132233"/>
                </a:lnTo>
                <a:lnTo>
                  <a:pt x="2608191" y="144757"/>
                </a:lnTo>
                <a:lnTo>
                  <a:pt x="2601725" y="155927"/>
                </a:lnTo>
                <a:lnTo>
                  <a:pt x="2595591" y="163148"/>
                </a:lnTo>
                <a:close/>
              </a:path>
              <a:path w="4762500" h="349885">
                <a:moveTo>
                  <a:pt x="2661411" y="342995"/>
                </a:moveTo>
                <a:lnTo>
                  <a:pt x="2612442" y="342995"/>
                </a:lnTo>
                <a:lnTo>
                  <a:pt x="2569343" y="256569"/>
                </a:lnTo>
                <a:lnTo>
                  <a:pt x="2561057" y="241069"/>
                </a:lnTo>
                <a:lnTo>
                  <a:pt x="2528406" y="206826"/>
                </a:lnTo>
                <a:lnTo>
                  <a:pt x="2494199" y="200607"/>
                </a:lnTo>
                <a:lnTo>
                  <a:pt x="2581969" y="200607"/>
                </a:lnTo>
                <a:lnTo>
                  <a:pt x="2608162" y="237473"/>
                </a:lnTo>
                <a:lnTo>
                  <a:pt x="2615150" y="250928"/>
                </a:lnTo>
                <a:lnTo>
                  <a:pt x="2661411" y="342995"/>
                </a:lnTo>
                <a:close/>
              </a:path>
              <a:path w="4762500" h="349885">
                <a:moveTo>
                  <a:pt x="2921537" y="312531"/>
                </a:moveTo>
                <a:lnTo>
                  <a:pt x="2813353" y="312531"/>
                </a:lnTo>
                <a:lnTo>
                  <a:pt x="2831760" y="311572"/>
                </a:lnTo>
                <a:lnTo>
                  <a:pt x="2847938" y="308695"/>
                </a:lnTo>
                <a:lnTo>
                  <a:pt x="2882885" y="288697"/>
                </a:lnTo>
                <a:lnTo>
                  <a:pt x="2894815" y="253410"/>
                </a:lnTo>
                <a:lnTo>
                  <a:pt x="2893863" y="241676"/>
                </a:lnTo>
                <a:lnTo>
                  <a:pt x="2870750" y="208039"/>
                </a:lnTo>
                <a:lnTo>
                  <a:pt x="2829602" y="193612"/>
                </a:lnTo>
                <a:lnTo>
                  <a:pt x="2801846" y="188196"/>
                </a:lnTo>
                <a:lnTo>
                  <a:pt x="2778110" y="182399"/>
                </a:lnTo>
                <a:lnTo>
                  <a:pt x="2741215" y="166490"/>
                </a:lnTo>
                <a:lnTo>
                  <a:pt x="2710965" y="130484"/>
                </a:lnTo>
                <a:lnTo>
                  <a:pt x="2705268" y="96128"/>
                </a:lnTo>
                <a:lnTo>
                  <a:pt x="2707235" y="74973"/>
                </a:lnTo>
                <a:lnTo>
                  <a:pt x="2722973" y="39771"/>
                </a:lnTo>
                <a:lnTo>
                  <a:pt x="2753972" y="14470"/>
                </a:lnTo>
                <a:lnTo>
                  <a:pt x="2797355" y="1607"/>
                </a:lnTo>
                <a:lnTo>
                  <a:pt x="2823511" y="0"/>
                </a:lnTo>
                <a:lnTo>
                  <a:pt x="2835415" y="268"/>
                </a:lnTo>
                <a:lnTo>
                  <a:pt x="2884169" y="6699"/>
                </a:lnTo>
                <a:lnTo>
                  <a:pt x="2922123" y="17150"/>
                </a:lnTo>
                <a:lnTo>
                  <a:pt x="2922123" y="37007"/>
                </a:lnTo>
                <a:lnTo>
                  <a:pt x="2828701" y="37007"/>
                </a:lnTo>
                <a:lnTo>
                  <a:pt x="2811149" y="37910"/>
                </a:lnTo>
                <a:lnTo>
                  <a:pt x="2771271" y="51449"/>
                </a:lnTo>
                <a:lnTo>
                  <a:pt x="2751075" y="92518"/>
                </a:lnTo>
                <a:lnTo>
                  <a:pt x="2751914" y="103004"/>
                </a:lnTo>
                <a:lnTo>
                  <a:pt x="2783935" y="136549"/>
                </a:lnTo>
                <a:lnTo>
                  <a:pt x="2842917" y="150286"/>
                </a:lnTo>
                <a:lnTo>
                  <a:pt x="2866745" y="156061"/>
                </a:lnTo>
                <a:lnTo>
                  <a:pt x="2904372" y="173154"/>
                </a:lnTo>
                <a:lnTo>
                  <a:pt x="2936366" y="213102"/>
                </a:lnTo>
                <a:lnTo>
                  <a:pt x="2942429" y="250025"/>
                </a:lnTo>
                <a:lnTo>
                  <a:pt x="2940377" y="273028"/>
                </a:lnTo>
                <a:lnTo>
                  <a:pt x="2934222" y="293069"/>
                </a:lnTo>
                <a:lnTo>
                  <a:pt x="2923962" y="310148"/>
                </a:lnTo>
                <a:lnTo>
                  <a:pt x="2921537" y="312531"/>
                </a:lnTo>
                <a:close/>
              </a:path>
              <a:path w="4762500" h="349885">
                <a:moveTo>
                  <a:pt x="2922123" y="61603"/>
                </a:moveTo>
                <a:lnTo>
                  <a:pt x="2884845" y="46541"/>
                </a:lnTo>
                <a:lnTo>
                  <a:pt x="2839518" y="37388"/>
                </a:lnTo>
                <a:lnTo>
                  <a:pt x="2828701" y="37007"/>
                </a:lnTo>
                <a:lnTo>
                  <a:pt x="2922123" y="37007"/>
                </a:lnTo>
                <a:lnTo>
                  <a:pt x="2922123" y="61603"/>
                </a:lnTo>
                <a:close/>
              </a:path>
              <a:path w="4762500" h="349885">
                <a:moveTo>
                  <a:pt x="2813353" y="349539"/>
                </a:moveTo>
                <a:lnTo>
                  <a:pt x="2762472" y="344123"/>
                </a:lnTo>
                <a:lnTo>
                  <a:pt x="2720943" y="333080"/>
                </a:lnTo>
                <a:lnTo>
                  <a:pt x="2706622" y="328101"/>
                </a:lnTo>
                <a:lnTo>
                  <a:pt x="2706622" y="281166"/>
                </a:lnTo>
                <a:lnTo>
                  <a:pt x="2720429" y="288471"/>
                </a:lnTo>
                <a:lnTo>
                  <a:pt x="2734094" y="294818"/>
                </a:lnTo>
                <a:lnTo>
                  <a:pt x="2774259" y="308089"/>
                </a:lnTo>
                <a:lnTo>
                  <a:pt x="2813353" y="312531"/>
                </a:lnTo>
                <a:lnTo>
                  <a:pt x="2921537" y="312531"/>
                </a:lnTo>
                <a:lnTo>
                  <a:pt x="2909599" y="324266"/>
                </a:lnTo>
                <a:lnTo>
                  <a:pt x="2891270" y="335323"/>
                </a:lnTo>
                <a:lnTo>
                  <a:pt x="2869120" y="343221"/>
                </a:lnTo>
                <a:lnTo>
                  <a:pt x="2843149" y="347959"/>
                </a:lnTo>
                <a:lnTo>
                  <a:pt x="2813353" y="349539"/>
                </a:lnTo>
                <a:close/>
              </a:path>
              <a:path w="4762500" h="349885">
                <a:moveTo>
                  <a:pt x="3137966" y="349539"/>
                </a:moveTo>
                <a:lnTo>
                  <a:pt x="3081920" y="341133"/>
                </a:lnTo>
                <a:lnTo>
                  <a:pt x="3041498" y="315916"/>
                </a:lnTo>
                <a:lnTo>
                  <a:pt x="3017042" y="274227"/>
                </a:lnTo>
                <a:lnTo>
                  <a:pt x="3008890" y="216402"/>
                </a:lnTo>
                <a:lnTo>
                  <a:pt x="3008890" y="6092"/>
                </a:lnTo>
                <a:lnTo>
                  <a:pt x="3054702" y="6092"/>
                </a:lnTo>
                <a:lnTo>
                  <a:pt x="3054702" y="210761"/>
                </a:lnTo>
                <a:lnTo>
                  <a:pt x="3055929" y="235943"/>
                </a:lnTo>
                <a:lnTo>
                  <a:pt x="3065745" y="274925"/>
                </a:lnTo>
                <a:lnTo>
                  <a:pt x="3100056" y="306580"/>
                </a:lnTo>
                <a:lnTo>
                  <a:pt x="3137966" y="312531"/>
                </a:lnTo>
                <a:lnTo>
                  <a:pt x="3236771" y="312531"/>
                </a:lnTo>
                <a:lnTo>
                  <a:pt x="3234207" y="315916"/>
                </a:lnTo>
                <a:lnTo>
                  <a:pt x="3215966" y="330626"/>
                </a:lnTo>
                <a:lnTo>
                  <a:pt x="3193845" y="341133"/>
                </a:lnTo>
                <a:lnTo>
                  <a:pt x="3167845" y="347437"/>
                </a:lnTo>
                <a:lnTo>
                  <a:pt x="3137966" y="349539"/>
                </a:lnTo>
                <a:close/>
              </a:path>
              <a:path w="4762500" h="349885">
                <a:moveTo>
                  <a:pt x="3236771" y="312531"/>
                </a:moveTo>
                <a:lnTo>
                  <a:pt x="3137966" y="312531"/>
                </a:lnTo>
                <a:lnTo>
                  <a:pt x="3158345" y="311044"/>
                </a:lnTo>
                <a:lnTo>
                  <a:pt x="3175707" y="306580"/>
                </a:lnTo>
                <a:lnTo>
                  <a:pt x="3209965" y="274925"/>
                </a:lnTo>
                <a:lnTo>
                  <a:pt x="3219781" y="235943"/>
                </a:lnTo>
                <a:lnTo>
                  <a:pt x="3221008" y="6092"/>
                </a:lnTo>
                <a:lnTo>
                  <a:pt x="3266815" y="6092"/>
                </a:lnTo>
                <a:lnTo>
                  <a:pt x="3266815" y="216402"/>
                </a:lnTo>
                <a:lnTo>
                  <a:pt x="3264777" y="247331"/>
                </a:lnTo>
                <a:lnTo>
                  <a:pt x="3258663" y="274227"/>
                </a:lnTo>
                <a:lnTo>
                  <a:pt x="3248473" y="297088"/>
                </a:lnTo>
                <a:lnTo>
                  <a:pt x="3236771" y="312531"/>
                </a:lnTo>
                <a:close/>
              </a:path>
              <a:path w="4762500" h="349885">
                <a:moveTo>
                  <a:pt x="3553284" y="312531"/>
                </a:moveTo>
                <a:lnTo>
                  <a:pt x="3445100" y="312531"/>
                </a:lnTo>
                <a:lnTo>
                  <a:pt x="3463506" y="311572"/>
                </a:lnTo>
                <a:lnTo>
                  <a:pt x="3479684" y="308695"/>
                </a:lnTo>
                <a:lnTo>
                  <a:pt x="3514631" y="288697"/>
                </a:lnTo>
                <a:lnTo>
                  <a:pt x="3526561" y="253410"/>
                </a:lnTo>
                <a:lnTo>
                  <a:pt x="3525610" y="241676"/>
                </a:lnTo>
                <a:lnTo>
                  <a:pt x="3502496" y="208039"/>
                </a:lnTo>
                <a:lnTo>
                  <a:pt x="3461349" y="193612"/>
                </a:lnTo>
                <a:lnTo>
                  <a:pt x="3433593" y="188196"/>
                </a:lnTo>
                <a:lnTo>
                  <a:pt x="3409856" y="182399"/>
                </a:lnTo>
                <a:lnTo>
                  <a:pt x="3372961" y="166490"/>
                </a:lnTo>
                <a:lnTo>
                  <a:pt x="3342712" y="130484"/>
                </a:lnTo>
                <a:lnTo>
                  <a:pt x="3337014" y="96128"/>
                </a:lnTo>
                <a:lnTo>
                  <a:pt x="3338981" y="74973"/>
                </a:lnTo>
                <a:lnTo>
                  <a:pt x="3354719" y="39771"/>
                </a:lnTo>
                <a:lnTo>
                  <a:pt x="3385718" y="14470"/>
                </a:lnTo>
                <a:lnTo>
                  <a:pt x="3429101" y="1607"/>
                </a:lnTo>
                <a:lnTo>
                  <a:pt x="3455258" y="0"/>
                </a:lnTo>
                <a:lnTo>
                  <a:pt x="3467161" y="268"/>
                </a:lnTo>
                <a:lnTo>
                  <a:pt x="3515915" y="6699"/>
                </a:lnTo>
                <a:lnTo>
                  <a:pt x="3553869" y="17150"/>
                </a:lnTo>
                <a:lnTo>
                  <a:pt x="3553869" y="37007"/>
                </a:lnTo>
                <a:lnTo>
                  <a:pt x="3460448" y="37007"/>
                </a:lnTo>
                <a:lnTo>
                  <a:pt x="3442896" y="37910"/>
                </a:lnTo>
                <a:lnTo>
                  <a:pt x="3403017" y="51449"/>
                </a:lnTo>
                <a:lnTo>
                  <a:pt x="3382822" y="92518"/>
                </a:lnTo>
                <a:lnTo>
                  <a:pt x="3383661" y="103004"/>
                </a:lnTo>
                <a:lnTo>
                  <a:pt x="3415682" y="136549"/>
                </a:lnTo>
                <a:lnTo>
                  <a:pt x="3474663" y="150286"/>
                </a:lnTo>
                <a:lnTo>
                  <a:pt x="3498491" y="156061"/>
                </a:lnTo>
                <a:lnTo>
                  <a:pt x="3536119" y="173154"/>
                </a:lnTo>
                <a:lnTo>
                  <a:pt x="3568111" y="213102"/>
                </a:lnTo>
                <a:lnTo>
                  <a:pt x="3574176" y="250025"/>
                </a:lnTo>
                <a:lnTo>
                  <a:pt x="3572124" y="273028"/>
                </a:lnTo>
                <a:lnTo>
                  <a:pt x="3565968" y="293069"/>
                </a:lnTo>
                <a:lnTo>
                  <a:pt x="3555709" y="310148"/>
                </a:lnTo>
                <a:lnTo>
                  <a:pt x="3553284" y="312531"/>
                </a:lnTo>
                <a:close/>
              </a:path>
              <a:path w="4762500" h="349885">
                <a:moveTo>
                  <a:pt x="3553869" y="61603"/>
                </a:moveTo>
                <a:lnTo>
                  <a:pt x="3516592" y="46541"/>
                </a:lnTo>
                <a:lnTo>
                  <a:pt x="3471264" y="37388"/>
                </a:lnTo>
                <a:lnTo>
                  <a:pt x="3460448" y="37007"/>
                </a:lnTo>
                <a:lnTo>
                  <a:pt x="3553869" y="37007"/>
                </a:lnTo>
                <a:lnTo>
                  <a:pt x="3553869" y="61603"/>
                </a:lnTo>
                <a:close/>
              </a:path>
              <a:path w="4762500" h="349885">
                <a:moveTo>
                  <a:pt x="3445100" y="349539"/>
                </a:moveTo>
                <a:lnTo>
                  <a:pt x="3394218" y="344123"/>
                </a:lnTo>
                <a:lnTo>
                  <a:pt x="3352689" y="333080"/>
                </a:lnTo>
                <a:lnTo>
                  <a:pt x="3338368" y="328101"/>
                </a:lnTo>
                <a:lnTo>
                  <a:pt x="3338368" y="281166"/>
                </a:lnTo>
                <a:lnTo>
                  <a:pt x="3352176" y="288471"/>
                </a:lnTo>
                <a:lnTo>
                  <a:pt x="3365841" y="294818"/>
                </a:lnTo>
                <a:lnTo>
                  <a:pt x="3406006" y="308089"/>
                </a:lnTo>
                <a:lnTo>
                  <a:pt x="3445100" y="312531"/>
                </a:lnTo>
                <a:lnTo>
                  <a:pt x="3553284" y="312531"/>
                </a:lnTo>
                <a:lnTo>
                  <a:pt x="3541345" y="324266"/>
                </a:lnTo>
                <a:lnTo>
                  <a:pt x="3523017" y="335323"/>
                </a:lnTo>
                <a:lnTo>
                  <a:pt x="3500867" y="343221"/>
                </a:lnTo>
                <a:lnTo>
                  <a:pt x="3474895" y="347959"/>
                </a:lnTo>
                <a:lnTo>
                  <a:pt x="3445100" y="349539"/>
                </a:lnTo>
                <a:close/>
              </a:path>
              <a:path w="4762500" h="349885">
                <a:moveTo>
                  <a:pt x="4001961" y="342995"/>
                </a:moveTo>
                <a:lnTo>
                  <a:pt x="3792325" y="342995"/>
                </a:lnTo>
                <a:lnTo>
                  <a:pt x="3792325" y="6092"/>
                </a:lnTo>
                <a:lnTo>
                  <a:pt x="3837910" y="6092"/>
                </a:lnTo>
                <a:lnTo>
                  <a:pt x="3837910" y="304633"/>
                </a:lnTo>
                <a:lnTo>
                  <a:pt x="4001961" y="304633"/>
                </a:lnTo>
                <a:lnTo>
                  <a:pt x="4001961" y="342995"/>
                </a:lnTo>
                <a:close/>
              </a:path>
              <a:path w="4762500" h="349885">
                <a:moveTo>
                  <a:pt x="4056059" y="342995"/>
                </a:moveTo>
                <a:lnTo>
                  <a:pt x="4007992" y="342995"/>
                </a:lnTo>
                <a:lnTo>
                  <a:pt x="4136615" y="6092"/>
                </a:lnTo>
                <a:lnTo>
                  <a:pt x="4188292" y="6092"/>
                </a:lnTo>
                <a:lnTo>
                  <a:pt x="4205405" y="50998"/>
                </a:lnTo>
                <a:lnTo>
                  <a:pt x="4162342" y="50998"/>
                </a:lnTo>
                <a:lnTo>
                  <a:pt x="4100513" y="218659"/>
                </a:lnTo>
                <a:lnTo>
                  <a:pt x="4269303" y="218659"/>
                </a:lnTo>
                <a:lnTo>
                  <a:pt x="4283751" y="256569"/>
                </a:lnTo>
                <a:lnTo>
                  <a:pt x="4086745" y="256569"/>
                </a:lnTo>
                <a:lnTo>
                  <a:pt x="4056059" y="342995"/>
                </a:lnTo>
                <a:close/>
              </a:path>
              <a:path w="4762500" h="349885">
                <a:moveTo>
                  <a:pt x="4269303" y="218659"/>
                </a:moveTo>
                <a:lnTo>
                  <a:pt x="4224394" y="218659"/>
                </a:lnTo>
                <a:lnTo>
                  <a:pt x="4162342" y="50998"/>
                </a:lnTo>
                <a:lnTo>
                  <a:pt x="4205405" y="50998"/>
                </a:lnTo>
                <a:lnTo>
                  <a:pt x="4269303" y="218659"/>
                </a:lnTo>
                <a:close/>
              </a:path>
              <a:path w="4762500" h="349885">
                <a:moveTo>
                  <a:pt x="4316688" y="342995"/>
                </a:moveTo>
                <a:lnTo>
                  <a:pt x="4269300" y="342995"/>
                </a:lnTo>
                <a:lnTo>
                  <a:pt x="4238614" y="256569"/>
                </a:lnTo>
                <a:lnTo>
                  <a:pt x="4283751" y="256569"/>
                </a:lnTo>
                <a:lnTo>
                  <a:pt x="4316688" y="342995"/>
                </a:lnTo>
                <a:close/>
              </a:path>
              <a:path w="4762500" h="349885">
                <a:moveTo>
                  <a:pt x="4477541" y="342995"/>
                </a:moveTo>
                <a:lnTo>
                  <a:pt x="4420226" y="342995"/>
                </a:lnTo>
                <a:lnTo>
                  <a:pt x="4335830" y="6092"/>
                </a:lnTo>
                <a:lnTo>
                  <a:pt x="4381864" y="6092"/>
                </a:lnTo>
                <a:lnTo>
                  <a:pt x="4452719" y="290869"/>
                </a:lnTo>
                <a:lnTo>
                  <a:pt x="4490332" y="290869"/>
                </a:lnTo>
                <a:lnTo>
                  <a:pt x="4477541" y="342995"/>
                </a:lnTo>
                <a:close/>
              </a:path>
              <a:path w="4762500" h="349885">
                <a:moveTo>
                  <a:pt x="4490332" y="290869"/>
                </a:moveTo>
                <a:lnTo>
                  <a:pt x="4452719" y="290869"/>
                </a:lnTo>
                <a:lnTo>
                  <a:pt x="4523353" y="6092"/>
                </a:lnTo>
                <a:lnTo>
                  <a:pt x="4574577" y="6092"/>
                </a:lnTo>
                <a:lnTo>
                  <a:pt x="4585635" y="50546"/>
                </a:lnTo>
                <a:lnTo>
                  <a:pt x="4549302" y="50546"/>
                </a:lnTo>
                <a:lnTo>
                  <a:pt x="4490332" y="290869"/>
                </a:lnTo>
                <a:close/>
              </a:path>
              <a:path w="4762500" h="349885">
                <a:moveTo>
                  <a:pt x="4690775" y="290869"/>
                </a:moveTo>
                <a:lnTo>
                  <a:pt x="4645418" y="290869"/>
                </a:lnTo>
                <a:lnTo>
                  <a:pt x="4716080" y="6092"/>
                </a:lnTo>
                <a:lnTo>
                  <a:pt x="4762340" y="6092"/>
                </a:lnTo>
                <a:lnTo>
                  <a:pt x="4690775" y="290869"/>
                </a:lnTo>
                <a:close/>
              </a:path>
              <a:path w="4762500" h="349885">
                <a:moveTo>
                  <a:pt x="4677676" y="342995"/>
                </a:moveTo>
                <a:lnTo>
                  <a:pt x="4620370" y="342995"/>
                </a:lnTo>
                <a:lnTo>
                  <a:pt x="4549302" y="50546"/>
                </a:lnTo>
                <a:lnTo>
                  <a:pt x="4585635" y="50546"/>
                </a:lnTo>
                <a:lnTo>
                  <a:pt x="4645418" y="290869"/>
                </a:lnTo>
                <a:lnTo>
                  <a:pt x="4690775" y="290869"/>
                </a:lnTo>
                <a:lnTo>
                  <a:pt x="4677676" y="342995"/>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78479" y="2703470"/>
            <a:ext cx="79520" cy="79520"/>
          </a:xfrm>
          <a:prstGeom prst="rect">
            <a:avLst/>
          </a:prstGeom>
        </p:spPr>
      </p:pic>
      <p:pic>
        <p:nvPicPr>
          <p:cNvPr id="4" name="object 4"/>
          <p:cNvPicPr/>
          <p:nvPr/>
        </p:nvPicPr>
        <p:blipFill>
          <a:blip r:embed="rId3" cstate="print"/>
          <a:stretch>
            <a:fillRect/>
          </a:stretch>
        </p:blipFill>
        <p:spPr>
          <a:xfrm>
            <a:off x="976535" y="2636701"/>
            <a:ext cx="859670" cy="205894"/>
          </a:xfrm>
          <a:prstGeom prst="rect">
            <a:avLst/>
          </a:prstGeom>
        </p:spPr>
      </p:pic>
      <p:pic>
        <p:nvPicPr>
          <p:cNvPr id="5" name="object 5"/>
          <p:cNvPicPr/>
          <p:nvPr/>
        </p:nvPicPr>
        <p:blipFill>
          <a:blip r:embed="rId4" cstate="print"/>
          <a:stretch>
            <a:fillRect/>
          </a:stretch>
        </p:blipFill>
        <p:spPr>
          <a:xfrm>
            <a:off x="1155677" y="3073543"/>
            <a:ext cx="79520" cy="79520"/>
          </a:xfrm>
          <a:prstGeom prst="rect">
            <a:avLst/>
          </a:prstGeom>
        </p:spPr>
      </p:pic>
      <p:pic>
        <p:nvPicPr>
          <p:cNvPr id="6" name="object 6"/>
          <p:cNvPicPr/>
          <p:nvPr/>
        </p:nvPicPr>
        <p:blipFill>
          <a:blip r:embed="rId5" cstate="print"/>
          <a:stretch>
            <a:fillRect/>
          </a:stretch>
        </p:blipFill>
        <p:spPr>
          <a:xfrm>
            <a:off x="1343702" y="3006774"/>
            <a:ext cx="8041039" cy="251027"/>
          </a:xfrm>
          <a:prstGeom prst="rect">
            <a:avLst/>
          </a:prstGeom>
        </p:spPr>
      </p:pic>
      <p:pic>
        <p:nvPicPr>
          <p:cNvPr id="7" name="object 7"/>
          <p:cNvPicPr/>
          <p:nvPr/>
        </p:nvPicPr>
        <p:blipFill>
          <a:blip r:embed="rId6" cstate="print"/>
          <a:stretch>
            <a:fillRect/>
          </a:stretch>
        </p:blipFill>
        <p:spPr>
          <a:xfrm>
            <a:off x="1353301" y="3324269"/>
            <a:ext cx="1195975" cy="206037"/>
          </a:xfrm>
          <a:prstGeom prst="rect">
            <a:avLst/>
          </a:prstGeom>
        </p:spPr>
      </p:pic>
      <p:pic>
        <p:nvPicPr>
          <p:cNvPr id="8" name="object 8"/>
          <p:cNvPicPr/>
          <p:nvPr/>
        </p:nvPicPr>
        <p:blipFill>
          <a:blip r:embed="rId7" cstate="print"/>
          <a:stretch>
            <a:fillRect/>
          </a:stretch>
        </p:blipFill>
        <p:spPr>
          <a:xfrm>
            <a:off x="1155677" y="3759617"/>
            <a:ext cx="79520" cy="79520"/>
          </a:xfrm>
          <a:prstGeom prst="rect">
            <a:avLst/>
          </a:prstGeom>
        </p:spPr>
      </p:pic>
      <p:pic>
        <p:nvPicPr>
          <p:cNvPr id="9" name="object 9"/>
          <p:cNvPicPr/>
          <p:nvPr/>
        </p:nvPicPr>
        <p:blipFill>
          <a:blip r:embed="rId8" cstate="print"/>
          <a:stretch>
            <a:fillRect/>
          </a:stretch>
        </p:blipFill>
        <p:spPr>
          <a:xfrm>
            <a:off x="1352442" y="3692848"/>
            <a:ext cx="3861539" cy="254179"/>
          </a:xfrm>
          <a:prstGeom prst="rect">
            <a:avLst/>
          </a:prstGeom>
        </p:spPr>
      </p:pic>
      <p:pic>
        <p:nvPicPr>
          <p:cNvPr id="10" name="object 10"/>
          <p:cNvPicPr/>
          <p:nvPr/>
        </p:nvPicPr>
        <p:blipFill>
          <a:blip r:embed="rId4" cstate="print"/>
          <a:stretch>
            <a:fillRect/>
          </a:stretch>
        </p:blipFill>
        <p:spPr>
          <a:xfrm>
            <a:off x="1155677" y="4128501"/>
            <a:ext cx="79520" cy="79520"/>
          </a:xfrm>
          <a:prstGeom prst="rect">
            <a:avLst/>
          </a:prstGeom>
        </p:spPr>
      </p:pic>
      <p:pic>
        <p:nvPicPr>
          <p:cNvPr id="11" name="object 11"/>
          <p:cNvPicPr/>
          <p:nvPr/>
        </p:nvPicPr>
        <p:blipFill>
          <a:blip r:embed="rId9" cstate="print"/>
          <a:stretch>
            <a:fillRect/>
          </a:stretch>
        </p:blipFill>
        <p:spPr>
          <a:xfrm>
            <a:off x="1352728" y="4061733"/>
            <a:ext cx="5509790" cy="254036"/>
          </a:xfrm>
          <a:prstGeom prst="rect">
            <a:avLst/>
          </a:prstGeom>
        </p:spPr>
      </p:pic>
      <p:pic>
        <p:nvPicPr>
          <p:cNvPr id="12" name="object 12"/>
          <p:cNvPicPr/>
          <p:nvPr/>
        </p:nvPicPr>
        <p:blipFill>
          <a:blip r:embed="rId2" cstate="print"/>
          <a:stretch>
            <a:fillRect/>
          </a:stretch>
        </p:blipFill>
        <p:spPr>
          <a:xfrm>
            <a:off x="778479" y="4550847"/>
            <a:ext cx="79520" cy="79520"/>
          </a:xfrm>
          <a:prstGeom prst="rect">
            <a:avLst/>
          </a:prstGeom>
        </p:spPr>
      </p:pic>
      <p:pic>
        <p:nvPicPr>
          <p:cNvPr id="13" name="object 13"/>
          <p:cNvPicPr/>
          <p:nvPr/>
        </p:nvPicPr>
        <p:blipFill>
          <a:blip r:embed="rId10" cstate="print"/>
          <a:stretch>
            <a:fillRect/>
          </a:stretch>
        </p:blipFill>
        <p:spPr>
          <a:xfrm>
            <a:off x="975389" y="4484079"/>
            <a:ext cx="4174495" cy="251027"/>
          </a:xfrm>
          <a:prstGeom prst="rect">
            <a:avLst/>
          </a:prstGeom>
        </p:spPr>
      </p:pic>
      <p:pic>
        <p:nvPicPr>
          <p:cNvPr id="14" name="object 14"/>
          <p:cNvPicPr/>
          <p:nvPr/>
        </p:nvPicPr>
        <p:blipFill>
          <a:blip r:embed="rId4" cstate="print"/>
          <a:stretch>
            <a:fillRect/>
          </a:stretch>
        </p:blipFill>
        <p:spPr>
          <a:xfrm>
            <a:off x="1155677" y="4919716"/>
            <a:ext cx="79520" cy="79520"/>
          </a:xfrm>
          <a:prstGeom prst="rect">
            <a:avLst/>
          </a:prstGeom>
        </p:spPr>
      </p:pic>
      <p:pic>
        <p:nvPicPr>
          <p:cNvPr id="15" name="object 15"/>
          <p:cNvPicPr/>
          <p:nvPr/>
        </p:nvPicPr>
        <p:blipFill>
          <a:blip r:embed="rId11" cstate="print"/>
          <a:stretch>
            <a:fillRect/>
          </a:stretch>
        </p:blipFill>
        <p:spPr>
          <a:xfrm>
            <a:off x="1155677" y="5289500"/>
            <a:ext cx="79520" cy="79520"/>
          </a:xfrm>
          <a:prstGeom prst="rect">
            <a:avLst/>
          </a:prstGeom>
        </p:spPr>
      </p:pic>
      <p:pic>
        <p:nvPicPr>
          <p:cNvPr id="16" name="object 16"/>
          <p:cNvPicPr/>
          <p:nvPr/>
        </p:nvPicPr>
        <p:blipFill>
          <a:blip r:embed="rId12" cstate="print"/>
          <a:stretch>
            <a:fillRect/>
          </a:stretch>
        </p:blipFill>
        <p:spPr>
          <a:xfrm>
            <a:off x="1356597" y="4852947"/>
            <a:ext cx="3897878" cy="254179"/>
          </a:xfrm>
          <a:prstGeom prst="rect">
            <a:avLst/>
          </a:prstGeom>
        </p:spPr>
      </p:pic>
      <p:pic>
        <p:nvPicPr>
          <p:cNvPr id="17" name="object 17"/>
          <p:cNvPicPr/>
          <p:nvPr/>
        </p:nvPicPr>
        <p:blipFill>
          <a:blip r:embed="rId13" cstate="print"/>
          <a:stretch>
            <a:fillRect/>
          </a:stretch>
        </p:blipFill>
        <p:spPr>
          <a:xfrm>
            <a:off x="1356597" y="5222731"/>
            <a:ext cx="3924288" cy="25417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12230" y="1691666"/>
            <a:ext cx="4762500" cy="349885"/>
          </a:xfrm>
          <a:custGeom>
            <a:avLst/>
            <a:gdLst/>
            <a:ahLst/>
            <a:cxnLst/>
            <a:rect l="l" t="t" r="r" b="b"/>
            <a:pathLst>
              <a:path w="4762500" h="349885">
                <a:moveTo>
                  <a:pt x="45581" y="342995"/>
                </a:moveTo>
                <a:lnTo>
                  <a:pt x="0" y="342995"/>
                </a:lnTo>
                <a:lnTo>
                  <a:pt x="0" y="6092"/>
                </a:lnTo>
                <a:lnTo>
                  <a:pt x="102898" y="6092"/>
                </a:lnTo>
                <a:lnTo>
                  <a:pt x="129490" y="7693"/>
                </a:lnTo>
                <a:lnTo>
                  <a:pt x="152627" y="12495"/>
                </a:lnTo>
                <a:lnTo>
                  <a:pt x="172308" y="20499"/>
                </a:lnTo>
                <a:lnTo>
                  <a:pt x="188534" y="31704"/>
                </a:lnTo>
                <a:lnTo>
                  <a:pt x="199048" y="43551"/>
                </a:lnTo>
                <a:lnTo>
                  <a:pt x="45581" y="43551"/>
                </a:lnTo>
                <a:lnTo>
                  <a:pt x="45581" y="170144"/>
                </a:lnTo>
                <a:lnTo>
                  <a:pt x="199164" y="170144"/>
                </a:lnTo>
                <a:lnTo>
                  <a:pt x="188534" y="182103"/>
                </a:lnTo>
                <a:lnTo>
                  <a:pt x="172308" y="193259"/>
                </a:lnTo>
                <a:lnTo>
                  <a:pt x="152627" y="201227"/>
                </a:lnTo>
                <a:lnTo>
                  <a:pt x="129490" y="206008"/>
                </a:lnTo>
                <a:lnTo>
                  <a:pt x="102898" y="207602"/>
                </a:lnTo>
                <a:lnTo>
                  <a:pt x="45581" y="207602"/>
                </a:lnTo>
                <a:lnTo>
                  <a:pt x="45581" y="342995"/>
                </a:lnTo>
                <a:close/>
              </a:path>
              <a:path w="4762500" h="349885">
                <a:moveTo>
                  <a:pt x="199164" y="170144"/>
                </a:moveTo>
                <a:lnTo>
                  <a:pt x="102898" y="170144"/>
                </a:lnTo>
                <a:lnTo>
                  <a:pt x="117904" y="169114"/>
                </a:lnTo>
                <a:lnTo>
                  <a:pt x="131105" y="166025"/>
                </a:lnTo>
                <a:lnTo>
                  <a:pt x="165122" y="133700"/>
                </a:lnTo>
                <a:lnTo>
                  <a:pt x="169466" y="106735"/>
                </a:lnTo>
                <a:lnTo>
                  <a:pt x="168380" y="92476"/>
                </a:lnTo>
                <a:lnTo>
                  <a:pt x="142500" y="52817"/>
                </a:lnTo>
                <a:lnTo>
                  <a:pt x="102898" y="43551"/>
                </a:lnTo>
                <a:lnTo>
                  <a:pt x="199048" y="43551"/>
                </a:lnTo>
                <a:lnTo>
                  <a:pt x="201220" y="45998"/>
                </a:lnTo>
                <a:lnTo>
                  <a:pt x="210281" y="63268"/>
                </a:lnTo>
                <a:lnTo>
                  <a:pt x="215718" y="83513"/>
                </a:lnTo>
                <a:lnTo>
                  <a:pt x="217531" y="106735"/>
                </a:lnTo>
                <a:lnTo>
                  <a:pt x="215718" y="130146"/>
                </a:lnTo>
                <a:lnTo>
                  <a:pt x="210281" y="150512"/>
                </a:lnTo>
                <a:lnTo>
                  <a:pt x="201220" y="167830"/>
                </a:lnTo>
                <a:lnTo>
                  <a:pt x="199164" y="170144"/>
                </a:lnTo>
                <a:close/>
              </a:path>
              <a:path w="4762500" h="349885">
                <a:moveTo>
                  <a:pt x="415417" y="349539"/>
                </a:moveTo>
                <a:lnTo>
                  <a:pt x="351472" y="337692"/>
                </a:lnTo>
                <a:lnTo>
                  <a:pt x="301800" y="302151"/>
                </a:lnTo>
                <a:lnTo>
                  <a:pt x="269898" y="246640"/>
                </a:lnTo>
                <a:lnTo>
                  <a:pt x="259264" y="174882"/>
                </a:lnTo>
                <a:lnTo>
                  <a:pt x="261922" y="136965"/>
                </a:lnTo>
                <a:lnTo>
                  <a:pt x="283190" y="73274"/>
                </a:lnTo>
                <a:lnTo>
                  <a:pt x="324852" y="26719"/>
                </a:lnTo>
                <a:lnTo>
                  <a:pt x="381660" y="2968"/>
                </a:lnTo>
                <a:lnTo>
                  <a:pt x="415417" y="0"/>
                </a:lnTo>
                <a:lnTo>
                  <a:pt x="449068" y="2968"/>
                </a:lnTo>
                <a:lnTo>
                  <a:pt x="479165" y="11875"/>
                </a:lnTo>
                <a:lnTo>
                  <a:pt x="505707" y="26719"/>
                </a:lnTo>
                <a:lnTo>
                  <a:pt x="517088" y="37007"/>
                </a:lnTo>
                <a:lnTo>
                  <a:pt x="415417" y="37007"/>
                </a:lnTo>
                <a:lnTo>
                  <a:pt x="391871" y="39320"/>
                </a:lnTo>
                <a:lnTo>
                  <a:pt x="352438" y="57824"/>
                </a:lnTo>
                <a:lnTo>
                  <a:pt x="323766" y="94196"/>
                </a:lnTo>
                <a:lnTo>
                  <a:pt x="309155" y="144630"/>
                </a:lnTo>
                <a:lnTo>
                  <a:pt x="307328" y="174882"/>
                </a:lnTo>
                <a:lnTo>
                  <a:pt x="309155" y="205035"/>
                </a:lnTo>
                <a:lnTo>
                  <a:pt x="323766" y="255356"/>
                </a:lnTo>
                <a:lnTo>
                  <a:pt x="352438" y="291715"/>
                </a:lnTo>
                <a:lnTo>
                  <a:pt x="391871" y="310218"/>
                </a:lnTo>
                <a:lnTo>
                  <a:pt x="415417" y="312531"/>
                </a:lnTo>
                <a:lnTo>
                  <a:pt x="517088" y="312531"/>
                </a:lnTo>
                <a:lnTo>
                  <a:pt x="505707" y="322820"/>
                </a:lnTo>
                <a:lnTo>
                  <a:pt x="479165" y="337664"/>
                </a:lnTo>
                <a:lnTo>
                  <a:pt x="449068" y="346570"/>
                </a:lnTo>
                <a:lnTo>
                  <a:pt x="415417" y="349539"/>
                </a:lnTo>
                <a:close/>
              </a:path>
              <a:path w="4762500" h="349885">
                <a:moveTo>
                  <a:pt x="517088" y="312531"/>
                </a:moveTo>
                <a:lnTo>
                  <a:pt x="415417" y="312531"/>
                </a:lnTo>
                <a:lnTo>
                  <a:pt x="438949" y="310218"/>
                </a:lnTo>
                <a:lnTo>
                  <a:pt x="459900" y="303280"/>
                </a:lnTo>
                <a:lnTo>
                  <a:pt x="494058" y="275524"/>
                </a:lnTo>
                <a:lnTo>
                  <a:pt x="515805" y="231860"/>
                </a:lnTo>
                <a:lnTo>
                  <a:pt x="523053" y="174882"/>
                </a:lnTo>
                <a:lnTo>
                  <a:pt x="521241" y="144630"/>
                </a:lnTo>
                <a:lnTo>
                  <a:pt x="506744" y="94196"/>
                </a:lnTo>
                <a:lnTo>
                  <a:pt x="478269" y="57824"/>
                </a:lnTo>
                <a:lnTo>
                  <a:pt x="438949" y="39320"/>
                </a:lnTo>
                <a:lnTo>
                  <a:pt x="415417" y="37007"/>
                </a:lnTo>
                <a:lnTo>
                  <a:pt x="517088" y="37007"/>
                </a:lnTo>
                <a:lnTo>
                  <a:pt x="547256" y="73274"/>
                </a:lnTo>
                <a:lnTo>
                  <a:pt x="568469" y="136965"/>
                </a:lnTo>
                <a:lnTo>
                  <a:pt x="571120" y="174882"/>
                </a:lnTo>
                <a:lnTo>
                  <a:pt x="568469" y="212700"/>
                </a:lnTo>
                <a:lnTo>
                  <a:pt x="560514" y="246499"/>
                </a:lnTo>
                <a:lnTo>
                  <a:pt x="547256" y="276279"/>
                </a:lnTo>
                <a:lnTo>
                  <a:pt x="528696" y="302039"/>
                </a:lnTo>
                <a:lnTo>
                  <a:pt x="517088" y="312531"/>
                </a:lnTo>
                <a:close/>
              </a:path>
              <a:path w="4762500" h="349885">
                <a:moveTo>
                  <a:pt x="852471" y="342995"/>
                </a:moveTo>
                <a:lnTo>
                  <a:pt x="642835" y="342995"/>
                </a:lnTo>
                <a:lnTo>
                  <a:pt x="642835" y="6092"/>
                </a:lnTo>
                <a:lnTo>
                  <a:pt x="688421" y="6092"/>
                </a:lnTo>
                <a:lnTo>
                  <a:pt x="688421" y="304633"/>
                </a:lnTo>
                <a:lnTo>
                  <a:pt x="852471" y="304633"/>
                </a:lnTo>
                <a:lnTo>
                  <a:pt x="852471" y="342995"/>
                </a:lnTo>
                <a:close/>
              </a:path>
              <a:path w="4762500" h="349885">
                <a:moveTo>
                  <a:pt x="945833" y="342995"/>
                </a:moveTo>
                <a:lnTo>
                  <a:pt x="900248" y="342995"/>
                </a:lnTo>
                <a:lnTo>
                  <a:pt x="900248" y="6092"/>
                </a:lnTo>
                <a:lnTo>
                  <a:pt x="945833" y="6092"/>
                </a:lnTo>
                <a:lnTo>
                  <a:pt x="945833" y="342995"/>
                </a:lnTo>
                <a:close/>
              </a:path>
              <a:path w="4762500" h="349885">
                <a:moveTo>
                  <a:pt x="1182140" y="349539"/>
                </a:moveTo>
                <a:lnTo>
                  <a:pt x="1113766" y="337833"/>
                </a:lnTo>
                <a:lnTo>
                  <a:pt x="1061641" y="302716"/>
                </a:lnTo>
                <a:lnTo>
                  <a:pt x="1028637" y="247345"/>
                </a:lnTo>
                <a:lnTo>
                  <a:pt x="1017636" y="174882"/>
                </a:lnTo>
                <a:lnTo>
                  <a:pt x="1020386" y="136415"/>
                </a:lnTo>
                <a:lnTo>
                  <a:pt x="1042389" y="72385"/>
                </a:lnTo>
                <a:lnTo>
                  <a:pt x="1085672" y="26338"/>
                </a:lnTo>
                <a:lnTo>
                  <a:pt x="1145922" y="2926"/>
                </a:lnTo>
                <a:lnTo>
                  <a:pt x="1182140" y="0"/>
                </a:lnTo>
                <a:lnTo>
                  <a:pt x="1197040" y="500"/>
                </a:lnTo>
                <a:lnTo>
                  <a:pt x="1239117" y="8010"/>
                </a:lnTo>
                <a:lnTo>
                  <a:pt x="1277386" y="24532"/>
                </a:lnTo>
                <a:lnTo>
                  <a:pt x="1289324" y="32042"/>
                </a:lnTo>
                <a:lnTo>
                  <a:pt x="1289324" y="37458"/>
                </a:lnTo>
                <a:lnTo>
                  <a:pt x="1184848" y="37458"/>
                </a:lnTo>
                <a:lnTo>
                  <a:pt x="1157657" y="39666"/>
                </a:lnTo>
                <a:lnTo>
                  <a:pt x="1113427" y="57323"/>
                </a:lnTo>
                <a:lnTo>
                  <a:pt x="1082963" y="92398"/>
                </a:lnTo>
                <a:lnTo>
                  <a:pt x="1067621" y="143452"/>
                </a:lnTo>
                <a:lnTo>
                  <a:pt x="1065703" y="174882"/>
                </a:lnTo>
                <a:lnTo>
                  <a:pt x="1067621" y="206213"/>
                </a:lnTo>
                <a:lnTo>
                  <a:pt x="1082963" y="257154"/>
                </a:lnTo>
                <a:lnTo>
                  <a:pt x="1113427" y="292215"/>
                </a:lnTo>
                <a:lnTo>
                  <a:pt x="1157657" y="309873"/>
                </a:lnTo>
                <a:lnTo>
                  <a:pt x="1289324" y="312080"/>
                </a:lnTo>
                <a:lnTo>
                  <a:pt x="1289324" y="317045"/>
                </a:lnTo>
                <a:lnTo>
                  <a:pt x="1251859" y="336846"/>
                </a:lnTo>
                <a:lnTo>
                  <a:pt x="1211164" y="347508"/>
                </a:lnTo>
                <a:lnTo>
                  <a:pt x="1196843" y="349031"/>
                </a:lnTo>
                <a:lnTo>
                  <a:pt x="1182140" y="349539"/>
                </a:lnTo>
                <a:close/>
              </a:path>
              <a:path w="4762500" h="349885">
                <a:moveTo>
                  <a:pt x="1289324" y="80107"/>
                </a:moveTo>
                <a:lnTo>
                  <a:pt x="1253086" y="54044"/>
                </a:lnTo>
                <a:lnTo>
                  <a:pt x="1213364" y="40110"/>
                </a:lnTo>
                <a:lnTo>
                  <a:pt x="1184848" y="37458"/>
                </a:lnTo>
                <a:lnTo>
                  <a:pt x="1289324" y="37458"/>
                </a:lnTo>
                <a:lnTo>
                  <a:pt x="1289324" y="80107"/>
                </a:lnTo>
                <a:close/>
              </a:path>
              <a:path w="4762500" h="349885">
                <a:moveTo>
                  <a:pt x="1289324" y="312080"/>
                </a:moveTo>
                <a:lnTo>
                  <a:pt x="1184848" y="312080"/>
                </a:lnTo>
                <a:lnTo>
                  <a:pt x="1199311" y="311417"/>
                </a:lnTo>
                <a:lnTo>
                  <a:pt x="1213364" y="309429"/>
                </a:lnTo>
                <a:lnTo>
                  <a:pt x="1253086" y="295495"/>
                </a:lnTo>
                <a:lnTo>
                  <a:pt x="1289324" y="269431"/>
                </a:lnTo>
                <a:lnTo>
                  <a:pt x="1289324" y="312080"/>
                </a:lnTo>
                <a:close/>
              </a:path>
              <a:path w="4762500" h="349885">
                <a:moveTo>
                  <a:pt x="1479236" y="342995"/>
                </a:moveTo>
                <a:lnTo>
                  <a:pt x="1433429" y="342995"/>
                </a:lnTo>
                <a:lnTo>
                  <a:pt x="1433429" y="182554"/>
                </a:lnTo>
                <a:lnTo>
                  <a:pt x="1314284" y="6092"/>
                </a:lnTo>
                <a:lnTo>
                  <a:pt x="1363248" y="6092"/>
                </a:lnTo>
                <a:lnTo>
                  <a:pt x="1456670" y="144644"/>
                </a:lnTo>
                <a:lnTo>
                  <a:pt x="1504832" y="144644"/>
                </a:lnTo>
                <a:lnTo>
                  <a:pt x="1479236" y="182554"/>
                </a:lnTo>
                <a:lnTo>
                  <a:pt x="1479236" y="342995"/>
                </a:lnTo>
                <a:close/>
              </a:path>
              <a:path w="4762500" h="349885">
                <a:moveTo>
                  <a:pt x="1504832" y="144644"/>
                </a:moveTo>
                <a:lnTo>
                  <a:pt x="1456670" y="144644"/>
                </a:lnTo>
                <a:lnTo>
                  <a:pt x="1549417" y="6092"/>
                </a:lnTo>
                <a:lnTo>
                  <a:pt x="1598381" y="6092"/>
                </a:lnTo>
                <a:lnTo>
                  <a:pt x="1504832" y="144644"/>
                </a:lnTo>
                <a:close/>
              </a:path>
              <a:path w="4762500" h="349885">
                <a:moveTo>
                  <a:pt x="1928423" y="342995"/>
                </a:moveTo>
                <a:lnTo>
                  <a:pt x="1876746" y="342995"/>
                </a:lnTo>
                <a:lnTo>
                  <a:pt x="1748123" y="6092"/>
                </a:lnTo>
                <a:lnTo>
                  <a:pt x="1795738" y="6092"/>
                </a:lnTo>
                <a:lnTo>
                  <a:pt x="1902474" y="289741"/>
                </a:lnTo>
                <a:lnTo>
                  <a:pt x="1948719" y="289741"/>
                </a:lnTo>
                <a:lnTo>
                  <a:pt x="1928423" y="342995"/>
                </a:lnTo>
                <a:close/>
              </a:path>
              <a:path w="4762500" h="349885">
                <a:moveTo>
                  <a:pt x="1948719" y="289741"/>
                </a:moveTo>
                <a:lnTo>
                  <a:pt x="1902474" y="289741"/>
                </a:lnTo>
                <a:lnTo>
                  <a:pt x="2009432" y="6092"/>
                </a:lnTo>
                <a:lnTo>
                  <a:pt x="2056820" y="6092"/>
                </a:lnTo>
                <a:lnTo>
                  <a:pt x="1948719" y="289741"/>
                </a:lnTo>
                <a:close/>
              </a:path>
              <a:path w="4762500" h="349885">
                <a:moveTo>
                  <a:pt x="2323054" y="342995"/>
                </a:moveTo>
                <a:lnTo>
                  <a:pt x="2105973" y="342995"/>
                </a:lnTo>
                <a:lnTo>
                  <a:pt x="2105973" y="6092"/>
                </a:lnTo>
                <a:lnTo>
                  <a:pt x="2318992" y="6092"/>
                </a:lnTo>
                <a:lnTo>
                  <a:pt x="2318992" y="44454"/>
                </a:lnTo>
                <a:lnTo>
                  <a:pt x="2151558" y="44454"/>
                </a:lnTo>
                <a:lnTo>
                  <a:pt x="2151558" y="144193"/>
                </a:lnTo>
                <a:lnTo>
                  <a:pt x="2312000" y="144193"/>
                </a:lnTo>
                <a:lnTo>
                  <a:pt x="2312000" y="182554"/>
                </a:lnTo>
                <a:lnTo>
                  <a:pt x="2151558" y="182554"/>
                </a:lnTo>
                <a:lnTo>
                  <a:pt x="2151558" y="304633"/>
                </a:lnTo>
                <a:lnTo>
                  <a:pt x="2323054" y="304633"/>
                </a:lnTo>
                <a:lnTo>
                  <a:pt x="2323054" y="342995"/>
                </a:lnTo>
                <a:close/>
              </a:path>
              <a:path w="4762500" h="349885">
                <a:moveTo>
                  <a:pt x="2444556" y="342995"/>
                </a:moveTo>
                <a:lnTo>
                  <a:pt x="2398970" y="342995"/>
                </a:lnTo>
                <a:lnTo>
                  <a:pt x="2398970" y="6092"/>
                </a:lnTo>
                <a:lnTo>
                  <a:pt x="2501870" y="6092"/>
                </a:lnTo>
                <a:lnTo>
                  <a:pt x="2528920" y="7601"/>
                </a:lnTo>
                <a:lnTo>
                  <a:pt x="2552304" y="12129"/>
                </a:lnTo>
                <a:lnTo>
                  <a:pt x="2572020" y="19674"/>
                </a:lnTo>
                <a:lnTo>
                  <a:pt x="2588069" y="30237"/>
                </a:lnTo>
                <a:lnTo>
                  <a:pt x="2600239" y="43551"/>
                </a:lnTo>
                <a:lnTo>
                  <a:pt x="2444556" y="43551"/>
                </a:lnTo>
                <a:lnTo>
                  <a:pt x="2444556" y="163148"/>
                </a:lnTo>
                <a:lnTo>
                  <a:pt x="2595591" y="163148"/>
                </a:lnTo>
                <a:lnTo>
                  <a:pt x="2593494" y="165616"/>
                </a:lnTo>
                <a:lnTo>
                  <a:pt x="2583586" y="173697"/>
                </a:lnTo>
                <a:lnTo>
                  <a:pt x="2572001" y="180171"/>
                </a:lnTo>
                <a:lnTo>
                  <a:pt x="2558737" y="185037"/>
                </a:lnTo>
                <a:lnTo>
                  <a:pt x="2566022" y="188224"/>
                </a:lnTo>
                <a:lnTo>
                  <a:pt x="2573208" y="192822"/>
                </a:lnTo>
                <a:lnTo>
                  <a:pt x="2580295" y="198830"/>
                </a:lnTo>
                <a:lnTo>
                  <a:pt x="2581969" y="200607"/>
                </a:lnTo>
                <a:lnTo>
                  <a:pt x="2444556" y="200607"/>
                </a:lnTo>
                <a:lnTo>
                  <a:pt x="2444556" y="342995"/>
                </a:lnTo>
                <a:close/>
              </a:path>
              <a:path w="4762500" h="349885">
                <a:moveTo>
                  <a:pt x="2595591" y="163148"/>
                </a:moveTo>
                <a:lnTo>
                  <a:pt x="2501870" y="163148"/>
                </a:lnTo>
                <a:lnTo>
                  <a:pt x="2517336" y="162196"/>
                </a:lnTo>
                <a:lnTo>
                  <a:pt x="2530784" y="159340"/>
                </a:lnTo>
                <a:lnTo>
                  <a:pt x="2564236" y="129102"/>
                </a:lnTo>
                <a:lnTo>
                  <a:pt x="2568437" y="103124"/>
                </a:lnTo>
                <a:lnTo>
                  <a:pt x="2567387" y="89253"/>
                </a:lnTo>
                <a:lnTo>
                  <a:pt x="2542215" y="51992"/>
                </a:lnTo>
                <a:lnTo>
                  <a:pt x="2501870" y="43551"/>
                </a:lnTo>
                <a:lnTo>
                  <a:pt x="2600239" y="43551"/>
                </a:lnTo>
                <a:lnTo>
                  <a:pt x="2600510" y="43847"/>
                </a:lnTo>
                <a:lnTo>
                  <a:pt x="2609396" y="60532"/>
                </a:lnTo>
                <a:lnTo>
                  <a:pt x="2614727" y="80291"/>
                </a:lnTo>
                <a:lnTo>
                  <a:pt x="2616504" y="103124"/>
                </a:lnTo>
                <a:lnTo>
                  <a:pt x="2615581" y="118355"/>
                </a:lnTo>
                <a:lnTo>
                  <a:pt x="2612810" y="132233"/>
                </a:lnTo>
                <a:lnTo>
                  <a:pt x="2608191" y="144757"/>
                </a:lnTo>
                <a:lnTo>
                  <a:pt x="2601725" y="155927"/>
                </a:lnTo>
                <a:lnTo>
                  <a:pt x="2595591" y="163148"/>
                </a:lnTo>
                <a:close/>
              </a:path>
              <a:path w="4762500" h="349885">
                <a:moveTo>
                  <a:pt x="2661411" y="342995"/>
                </a:moveTo>
                <a:lnTo>
                  <a:pt x="2612442" y="342995"/>
                </a:lnTo>
                <a:lnTo>
                  <a:pt x="2569343" y="256569"/>
                </a:lnTo>
                <a:lnTo>
                  <a:pt x="2561057" y="241069"/>
                </a:lnTo>
                <a:lnTo>
                  <a:pt x="2528406" y="206826"/>
                </a:lnTo>
                <a:lnTo>
                  <a:pt x="2494199" y="200607"/>
                </a:lnTo>
                <a:lnTo>
                  <a:pt x="2581969" y="200607"/>
                </a:lnTo>
                <a:lnTo>
                  <a:pt x="2608162" y="237473"/>
                </a:lnTo>
                <a:lnTo>
                  <a:pt x="2615150" y="250928"/>
                </a:lnTo>
                <a:lnTo>
                  <a:pt x="2661411" y="342995"/>
                </a:lnTo>
                <a:close/>
              </a:path>
              <a:path w="4762500" h="349885">
                <a:moveTo>
                  <a:pt x="2921537" y="312531"/>
                </a:moveTo>
                <a:lnTo>
                  <a:pt x="2813353" y="312531"/>
                </a:lnTo>
                <a:lnTo>
                  <a:pt x="2831760" y="311572"/>
                </a:lnTo>
                <a:lnTo>
                  <a:pt x="2847938" y="308695"/>
                </a:lnTo>
                <a:lnTo>
                  <a:pt x="2882885" y="288697"/>
                </a:lnTo>
                <a:lnTo>
                  <a:pt x="2894815" y="253410"/>
                </a:lnTo>
                <a:lnTo>
                  <a:pt x="2893863" y="241676"/>
                </a:lnTo>
                <a:lnTo>
                  <a:pt x="2870750" y="208039"/>
                </a:lnTo>
                <a:lnTo>
                  <a:pt x="2829602" y="193612"/>
                </a:lnTo>
                <a:lnTo>
                  <a:pt x="2801846" y="188196"/>
                </a:lnTo>
                <a:lnTo>
                  <a:pt x="2778110" y="182399"/>
                </a:lnTo>
                <a:lnTo>
                  <a:pt x="2741215" y="166490"/>
                </a:lnTo>
                <a:lnTo>
                  <a:pt x="2710965" y="130484"/>
                </a:lnTo>
                <a:lnTo>
                  <a:pt x="2705268" y="96128"/>
                </a:lnTo>
                <a:lnTo>
                  <a:pt x="2707235" y="74973"/>
                </a:lnTo>
                <a:lnTo>
                  <a:pt x="2722973" y="39771"/>
                </a:lnTo>
                <a:lnTo>
                  <a:pt x="2753972" y="14470"/>
                </a:lnTo>
                <a:lnTo>
                  <a:pt x="2797355" y="1607"/>
                </a:lnTo>
                <a:lnTo>
                  <a:pt x="2823511" y="0"/>
                </a:lnTo>
                <a:lnTo>
                  <a:pt x="2835415" y="268"/>
                </a:lnTo>
                <a:lnTo>
                  <a:pt x="2884169" y="6699"/>
                </a:lnTo>
                <a:lnTo>
                  <a:pt x="2922123" y="17150"/>
                </a:lnTo>
                <a:lnTo>
                  <a:pt x="2922123" y="37007"/>
                </a:lnTo>
                <a:lnTo>
                  <a:pt x="2828701" y="37007"/>
                </a:lnTo>
                <a:lnTo>
                  <a:pt x="2811149" y="37910"/>
                </a:lnTo>
                <a:lnTo>
                  <a:pt x="2771271" y="51449"/>
                </a:lnTo>
                <a:lnTo>
                  <a:pt x="2751075" y="92518"/>
                </a:lnTo>
                <a:lnTo>
                  <a:pt x="2751914" y="103004"/>
                </a:lnTo>
                <a:lnTo>
                  <a:pt x="2783935" y="136549"/>
                </a:lnTo>
                <a:lnTo>
                  <a:pt x="2842917" y="150286"/>
                </a:lnTo>
                <a:lnTo>
                  <a:pt x="2866745" y="156061"/>
                </a:lnTo>
                <a:lnTo>
                  <a:pt x="2904372" y="173154"/>
                </a:lnTo>
                <a:lnTo>
                  <a:pt x="2936366" y="213102"/>
                </a:lnTo>
                <a:lnTo>
                  <a:pt x="2942429" y="250025"/>
                </a:lnTo>
                <a:lnTo>
                  <a:pt x="2940377" y="273028"/>
                </a:lnTo>
                <a:lnTo>
                  <a:pt x="2934222" y="293069"/>
                </a:lnTo>
                <a:lnTo>
                  <a:pt x="2923962" y="310148"/>
                </a:lnTo>
                <a:lnTo>
                  <a:pt x="2921537" y="312531"/>
                </a:lnTo>
                <a:close/>
              </a:path>
              <a:path w="4762500" h="349885">
                <a:moveTo>
                  <a:pt x="2922123" y="61603"/>
                </a:moveTo>
                <a:lnTo>
                  <a:pt x="2884845" y="46541"/>
                </a:lnTo>
                <a:lnTo>
                  <a:pt x="2839518" y="37388"/>
                </a:lnTo>
                <a:lnTo>
                  <a:pt x="2828701" y="37007"/>
                </a:lnTo>
                <a:lnTo>
                  <a:pt x="2922123" y="37007"/>
                </a:lnTo>
                <a:lnTo>
                  <a:pt x="2922123" y="61603"/>
                </a:lnTo>
                <a:close/>
              </a:path>
              <a:path w="4762500" h="349885">
                <a:moveTo>
                  <a:pt x="2813353" y="349539"/>
                </a:moveTo>
                <a:lnTo>
                  <a:pt x="2762472" y="344123"/>
                </a:lnTo>
                <a:lnTo>
                  <a:pt x="2720943" y="333080"/>
                </a:lnTo>
                <a:lnTo>
                  <a:pt x="2706622" y="328101"/>
                </a:lnTo>
                <a:lnTo>
                  <a:pt x="2706622" y="281166"/>
                </a:lnTo>
                <a:lnTo>
                  <a:pt x="2720429" y="288471"/>
                </a:lnTo>
                <a:lnTo>
                  <a:pt x="2734094" y="294818"/>
                </a:lnTo>
                <a:lnTo>
                  <a:pt x="2774259" y="308089"/>
                </a:lnTo>
                <a:lnTo>
                  <a:pt x="2813353" y="312531"/>
                </a:lnTo>
                <a:lnTo>
                  <a:pt x="2921537" y="312531"/>
                </a:lnTo>
                <a:lnTo>
                  <a:pt x="2909599" y="324266"/>
                </a:lnTo>
                <a:lnTo>
                  <a:pt x="2891270" y="335323"/>
                </a:lnTo>
                <a:lnTo>
                  <a:pt x="2869120" y="343221"/>
                </a:lnTo>
                <a:lnTo>
                  <a:pt x="2843149" y="347959"/>
                </a:lnTo>
                <a:lnTo>
                  <a:pt x="2813353" y="349539"/>
                </a:lnTo>
                <a:close/>
              </a:path>
              <a:path w="4762500" h="349885">
                <a:moveTo>
                  <a:pt x="3137966" y="349539"/>
                </a:moveTo>
                <a:lnTo>
                  <a:pt x="3081920" y="341133"/>
                </a:lnTo>
                <a:lnTo>
                  <a:pt x="3041498" y="315916"/>
                </a:lnTo>
                <a:lnTo>
                  <a:pt x="3017042" y="274227"/>
                </a:lnTo>
                <a:lnTo>
                  <a:pt x="3008890" y="216402"/>
                </a:lnTo>
                <a:lnTo>
                  <a:pt x="3008890" y="6092"/>
                </a:lnTo>
                <a:lnTo>
                  <a:pt x="3054702" y="6092"/>
                </a:lnTo>
                <a:lnTo>
                  <a:pt x="3054702" y="210761"/>
                </a:lnTo>
                <a:lnTo>
                  <a:pt x="3055929" y="235943"/>
                </a:lnTo>
                <a:lnTo>
                  <a:pt x="3065745" y="274925"/>
                </a:lnTo>
                <a:lnTo>
                  <a:pt x="3100056" y="306580"/>
                </a:lnTo>
                <a:lnTo>
                  <a:pt x="3137966" y="312531"/>
                </a:lnTo>
                <a:lnTo>
                  <a:pt x="3236771" y="312531"/>
                </a:lnTo>
                <a:lnTo>
                  <a:pt x="3234207" y="315916"/>
                </a:lnTo>
                <a:lnTo>
                  <a:pt x="3215966" y="330626"/>
                </a:lnTo>
                <a:lnTo>
                  <a:pt x="3193845" y="341133"/>
                </a:lnTo>
                <a:lnTo>
                  <a:pt x="3167845" y="347437"/>
                </a:lnTo>
                <a:lnTo>
                  <a:pt x="3137966" y="349539"/>
                </a:lnTo>
                <a:close/>
              </a:path>
              <a:path w="4762500" h="349885">
                <a:moveTo>
                  <a:pt x="3236771" y="312531"/>
                </a:moveTo>
                <a:lnTo>
                  <a:pt x="3137966" y="312531"/>
                </a:lnTo>
                <a:lnTo>
                  <a:pt x="3158345" y="311044"/>
                </a:lnTo>
                <a:lnTo>
                  <a:pt x="3175707" y="306580"/>
                </a:lnTo>
                <a:lnTo>
                  <a:pt x="3209965" y="274925"/>
                </a:lnTo>
                <a:lnTo>
                  <a:pt x="3219781" y="235943"/>
                </a:lnTo>
                <a:lnTo>
                  <a:pt x="3221008" y="6092"/>
                </a:lnTo>
                <a:lnTo>
                  <a:pt x="3266815" y="6092"/>
                </a:lnTo>
                <a:lnTo>
                  <a:pt x="3266815" y="216402"/>
                </a:lnTo>
                <a:lnTo>
                  <a:pt x="3264777" y="247331"/>
                </a:lnTo>
                <a:lnTo>
                  <a:pt x="3258663" y="274227"/>
                </a:lnTo>
                <a:lnTo>
                  <a:pt x="3248473" y="297088"/>
                </a:lnTo>
                <a:lnTo>
                  <a:pt x="3236771" y="312531"/>
                </a:lnTo>
                <a:close/>
              </a:path>
              <a:path w="4762500" h="349885">
                <a:moveTo>
                  <a:pt x="3553284" y="312531"/>
                </a:moveTo>
                <a:lnTo>
                  <a:pt x="3445100" y="312531"/>
                </a:lnTo>
                <a:lnTo>
                  <a:pt x="3463506" y="311572"/>
                </a:lnTo>
                <a:lnTo>
                  <a:pt x="3479684" y="308695"/>
                </a:lnTo>
                <a:lnTo>
                  <a:pt x="3514631" y="288697"/>
                </a:lnTo>
                <a:lnTo>
                  <a:pt x="3526561" y="253410"/>
                </a:lnTo>
                <a:lnTo>
                  <a:pt x="3525610" y="241676"/>
                </a:lnTo>
                <a:lnTo>
                  <a:pt x="3502496" y="208039"/>
                </a:lnTo>
                <a:lnTo>
                  <a:pt x="3461349" y="193612"/>
                </a:lnTo>
                <a:lnTo>
                  <a:pt x="3433593" y="188196"/>
                </a:lnTo>
                <a:lnTo>
                  <a:pt x="3409856" y="182399"/>
                </a:lnTo>
                <a:lnTo>
                  <a:pt x="3372961" y="166490"/>
                </a:lnTo>
                <a:lnTo>
                  <a:pt x="3342712" y="130484"/>
                </a:lnTo>
                <a:lnTo>
                  <a:pt x="3337014" y="96128"/>
                </a:lnTo>
                <a:lnTo>
                  <a:pt x="3338981" y="74973"/>
                </a:lnTo>
                <a:lnTo>
                  <a:pt x="3354719" y="39771"/>
                </a:lnTo>
                <a:lnTo>
                  <a:pt x="3385718" y="14470"/>
                </a:lnTo>
                <a:lnTo>
                  <a:pt x="3429101" y="1607"/>
                </a:lnTo>
                <a:lnTo>
                  <a:pt x="3455258" y="0"/>
                </a:lnTo>
                <a:lnTo>
                  <a:pt x="3467161" y="268"/>
                </a:lnTo>
                <a:lnTo>
                  <a:pt x="3515915" y="6699"/>
                </a:lnTo>
                <a:lnTo>
                  <a:pt x="3553869" y="17150"/>
                </a:lnTo>
                <a:lnTo>
                  <a:pt x="3553869" y="37007"/>
                </a:lnTo>
                <a:lnTo>
                  <a:pt x="3460448" y="37007"/>
                </a:lnTo>
                <a:lnTo>
                  <a:pt x="3442896" y="37910"/>
                </a:lnTo>
                <a:lnTo>
                  <a:pt x="3403017" y="51449"/>
                </a:lnTo>
                <a:lnTo>
                  <a:pt x="3382822" y="92518"/>
                </a:lnTo>
                <a:lnTo>
                  <a:pt x="3383661" y="103004"/>
                </a:lnTo>
                <a:lnTo>
                  <a:pt x="3415682" y="136549"/>
                </a:lnTo>
                <a:lnTo>
                  <a:pt x="3474663" y="150286"/>
                </a:lnTo>
                <a:lnTo>
                  <a:pt x="3498491" y="156061"/>
                </a:lnTo>
                <a:lnTo>
                  <a:pt x="3536119" y="173154"/>
                </a:lnTo>
                <a:lnTo>
                  <a:pt x="3568111" y="213102"/>
                </a:lnTo>
                <a:lnTo>
                  <a:pt x="3574176" y="250025"/>
                </a:lnTo>
                <a:lnTo>
                  <a:pt x="3572124" y="273028"/>
                </a:lnTo>
                <a:lnTo>
                  <a:pt x="3565968" y="293069"/>
                </a:lnTo>
                <a:lnTo>
                  <a:pt x="3555709" y="310148"/>
                </a:lnTo>
                <a:lnTo>
                  <a:pt x="3553284" y="312531"/>
                </a:lnTo>
                <a:close/>
              </a:path>
              <a:path w="4762500" h="349885">
                <a:moveTo>
                  <a:pt x="3553869" y="61603"/>
                </a:moveTo>
                <a:lnTo>
                  <a:pt x="3516592" y="46541"/>
                </a:lnTo>
                <a:lnTo>
                  <a:pt x="3471264" y="37388"/>
                </a:lnTo>
                <a:lnTo>
                  <a:pt x="3460448" y="37007"/>
                </a:lnTo>
                <a:lnTo>
                  <a:pt x="3553869" y="37007"/>
                </a:lnTo>
                <a:lnTo>
                  <a:pt x="3553869" y="61603"/>
                </a:lnTo>
                <a:close/>
              </a:path>
              <a:path w="4762500" h="349885">
                <a:moveTo>
                  <a:pt x="3445100" y="349539"/>
                </a:moveTo>
                <a:lnTo>
                  <a:pt x="3394218" y="344123"/>
                </a:lnTo>
                <a:lnTo>
                  <a:pt x="3352689" y="333080"/>
                </a:lnTo>
                <a:lnTo>
                  <a:pt x="3338368" y="328101"/>
                </a:lnTo>
                <a:lnTo>
                  <a:pt x="3338368" y="281166"/>
                </a:lnTo>
                <a:lnTo>
                  <a:pt x="3352176" y="288471"/>
                </a:lnTo>
                <a:lnTo>
                  <a:pt x="3365841" y="294818"/>
                </a:lnTo>
                <a:lnTo>
                  <a:pt x="3406006" y="308089"/>
                </a:lnTo>
                <a:lnTo>
                  <a:pt x="3445100" y="312531"/>
                </a:lnTo>
                <a:lnTo>
                  <a:pt x="3553284" y="312531"/>
                </a:lnTo>
                <a:lnTo>
                  <a:pt x="3541345" y="324266"/>
                </a:lnTo>
                <a:lnTo>
                  <a:pt x="3523017" y="335323"/>
                </a:lnTo>
                <a:lnTo>
                  <a:pt x="3500867" y="343221"/>
                </a:lnTo>
                <a:lnTo>
                  <a:pt x="3474895" y="347959"/>
                </a:lnTo>
                <a:lnTo>
                  <a:pt x="3445100" y="349539"/>
                </a:lnTo>
                <a:close/>
              </a:path>
              <a:path w="4762500" h="349885">
                <a:moveTo>
                  <a:pt x="4001961" y="342995"/>
                </a:moveTo>
                <a:lnTo>
                  <a:pt x="3792325" y="342995"/>
                </a:lnTo>
                <a:lnTo>
                  <a:pt x="3792325" y="6092"/>
                </a:lnTo>
                <a:lnTo>
                  <a:pt x="3837910" y="6092"/>
                </a:lnTo>
                <a:lnTo>
                  <a:pt x="3837910" y="304633"/>
                </a:lnTo>
                <a:lnTo>
                  <a:pt x="4001961" y="304633"/>
                </a:lnTo>
                <a:lnTo>
                  <a:pt x="4001961" y="342995"/>
                </a:lnTo>
                <a:close/>
              </a:path>
              <a:path w="4762500" h="349885">
                <a:moveTo>
                  <a:pt x="4056059" y="342995"/>
                </a:moveTo>
                <a:lnTo>
                  <a:pt x="4007992" y="342995"/>
                </a:lnTo>
                <a:lnTo>
                  <a:pt x="4136615" y="6092"/>
                </a:lnTo>
                <a:lnTo>
                  <a:pt x="4188292" y="6092"/>
                </a:lnTo>
                <a:lnTo>
                  <a:pt x="4205405" y="50998"/>
                </a:lnTo>
                <a:lnTo>
                  <a:pt x="4162342" y="50998"/>
                </a:lnTo>
                <a:lnTo>
                  <a:pt x="4100513" y="218659"/>
                </a:lnTo>
                <a:lnTo>
                  <a:pt x="4269303" y="218659"/>
                </a:lnTo>
                <a:lnTo>
                  <a:pt x="4283751" y="256569"/>
                </a:lnTo>
                <a:lnTo>
                  <a:pt x="4086745" y="256569"/>
                </a:lnTo>
                <a:lnTo>
                  <a:pt x="4056059" y="342995"/>
                </a:lnTo>
                <a:close/>
              </a:path>
              <a:path w="4762500" h="349885">
                <a:moveTo>
                  <a:pt x="4269303" y="218659"/>
                </a:moveTo>
                <a:lnTo>
                  <a:pt x="4224394" y="218659"/>
                </a:lnTo>
                <a:lnTo>
                  <a:pt x="4162342" y="50998"/>
                </a:lnTo>
                <a:lnTo>
                  <a:pt x="4205405" y="50998"/>
                </a:lnTo>
                <a:lnTo>
                  <a:pt x="4269303" y="218659"/>
                </a:lnTo>
                <a:close/>
              </a:path>
              <a:path w="4762500" h="349885">
                <a:moveTo>
                  <a:pt x="4316688" y="342995"/>
                </a:moveTo>
                <a:lnTo>
                  <a:pt x="4269300" y="342995"/>
                </a:lnTo>
                <a:lnTo>
                  <a:pt x="4238614" y="256569"/>
                </a:lnTo>
                <a:lnTo>
                  <a:pt x="4283751" y="256569"/>
                </a:lnTo>
                <a:lnTo>
                  <a:pt x="4316688" y="342995"/>
                </a:lnTo>
                <a:close/>
              </a:path>
              <a:path w="4762500" h="349885">
                <a:moveTo>
                  <a:pt x="4477541" y="342995"/>
                </a:moveTo>
                <a:lnTo>
                  <a:pt x="4420226" y="342995"/>
                </a:lnTo>
                <a:lnTo>
                  <a:pt x="4335830" y="6092"/>
                </a:lnTo>
                <a:lnTo>
                  <a:pt x="4381864" y="6092"/>
                </a:lnTo>
                <a:lnTo>
                  <a:pt x="4452719" y="290869"/>
                </a:lnTo>
                <a:lnTo>
                  <a:pt x="4490332" y="290869"/>
                </a:lnTo>
                <a:lnTo>
                  <a:pt x="4477541" y="342995"/>
                </a:lnTo>
                <a:close/>
              </a:path>
              <a:path w="4762500" h="349885">
                <a:moveTo>
                  <a:pt x="4490332" y="290869"/>
                </a:moveTo>
                <a:lnTo>
                  <a:pt x="4452719" y="290869"/>
                </a:lnTo>
                <a:lnTo>
                  <a:pt x="4523353" y="6092"/>
                </a:lnTo>
                <a:lnTo>
                  <a:pt x="4574577" y="6092"/>
                </a:lnTo>
                <a:lnTo>
                  <a:pt x="4585635" y="50546"/>
                </a:lnTo>
                <a:lnTo>
                  <a:pt x="4549302" y="50546"/>
                </a:lnTo>
                <a:lnTo>
                  <a:pt x="4490332" y="290869"/>
                </a:lnTo>
                <a:close/>
              </a:path>
              <a:path w="4762500" h="349885">
                <a:moveTo>
                  <a:pt x="4690775" y="290869"/>
                </a:moveTo>
                <a:lnTo>
                  <a:pt x="4645418" y="290869"/>
                </a:lnTo>
                <a:lnTo>
                  <a:pt x="4716080" y="6092"/>
                </a:lnTo>
                <a:lnTo>
                  <a:pt x="4762340" y="6092"/>
                </a:lnTo>
                <a:lnTo>
                  <a:pt x="4690775" y="290869"/>
                </a:lnTo>
                <a:close/>
              </a:path>
              <a:path w="4762500" h="349885">
                <a:moveTo>
                  <a:pt x="4677676" y="342995"/>
                </a:moveTo>
                <a:lnTo>
                  <a:pt x="4620370" y="342995"/>
                </a:lnTo>
                <a:lnTo>
                  <a:pt x="4549302" y="50546"/>
                </a:lnTo>
                <a:lnTo>
                  <a:pt x="4585635" y="50546"/>
                </a:lnTo>
                <a:lnTo>
                  <a:pt x="4645418" y="290869"/>
                </a:lnTo>
                <a:lnTo>
                  <a:pt x="4690775" y="290869"/>
                </a:lnTo>
                <a:lnTo>
                  <a:pt x="4677676" y="342995"/>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78479" y="2703470"/>
            <a:ext cx="79520" cy="79520"/>
          </a:xfrm>
          <a:prstGeom prst="rect">
            <a:avLst/>
          </a:prstGeom>
        </p:spPr>
      </p:pic>
      <p:pic>
        <p:nvPicPr>
          <p:cNvPr id="4" name="object 4"/>
          <p:cNvPicPr/>
          <p:nvPr/>
        </p:nvPicPr>
        <p:blipFill>
          <a:blip r:embed="rId3" cstate="print"/>
          <a:stretch>
            <a:fillRect/>
          </a:stretch>
        </p:blipFill>
        <p:spPr>
          <a:xfrm>
            <a:off x="973240" y="2636701"/>
            <a:ext cx="4072591" cy="251027"/>
          </a:xfrm>
          <a:prstGeom prst="rect">
            <a:avLst/>
          </a:prstGeom>
        </p:spPr>
      </p:pic>
      <p:pic>
        <p:nvPicPr>
          <p:cNvPr id="5" name="object 5"/>
          <p:cNvPicPr/>
          <p:nvPr/>
        </p:nvPicPr>
        <p:blipFill>
          <a:blip r:embed="rId4" cstate="print"/>
          <a:stretch>
            <a:fillRect/>
          </a:stretch>
        </p:blipFill>
        <p:spPr>
          <a:xfrm>
            <a:off x="1155677" y="3073543"/>
            <a:ext cx="79520" cy="79520"/>
          </a:xfrm>
          <a:prstGeom prst="rect">
            <a:avLst/>
          </a:prstGeom>
        </p:spPr>
      </p:pic>
      <p:pic>
        <p:nvPicPr>
          <p:cNvPr id="6" name="object 6"/>
          <p:cNvPicPr/>
          <p:nvPr/>
        </p:nvPicPr>
        <p:blipFill>
          <a:blip r:embed="rId5" cstate="print"/>
          <a:stretch>
            <a:fillRect/>
          </a:stretch>
        </p:blipFill>
        <p:spPr>
          <a:xfrm>
            <a:off x="1352585" y="3006774"/>
            <a:ext cx="8187473" cy="251027"/>
          </a:xfrm>
          <a:prstGeom prst="rect">
            <a:avLst/>
          </a:prstGeom>
        </p:spPr>
      </p:pic>
      <p:pic>
        <p:nvPicPr>
          <p:cNvPr id="7" name="object 7"/>
          <p:cNvPicPr/>
          <p:nvPr/>
        </p:nvPicPr>
        <p:blipFill>
          <a:blip r:embed="rId6" cstate="print"/>
          <a:stretch>
            <a:fillRect/>
          </a:stretch>
        </p:blipFill>
        <p:spPr>
          <a:xfrm>
            <a:off x="1342555" y="3324269"/>
            <a:ext cx="2200888" cy="251027"/>
          </a:xfrm>
          <a:prstGeom prst="rect">
            <a:avLst/>
          </a:prstGeom>
        </p:spPr>
      </p:pic>
      <p:pic>
        <p:nvPicPr>
          <p:cNvPr id="8" name="object 8"/>
          <p:cNvPicPr/>
          <p:nvPr/>
        </p:nvPicPr>
        <p:blipFill>
          <a:blip r:embed="rId7" cstate="print"/>
          <a:stretch>
            <a:fillRect/>
          </a:stretch>
        </p:blipFill>
        <p:spPr>
          <a:xfrm>
            <a:off x="1155677" y="3759617"/>
            <a:ext cx="79520" cy="79520"/>
          </a:xfrm>
          <a:prstGeom prst="rect">
            <a:avLst/>
          </a:prstGeom>
        </p:spPr>
      </p:pic>
      <p:pic>
        <p:nvPicPr>
          <p:cNvPr id="9" name="object 9"/>
          <p:cNvPicPr/>
          <p:nvPr/>
        </p:nvPicPr>
        <p:blipFill>
          <a:blip r:embed="rId8" cstate="print"/>
          <a:stretch>
            <a:fillRect/>
          </a:stretch>
        </p:blipFill>
        <p:spPr>
          <a:xfrm>
            <a:off x="1353731" y="3692848"/>
            <a:ext cx="5844305" cy="251027"/>
          </a:xfrm>
          <a:prstGeom prst="rect">
            <a:avLst/>
          </a:prstGeom>
        </p:spPr>
      </p:pic>
      <p:pic>
        <p:nvPicPr>
          <p:cNvPr id="10" name="object 10"/>
          <p:cNvPicPr/>
          <p:nvPr/>
        </p:nvPicPr>
        <p:blipFill>
          <a:blip r:embed="rId4" cstate="print"/>
          <a:stretch>
            <a:fillRect/>
          </a:stretch>
        </p:blipFill>
        <p:spPr>
          <a:xfrm>
            <a:off x="1155677" y="4128501"/>
            <a:ext cx="79520" cy="79520"/>
          </a:xfrm>
          <a:prstGeom prst="rect">
            <a:avLst/>
          </a:prstGeom>
        </p:spPr>
      </p:pic>
      <p:pic>
        <p:nvPicPr>
          <p:cNvPr id="11" name="object 11"/>
          <p:cNvPicPr/>
          <p:nvPr/>
        </p:nvPicPr>
        <p:blipFill>
          <a:blip r:embed="rId9" cstate="print"/>
          <a:stretch>
            <a:fillRect/>
          </a:stretch>
        </p:blipFill>
        <p:spPr>
          <a:xfrm>
            <a:off x="1342269" y="4061733"/>
            <a:ext cx="1955564" cy="251027"/>
          </a:xfrm>
          <a:prstGeom prst="rect">
            <a:avLst/>
          </a:prstGeom>
        </p:spPr>
      </p:pic>
      <p:sp>
        <p:nvSpPr>
          <p:cNvPr id="12" name="object 12"/>
          <p:cNvSpPr/>
          <p:nvPr/>
        </p:nvSpPr>
        <p:spPr>
          <a:xfrm>
            <a:off x="3529892" y="4061733"/>
            <a:ext cx="641350" cy="251460"/>
          </a:xfrm>
          <a:custGeom>
            <a:avLst/>
            <a:gdLst/>
            <a:ahLst/>
            <a:cxnLst/>
            <a:rect l="l" t="t" r="r" b="b"/>
            <a:pathLst>
              <a:path w="641350" h="251460">
                <a:moveTo>
                  <a:pt x="110039" y="203744"/>
                </a:moveTo>
                <a:lnTo>
                  <a:pt x="0" y="203744"/>
                </a:lnTo>
                <a:lnTo>
                  <a:pt x="0" y="15474"/>
                </a:lnTo>
                <a:lnTo>
                  <a:pt x="110039" y="15474"/>
                </a:lnTo>
                <a:lnTo>
                  <a:pt x="110039" y="36679"/>
                </a:lnTo>
                <a:lnTo>
                  <a:pt x="26220" y="36679"/>
                </a:lnTo>
                <a:lnTo>
                  <a:pt x="26220" y="98433"/>
                </a:lnTo>
                <a:lnTo>
                  <a:pt x="93705" y="98433"/>
                </a:lnTo>
                <a:lnTo>
                  <a:pt x="93705" y="118922"/>
                </a:lnTo>
                <a:lnTo>
                  <a:pt x="26220" y="118922"/>
                </a:lnTo>
                <a:lnTo>
                  <a:pt x="26220" y="182539"/>
                </a:lnTo>
                <a:lnTo>
                  <a:pt x="110182" y="182539"/>
                </a:lnTo>
                <a:lnTo>
                  <a:pt x="110039" y="203744"/>
                </a:lnTo>
                <a:close/>
              </a:path>
              <a:path w="641350" h="251460">
                <a:moveTo>
                  <a:pt x="154981" y="95997"/>
                </a:moveTo>
                <a:lnTo>
                  <a:pt x="151064" y="95997"/>
                </a:lnTo>
                <a:lnTo>
                  <a:pt x="149584" y="95568"/>
                </a:lnTo>
                <a:lnTo>
                  <a:pt x="147100" y="93848"/>
                </a:lnTo>
                <a:lnTo>
                  <a:pt x="146097" y="92750"/>
                </a:lnTo>
                <a:lnTo>
                  <a:pt x="140748" y="83389"/>
                </a:lnTo>
                <a:lnTo>
                  <a:pt x="146663" y="78155"/>
                </a:lnTo>
                <a:lnTo>
                  <a:pt x="187498" y="61525"/>
                </a:lnTo>
                <a:lnTo>
                  <a:pt x="195481" y="61180"/>
                </a:lnTo>
                <a:lnTo>
                  <a:pt x="203314" y="61180"/>
                </a:lnTo>
                <a:lnTo>
                  <a:pt x="236347" y="81383"/>
                </a:lnTo>
                <a:lnTo>
                  <a:pt x="186550" y="81383"/>
                </a:lnTo>
                <a:lnTo>
                  <a:pt x="181559" y="82147"/>
                </a:lnTo>
                <a:lnTo>
                  <a:pt x="157153" y="95233"/>
                </a:lnTo>
                <a:lnTo>
                  <a:pt x="154981" y="95997"/>
                </a:lnTo>
                <a:close/>
              </a:path>
              <a:path w="641350" h="251460">
                <a:moveTo>
                  <a:pt x="178383" y="205894"/>
                </a:moveTo>
                <a:lnTo>
                  <a:pt x="167685" y="205894"/>
                </a:lnTo>
                <a:lnTo>
                  <a:pt x="162598" y="205153"/>
                </a:lnTo>
                <a:lnTo>
                  <a:pt x="133875" y="175112"/>
                </a:lnTo>
                <a:lnTo>
                  <a:pt x="133871" y="163244"/>
                </a:lnTo>
                <a:lnTo>
                  <a:pt x="135375" y="157918"/>
                </a:lnTo>
                <a:lnTo>
                  <a:pt x="164783" y="133662"/>
                </a:lnTo>
                <a:lnTo>
                  <a:pt x="208269" y="125428"/>
                </a:lnTo>
                <a:lnTo>
                  <a:pt x="219696" y="124940"/>
                </a:lnTo>
                <a:lnTo>
                  <a:pt x="219696" y="114194"/>
                </a:lnTo>
                <a:lnTo>
                  <a:pt x="201356" y="81383"/>
                </a:lnTo>
                <a:lnTo>
                  <a:pt x="236347" y="81383"/>
                </a:lnTo>
                <a:lnTo>
                  <a:pt x="238967" y="86063"/>
                </a:lnTo>
                <a:lnTo>
                  <a:pt x="243265" y="99054"/>
                </a:lnTo>
                <a:lnTo>
                  <a:pt x="244340" y="106266"/>
                </a:lnTo>
                <a:lnTo>
                  <a:pt x="244340" y="140701"/>
                </a:lnTo>
                <a:lnTo>
                  <a:pt x="219696" y="140701"/>
                </a:lnTo>
                <a:lnTo>
                  <a:pt x="211627" y="141144"/>
                </a:lnTo>
                <a:lnTo>
                  <a:pt x="167135" y="151304"/>
                </a:lnTo>
                <a:lnTo>
                  <a:pt x="158085" y="163674"/>
                </a:lnTo>
                <a:lnTo>
                  <a:pt x="158085" y="171124"/>
                </a:lnTo>
                <a:lnTo>
                  <a:pt x="177571" y="188270"/>
                </a:lnTo>
                <a:lnTo>
                  <a:pt x="217814" y="188270"/>
                </a:lnTo>
                <a:lnTo>
                  <a:pt x="214370" y="191160"/>
                </a:lnTo>
                <a:lnTo>
                  <a:pt x="183207" y="205440"/>
                </a:lnTo>
                <a:lnTo>
                  <a:pt x="178383" y="205894"/>
                </a:lnTo>
                <a:close/>
              </a:path>
              <a:path w="641350" h="251460">
                <a:moveTo>
                  <a:pt x="217814" y="188270"/>
                </a:moveTo>
                <a:lnTo>
                  <a:pt x="184926" y="188270"/>
                </a:lnTo>
                <a:lnTo>
                  <a:pt x="188795" y="187840"/>
                </a:lnTo>
                <a:lnTo>
                  <a:pt x="195863" y="186121"/>
                </a:lnTo>
                <a:lnTo>
                  <a:pt x="219696" y="169644"/>
                </a:lnTo>
                <a:lnTo>
                  <a:pt x="219696" y="140701"/>
                </a:lnTo>
                <a:lnTo>
                  <a:pt x="244340" y="140701"/>
                </a:lnTo>
                <a:lnTo>
                  <a:pt x="244340" y="184831"/>
                </a:lnTo>
                <a:lnTo>
                  <a:pt x="221558" y="184831"/>
                </a:lnTo>
                <a:lnTo>
                  <a:pt x="217814" y="188270"/>
                </a:lnTo>
                <a:close/>
              </a:path>
              <a:path w="641350" h="251460">
                <a:moveTo>
                  <a:pt x="244340" y="203744"/>
                </a:moveTo>
                <a:lnTo>
                  <a:pt x="230680" y="203744"/>
                </a:lnTo>
                <a:lnTo>
                  <a:pt x="228770" y="203362"/>
                </a:lnTo>
                <a:lnTo>
                  <a:pt x="226095" y="201834"/>
                </a:lnTo>
                <a:lnTo>
                  <a:pt x="225188" y="200258"/>
                </a:lnTo>
                <a:lnTo>
                  <a:pt x="224710" y="197870"/>
                </a:lnTo>
                <a:lnTo>
                  <a:pt x="221558" y="184831"/>
                </a:lnTo>
                <a:lnTo>
                  <a:pt x="244340" y="184831"/>
                </a:lnTo>
                <a:lnTo>
                  <a:pt x="244340" y="203744"/>
                </a:lnTo>
                <a:close/>
              </a:path>
              <a:path w="641350" h="251460">
                <a:moveTo>
                  <a:pt x="359825" y="187984"/>
                </a:moveTo>
                <a:lnTo>
                  <a:pt x="323110" y="187984"/>
                </a:lnTo>
                <a:lnTo>
                  <a:pt x="326904" y="187363"/>
                </a:lnTo>
                <a:lnTo>
                  <a:pt x="333304" y="184879"/>
                </a:lnTo>
                <a:lnTo>
                  <a:pt x="344361" y="168259"/>
                </a:lnTo>
                <a:lnTo>
                  <a:pt x="344361" y="161381"/>
                </a:lnTo>
                <a:lnTo>
                  <a:pt x="318882" y="143232"/>
                </a:lnTo>
                <a:lnTo>
                  <a:pt x="306226" y="138862"/>
                </a:lnTo>
                <a:lnTo>
                  <a:pt x="277569" y="113287"/>
                </a:lnTo>
                <a:lnTo>
                  <a:pt x="276591" y="108176"/>
                </a:lnTo>
                <a:lnTo>
                  <a:pt x="276591" y="96714"/>
                </a:lnTo>
                <a:lnTo>
                  <a:pt x="309735" y="62565"/>
                </a:lnTo>
                <a:lnTo>
                  <a:pt x="316517" y="61467"/>
                </a:lnTo>
                <a:lnTo>
                  <a:pt x="332852" y="61467"/>
                </a:lnTo>
                <a:lnTo>
                  <a:pt x="340731" y="62900"/>
                </a:lnTo>
                <a:lnTo>
                  <a:pt x="354869" y="68631"/>
                </a:lnTo>
                <a:lnTo>
                  <a:pt x="360888" y="72643"/>
                </a:lnTo>
                <a:lnTo>
                  <a:pt x="365856" y="77801"/>
                </a:lnTo>
                <a:lnTo>
                  <a:pt x="364436" y="80093"/>
                </a:lnTo>
                <a:lnTo>
                  <a:pt x="321006" y="80093"/>
                </a:lnTo>
                <a:lnTo>
                  <a:pt x="317664" y="80619"/>
                </a:lnTo>
                <a:lnTo>
                  <a:pt x="300518" y="97383"/>
                </a:lnTo>
                <a:lnTo>
                  <a:pt x="300518" y="103782"/>
                </a:lnTo>
                <a:lnTo>
                  <a:pt x="338393" y="125657"/>
                </a:lnTo>
                <a:lnTo>
                  <a:pt x="342524" y="127328"/>
                </a:lnTo>
                <a:lnTo>
                  <a:pt x="367860" y="155125"/>
                </a:lnTo>
                <a:lnTo>
                  <a:pt x="367860" y="167256"/>
                </a:lnTo>
                <a:lnTo>
                  <a:pt x="366762" y="173249"/>
                </a:lnTo>
                <a:lnTo>
                  <a:pt x="362367" y="184234"/>
                </a:lnTo>
                <a:lnTo>
                  <a:pt x="359825" y="187984"/>
                </a:lnTo>
                <a:close/>
              </a:path>
              <a:path w="641350" h="251460">
                <a:moveTo>
                  <a:pt x="357402" y="89980"/>
                </a:moveTo>
                <a:lnTo>
                  <a:pt x="353675" y="89980"/>
                </a:lnTo>
                <a:lnTo>
                  <a:pt x="352123" y="89454"/>
                </a:lnTo>
                <a:lnTo>
                  <a:pt x="348780" y="87353"/>
                </a:lnTo>
                <a:lnTo>
                  <a:pt x="346773" y="86231"/>
                </a:lnTo>
                <a:lnTo>
                  <a:pt x="342093" y="83843"/>
                </a:lnTo>
                <a:lnTo>
                  <a:pt x="339323" y="82720"/>
                </a:lnTo>
                <a:lnTo>
                  <a:pt x="332923" y="80619"/>
                </a:lnTo>
                <a:lnTo>
                  <a:pt x="329126" y="80093"/>
                </a:lnTo>
                <a:lnTo>
                  <a:pt x="364436" y="80093"/>
                </a:lnTo>
                <a:lnTo>
                  <a:pt x="360266" y="86827"/>
                </a:lnTo>
                <a:lnTo>
                  <a:pt x="359121" y="88929"/>
                </a:lnTo>
                <a:lnTo>
                  <a:pt x="357402" y="89980"/>
                </a:lnTo>
                <a:close/>
              </a:path>
              <a:path w="641350" h="251460">
                <a:moveTo>
                  <a:pt x="325687" y="205894"/>
                </a:moveTo>
                <a:lnTo>
                  <a:pt x="317570" y="205894"/>
                </a:lnTo>
                <a:lnTo>
                  <a:pt x="310777" y="205598"/>
                </a:lnTo>
                <a:lnTo>
                  <a:pt x="273009" y="188843"/>
                </a:lnTo>
                <a:lnTo>
                  <a:pt x="279646" y="178145"/>
                </a:lnTo>
                <a:lnTo>
                  <a:pt x="280556" y="177190"/>
                </a:lnTo>
                <a:lnTo>
                  <a:pt x="282657" y="175853"/>
                </a:lnTo>
                <a:lnTo>
                  <a:pt x="283992" y="175518"/>
                </a:lnTo>
                <a:lnTo>
                  <a:pt x="287337" y="175518"/>
                </a:lnTo>
                <a:lnTo>
                  <a:pt x="289057" y="176163"/>
                </a:lnTo>
                <a:lnTo>
                  <a:pt x="292496" y="178742"/>
                </a:lnTo>
                <a:lnTo>
                  <a:pt x="294573" y="180175"/>
                </a:lnTo>
                <a:lnTo>
                  <a:pt x="299444" y="183327"/>
                </a:lnTo>
                <a:lnTo>
                  <a:pt x="302382" y="184760"/>
                </a:lnTo>
                <a:lnTo>
                  <a:pt x="309257" y="187339"/>
                </a:lnTo>
                <a:lnTo>
                  <a:pt x="313556" y="187984"/>
                </a:lnTo>
                <a:lnTo>
                  <a:pt x="359825" y="187984"/>
                </a:lnTo>
                <a:lnTo>
                  <a:pt x="359145" y="188987"/>
                </a:lnTo>
                <a:lnTo>
                  <a:pt x="350644" y="197010"/>
                </a:lnTo>
                <a:lnTo>
                  <a:pt x="345388" y="200162"/>
                </a:lnTo>
                <a:lnTo>
                  <a:pt x="332876" y="204747"/>
                </a:lnTo>
                <a:lnTo>
                  <a:pt x="325687" y="205894"/>
                </a:lnTo>
                <a:close/>
              </a:path>
              <a:path w="641350" h="251460">
                <a:moveTo>
                  <a:pt x="423405" y="203744"/>
                </a:moveTo>
                <a:lnTo>
                  <a:pt x="398190" y="203744"/>
                </a:lnTo>
                <a:lnTo>
                  <a:pt x="398190" y="63616"/>
                </a:lnTo>
                <a:lnTo>
                  <a:pt x="423405" y="63616"/>
                </a:lnTo>
                <a:lnTo>
                  <a:pt x="423405" y="203744"/>
                </a:lnTo>
                <a:close/>
              </a:path>
              <a:path w="641350" h="251460">
                <a:moveTo>
                  <a:pt x="412756" y="37396"/>
                </a:moveTo>
                <a:lnTo>
                  <a:pt x="407979" y="37396"/>
                </a:lnTo>
                <a:lnTo>
                  <a:pt x="405734" y="36918"/>
                </a:lnTo>
                <a:lnTo>
                  <a:pt x="392887" y="22160"/>
                </a:lnTo>
                <a:lnTo>
                  <a:pt x="392887" y="17289"/>
                </a:lnTo>
                <a:lnTo>
                  <a:pt x="407979" y="1862"/>
                </a:lnTo>
                <a:lnTo>
                  <a:pt x="412756" y="1862"/>
                </a:lnTo>
                <a:lnTo>
                  <a:pt x="428279" y="17289"/>
                </a:lnTo>
                <a:lnTo>
                  <a:pt x="428279" y="22160"/>
                </a:lnTo>
                <a:lnTo>
                  <a:pt x="412756" y="37396"/>
                </a:lnTo>
                <a:close/>
              </a:path>
              <a:path w="641350" h="251460">
                <a:moveTo>
                  <a:pt x="489428" y="203744"/>
                </a:moveTo>
                <a:lnTo>
                  <a:pt x="464213" y="203744"/>
                </a:lnTo>
                <a:lnTo>
                  <a:pt x="464213" y="0"/>
                </a:lnTo>
                <a:lnTo>
                  <a:pt x="489428" y="0"/>
                </a:lnTo>
                <a:lnTo>
                  <a:pt x="489428" y="203744"/>
                </a:lnTo>
                <a:close/>
              </a:path>
              <a:path w="641350" h="251460">
                <a:moveTo>
                  <a:pt x="562694" y="251027"/>
                </a:moveTo>
                <a:lnTo>
                  <a:pt x="541440" y="251027"/>
                </a:lnTo>
                <a:lnTo>
                  <a:pt x="565511" y="195434"/>
                </a:lnTo>
                <a:lnTo>
                  <a:pt x="511923" y="63616"/>
                </a:lnTo>
                <a:lnTo>
                  <a:pt x="535900" y="63616"/>
                </a:lnTo>
                <a:lnTo>
                  <a:pt x="537570" y="64141"/>
                </a:lnTo>
                <a:lnTo>
                  <a:pt x="575467" y="160474"/>
                </a:lnTo>
                <a:lnTo>
                  <a:pt x="577976" y="168498"/>
                </a:lnTo>
                <a:lnTo>
                  <a:pt x="599409" y="168498"/>
                </a:lnTo>
                <a:lnTo>
                  <a:pt x="568184" y="246920"/>
                </a:lnTo>
                <a:lnTo>
                  <a:pt x="567157" y="248400"/>
                </a:lnTo>
                <a:lnTo>
                  <a:pt x="564578" y="250502"/>
                </a:lnTo>
                <a:lnTo>
                  <a:pt x="562694" y="251027"/>
                </a:lnTo>
                <a:close/>
              </a:path>
              <a:path w="641350" h="251460">
                <a:moveTo>
                  <a:pt x="599409" y="168498"/>
                </a:moveTo>
                <a:lnTo>
                  <a:pt x="577976" y="168498"/>
                </a:lnTo>
                <a:lnTo>
                  <a:pt x="578549" y="166396"/>
                </a:lnTo>
                <a:lnTo>
                  <a:pt x="579194" y="164318"/>
                </a:lnTo>
                <a:lnTo>
                  <a:pt x="580626" y="160211"/>
                </a:lnTo>
                <a:lnTo>
                  <a:pt x="581366" y="158181"/>
                </a:lnTo>
                <a:lnTo>
                  <a:pt x="582131" y="156175"/>
                </a:lnTo>
                <a:lnTo>
                  <a:pt x="613796" y="68774"/>
                </a:lnTo>
                <a:lnTo>
                  <a:pt x="614369" y="67341"/>
                </a:lnTo>
                <a:lnTo>
                  <a:pt x="615325" y="66124"/>
                </a:lnTo>
                <a:lnTo>
                  <a:pt x="617998" y="64118"/>
                </a:lnTo>
                <a:lnTo>
                  <a:pt x="619480" y="63616"/>
                </a:lnTo>
                <a:lnTo>
                  <a:pt x="641163" y="63616"/>
                </a:lnTo>
                <a:lnTo>
                  <a:pt x="599409" y="168498"/>
                </a:lnTo>
                <a:close/>
              </a:path>
            </a:pathLst>
          </a:custGeom>
          <a:solidFill>
            <a:srgbClr val="000000"/>
          </a:solidFill>
        </p:spPr>
        <p:txBody>
          <a:bodyPr wrap="square" lIns="0" tIns="0" rIns="0" bIns="0" rtlCol="0"/>
          <a:lstStyle/>
          <a:p>
            <a:endParaRPr/>
          </a:p>
        </p:txBody>
      </p:sp>
      <p:pic>
        <p:nvPicPr>
          <p:cNvPr id="13" name="object 13"/>
          <p:cNvPicPr/>
          <p:nvPr/>
        </p:nvPicPr>
        <p:blipFill>
          <a:blip r:embed="rId10" cstate="print"/>
          <a:stretch>
            <a:fillRect/>
          </a:stretch>
        </p:blipFill>
        <p:spPr>
          <a:xfrm>
            <a:off x="4383895" y="4061733"/>
            <a:ext cx="1418351" cy="241284"/>
          </a:xfrm>
          <a:prstGeom prst="rect">
            <a:avLst/>
          </a:prstGeom>
        </p:spPr>
      </p:pic>
      <p:sp>
        <p:nvSpPr>
          <p:cNvPr id="14" name="object 14"/>
          <p:cNvSpPr/>
          <p:nvPr/>
        </p:nvSpPr>
        <p:spPr>
          <a:xfrm>
            <a:off x="6014106" y="4061733"/>
            <a:ext cx="508000" cy="206375"/>
          </a:xfrm>
          <a:custGeom>
            <a:avLst/>
            <a:gdLst/>
            <a:ahLst/>
            <a:cxnLst/>
            <a:rect l="l" t="t" r="r" b="b"/>
            <a:pathLst>
              <a:path w="508000" h="206375">
                <a:moveTo>
                  <a:pt x="75704" y="177094"/>
                </a:moveTo>
                <a:lnTo>
                  <a:pt x="56595" y="177094"/>
                </a:lnTo>
                <a:lnTo>
                  <a:pt x="57359" y="174038"/>
                </a:lnTo>
                <a:lnTo>
                  <a:pt x="58241" y="170886"/>
                </a:lnTo>
                <a:lnTo>
                  <a:pt x="62183" y="158181"/>
                </a:lnTo>
                <a:lnTo>
                  <a:pt x="89980" y="68201"/>
                </a:lnTo>
                <a:lnTo>
                  <a:pt x="90457" y="66768"/>
                </a:lnTo>
                <a:lnTo>
                  <a:pt x="91317" y="65598"/>
                </a:lnTo>
                <a:lnTo>
                  <a:pt x="93800" y="63783"/>
                </a:lnTo>
                <a:lnTo>
                  <a:pt x="95281" y="63329"/>
                </a:lnTo>
                <a:lnTo>
                  <a:pt x="109800" y="63329"/>
                </a:lnTo>
                <a:lnTo>
                  <a:pt x="122120" y="91556"/>
                </a:lnTo>
                <a:lnTo>
                  <a:pt x="101872" y="91556"/>
                </a:lnTo>
                <a:lnTo>
                  <a:pt x="99961" y="100344"/>
                </a:lnTo>
                <a:lnTo>
                  <a:pt x="99341" y="102541"/>
                </a:lnTo>
                <a:lnTo>
                  <a:pt x="98576" y="104738"/>
                </a:lnTo>
                <a:lnTo>
                  <a:pt x="75704" y="177094"/>
                </a:lnTo>
                <a:close/>
              </a:path>
              <a:path w="508000" h="206375">
                <a:moveTo>
                  <a:pt x="65861" y="203744"/>
                </a:moveTo>
                <a:lnTo>
                  <a:pt x="44130" y="203744"/>
                </a:lnTo>
                <a:lnTo>
                  <a:pt x="0" y="63616"/>
                </a:lnTo>
                <a:lnTo>
                  <a:pt x="21826" y="63616"/>
                </a:lnTo>
                <a:lnTo>
                  <a:pt x="23450" y="64141"/>
                </a:lnTo>
                <a:lnTo>
                  <a:pt x="26124" y="66243"/>
                </a:lnTo>
                <a:lnTo>
                  <a:pt x="26984" y="67485"/>
                </a:lnTo>
                <a:lnTo>
                  <a:pt x="27366" y="68917"/>
                </a:lnTo>
                <a:lnTo>
                  <a:pt x="52440" y="158325"/>
                </a:lnTo>
                <a:lnTo>
                  <a:pt x="56595" y="177094"/>
                </a:lnTo>
                <a:lnTo>
                  <a:pt x="75704" y="177094"/>
                </a:lnTo>
                <a:lnTo>
                  <a:pt x="68774" y="199016"/>
                </a:lnTo>
                <a:lnTo>
                  <a:pt x="67723" y="202168"/>
                </a:lnTo>
                <a:lnTo>
                  <a:pt x="65861" y="203744"/>
                </a:lnTo>
                <a:close/>
              </a:path>
              <a:path w="508000" h="206375">
                <a:moveTo>
                  <a:pt x="168123" y="177094"/>
                </a:moveTo>
                <a:lnTo>
                  <a:pt x="147579" y="177094"/>
                </a:lnTo>
                <a:lnTo>
                  <a:pt x="148629" y="170886"/>
                </a:lnTo>
                <a:lnTo>
                  <a:pt x="150110" y="164581"/>
                </a:lnTo>
                <a:lnTo>
                  <a:pt x="152020" y="158181"/>
                </a:lnTo>
                <a:lnTo>
                  <a:pt x="177667" y="68774"/>
                </a:lnTo>
                <a:lnTo>
                  <a:pt x="178145" y="67246"/>
                </a:lnTo>
                <a:lnTo>
                  <a:pt x="179005" y="66004"/>
                </a:lnTo>
                <a:lnTo>
                  <a:pt x="181488" y="64094"/>
                </a:lnTo>
                <a:lnTo>
                  <a:pt x="183017" y="63616"/>
                </a:lnTo>
                <a:lnTo>
                  <a:pt x="203744" y="63616"/>
                </a:lnTo>
                <a:lnTo>
                  <a:pt x="168123" y="177094"/>
                </a:lnTo>
                <a:close/>
              </a:path>
              <a:path w="508000" h="206375">
                <a:moveTo>
                  <a:pt x="159757" y="203744"/>
                </a:moveTo>
                <a:lnTo>
                  <a:pt x="137310" y="203744"/>
                </a:lnTo>
                <a:lnTo>
                  <a:pt x="135638" y="202168"/>
                </a:lnTo>
                <a:lnTo>
                  <a:pt x="134683" y="199016"/>
                </a:lnTo>
                <a:lnTo>
                  <a:pt x="105311" y="104594"/>
                </a:lnTo>
                <a:lnTo>
                  <a:pt x="101872" y="91556"/>
                </a:lnTo>
                <a:lnTo>
                  <a:pt x="122120" y="91556"/>
                </a:lnTo>
                <a:lnTo>
                  <a:pt x="142323" y="158325"/>
                </a:lnTo>
                <a:lnTo>
                  <a:pt x="143371" y="161572"/>
                </a:lnTo>
                <a:lnTo>
                  <a:pt x="144316" y="164748"/>
                </a:lnTo>
                <a:lnTo>
                  <a:pt x="146009" y="170957"/>
                </a:lnTo>
                <a:lnTo>
                  <a:pt x="146814" y="174038"/>
                </a:lnTo>
                <a:lnTo>
                  <a:pt x="147579" y="177094"/>
                </a:lnTo>
                <a:lnTo>
                  <a:pt x="168123" y="177094"/>
                </a:lnTo>
                <a:lnTo>
                  <a:pt x="159757" y="203744"/>
                </a:lnTo>
                <a:close/>
              </a:path>
              <a:path w="508000" h="206375">
                <a:moveTo>
                  <a:pt x="252785" y="203744"/>
                </a:moveTo>
                <a:lnTo>
                  <a:pt x="227568" y="203744"/>
                </a:lnTo>
                <a:lnTo>
                  <a:pt x="227568" y="63616"/>
                </a:lnTo>
                <a:lnTo>
                  <a:pt x="252785" y="63616"/>
                </a:lnTo>
                <a:lnTo>
                  <a:pt x="252785" y="203744"/>
                </a:lnTo>
                <a:close/>
              </a:path>
              <a:path w="508000" h="206375">
                <a:moveTo>
                  <a:pt x="242135" y="37396"/>
                </a:moveTo>
                <a:lnTo>
                  <a:pt x="237359" y="37396"/>
                </a:lnTo>
                <a:lnTo>
                  <a:pt x="235114" y="36918"/>
                </a:lnTo>
                <a:lnTo>
                  <a:pt x="222267" y="22160"/>
                </a:lnTo>
                <a:lnTo>
                  <a:pt x="222267" y="17289"/>
                </a:lnTo>
                <a:lnTo>
                  <a:pt x="237359" y="1862"/>
                </a:lnTo>
                <a:lnTo>
                  <a:pt x="242135" y="1862"/>
                </a:lnTo>
                <a:lnTo>
                  <a:pt x="257657" y="17289"/>
                </a:lnTo>
                <a:lnTo>
                  <a:pt x="257657" y="22160"/>
                </a:lnTo>
                <a:lnTo>
                  <a:pt x="242135" y="37396"/>
                </a:lnTo>
                <a:close/>
              </a:path>
              <a:path w="508000" h="206375">
                <a:moveTo>
                  <a:pt x="363539" y="84535"/>
                </a:moveTo>
                <a:lnTo>
                  <a:pt x="282300" y="84535"/>
                </a:lnTo>
                <a:lnTo>
                  <a:pt x="281082" y="84057"/>
                </a:lnTo>
                <a:lnTo>
                  <a:pt x="279076" y="82147"/>
                </a:lnTo>
                <a:lnTo>
                  <a:pt x="278575" y="80762"/>
                </a:lnTo>
                <a:lnTo>
                  <a:pt x="278575" y="68917"/>
                </a:lnTo>
                <a:lnTo>
                  <a:pt x="300641" y="66052"/>
                </a:lnTo>
                <a:lnTo>
                  <a:pt x="306706" y="21492"/>
                </a:lnTo>
                <a:lnTo>
                  <a:pt x="307302" y="20345"/>
                </a:lnTo>
                <a:lnTo>
                  <a:pt x="309309" y="18626"/>
                </a:lnTo>
                <a:lnTo>
                  <a:pt x="310574" y="18196"/>
                </a:lnTo>
                <a:lnTo>
                  <a:pt x="324996" y="18196"/>
                </a:lnTo>
                <a:lnTo>
                  <a:pt x="324996" y="66195"/>
                </a:lnTo>
                <a:lnTo>
                  <a:pt x="363539" y="66195"/>
                </a:lnTo>
                <a:lnTo>
                  <a:pt x="363539" y="84535"/>
                </a:lnTo>
                <a:close/>
              </a:path>
              <a:path w="508000" h="206375">
                <a:moveTo>
                  <a:pt x="339756" y="205894"/>
                </a:moveTo>
                <a:lnTo>
                  <a:pt x="333450" y="205894"/>
                </a:lnTo>
                <a:lnTo>
                  <a:pt x="325821" y="205312"/>
                </a:lnTo>
                <a:lnTo>
                  <a:pt x="299781" y="169930"/>
                </a:lnTo>
                <a:lnTo>
                  <a:pt x="299781" y="84535"/>
                </a:lnTo>
                <a:lnTo>
                  <a:pt x="324996" y="84535"/>
                </a:lnTo>
                <a:lnTo>
                  <a:pt x="324996" y="173942"/>
                </a:lnTo>
                <a:lnTo>
                  <a:pt x="326311" y="178241"/>
                </a:lnTo>
                <a:lnTo>
                  <a:pt x="331563" y="183972"/>
                </a:lnTo>
                <a:lnTo>
                  <a:pt x="334979" y="185405"/>
                </a:lnTo>
                <a:lnTo>
                  <a:pt x="361956" y="185405"/>
                </a:lnTo>
                <a:lnTo>
                  <a:pt x="366835" y="193285"/>
                </a:lnTo>
                <a:lnTo>
                  <a:pt x="362536" y="197297"/>
                </a:lnTo>
                <a:lnTo>
                  <a:pt x="357474" y="200401"/>
                </a:lnTo>
                <a:lnTo>
                  <a:pt x="345822" y="204795"/>
                </a:lnTo>
                <a:lnTo>
                  <a:pt x="339756" y="205894"/>
                </a:lnTo>
                <a:close/>
              </a:path>
              <a:path w="508000" h="206375">
                <a:moveTo>
                  <a:pt x="361956" y="185405"/>
                </a:moveTo>
                <a:lnTo>
                  <a:pt x="341666" y="185405"/>
                </a:lnTo>
                <a:lnTo>
                  <a:pt x="343791" y="185070"/>
                </a:lnTo>
                <a:lnTo>
                  <a:pt x="347327" y="183733"/>
                </a:lnTo>
                <a:lnTo>
                  <a:pt x="348829" y="182969"/>
                </a:lnTo>
                <a:lnTo>
                  <a:pt x="352389" y="180485"/>
                </a:lnTo>
                <a:lnTo>
                  <a:pt x="354202" y="179148"/>
                </a:lnTo>
                <a:lnTo>
                  <a:pt x="355038" y="178814"/>
                </a:lnTo>
                <a:lnTo>
                  <a:pt x="356661" y="178814"/>
                </a:lnTo>
                <a:lnTo>
                  <a:pt x="357354" y="179005"/>
                </a:lnTo>
                <a:lnTo>
                  <a:pt x="358407" y="179769"/>
                </a:lnTo>
                <a:lnTo>
                  <a:pt x="358906" y="180390"/>
                </a:lnTo>
                <a:lnTo>
                  <a:pt x="359384" y="181249"/>
                </a:lnTo>
                <a:lnTo>
                  <a:pt x="361956" y="185405"/>
                </a:lnTo>
                <a:close/>
              </a:path>
              <a:path w="508000" h="206375">
                <a:moveTo>
                  <a:pt x="416831" y="203744"/>
                </a:moveTo>
                <a:lnTo>
                  <a:pt x="391613" y="203744"/>
                </a:lnTo>
                <a:lnTo>
                  <a:pt x="391613" y="0"/>
                </a:lnTo>
                <a:lnTo>
                  <a:pt x="416831" y="0"/>
                </a:lnTo>
                <a:lnTo>
                  <a:pt x="416831" y="82099"/>
                </a:lnTo>
                <a:lnTo>
                  <a:pt x="443725" y="82099"/>
                </a:lnTo>
                <a:lnTo>
                  <a:pt x="439851" y="83102"/>
                </a:lnTo>
                <a:lnTo>
                  <a:pt x="427626" y="89980"/>
                </a:lnTo>
                <a:lnTo>
                  <a:pt x="421989" y="94708"/>
                </a:lnTo>
                <a:lnTo>
                  <a:pt x="416831" y="100726"/>
                </a:lnTo>
                <a:lnTo>
                  <a:pt x="416831" y="203744"/>
                </a:lnTo>
                <a:close/>
              </a:path>
              <a:path w="508000" h="206375">
                <a:moveTo>
                  <a:pt x="443725" y="82099"/>
                </a:moveTo>
                <a:lnTo>
                  <a:pt x="416831" y="82099"/>
                </a:lnTo>
                <a:lnTo>
                  <a:pt x="422658" y="75795"/>
                </a:lnTo>
                <a:lnTo>
                  <a:pt x="429129" y="70780"/>
                </a:lnTo>
                <a:lnTo>
                  <a:pt x="443363" y="63329"/>
                </a:lnTo>
                <a:lnTo>
                  <a:pt x="451600" y="61467"/>
                </a:lnTo>
                <a:lnTo>
                  <a:pt x="468602" y="61467"/>
                </a:lnTo>
                <a:lnTo>
                  <a:pt x="499940" y="81383"/>
                </a:lnTo>
                <a:lnTo>
                  <a:pt x="446492" y="81383"/>
                </a:lnTo>
                <a:lnTo>
                  <a:pt x="443725" y="82099"/>
                </a:lnTo>
                <a:close/>
              </a:path>
              <a:path w="508000" h="206375">
                <a:moveTo>
                  <a:pt x="507386" y="203744"/>
                </a:moveTo>
                <a:lnTo>
                  <a:pt x="482168" y="203744"/>
                </a:lnTo>
                <a:lnTo>
                  <a:pt x="482168" y="104069"/>
                </a:lnTo>
                <a:lnTo>
                  <a:pt x="479826" y="95950"/>
                </a:lnTo>
                <a:lnTo>
                  <a:pt x="470465" y="84296"/>
                </a:lnTo>
                <a:lnTo>
                  <a:pt x="463303" y="81383"/>
                </a:lnTo>
                <a:lnTo>
                  <a:pt x="499940" y="81383"/>
                </a:lnTo>
                <a:lnTo>
                  <a:pt x="502488" y="86231"/>
                </a:lnTo>
                <a:lnTo>
                  <a:pt x="506406" y="99317"/>
                </a:lnTo>
                <a:lnTo>
                  <a:pt x="507386" y="106553"/>
                </a:lnTo>
                <a:lnTo>
                  <a:pt x="507386" y="203744"/>
                </a:lnTo>
                <a:close/>
              </a:path>
            </a:pathLst>
          </a:custGeom>
          <a:solidFill>
            <a:srgbClr val="000000"/>
          </a:solidFill>
        </p:spPr>
        <p:txBody>
          <a:bodyPr wrap="square" lIns="0" tIns="0" rIns="0" bIns="0" rtlCol="0"/>
          <a:lstStyle/>
          <a:p>
            <a:endParaRPr/>
          </a:p>
        </p:txBody>
      </p:sp>
      <p:pic>
        <p:nvPicPr>
          <p:cNvPr id="15" name="object 15"/>
          <p:cNvPicPr/>
          <p:nvPr/>
        </p:nvPicPr>
        <p:blipFill>
          <a:blip r:embed="rId11" cstate="print"/>
          <a:stretch>
            <a:fillRect/>
          </a:stretch>
        </p:blipFill>
        <p:spPr>
          <a:xfrm>
            <a:off x="6759230" y="4061733"/>
            <a:ext cx="1436327" cy="254179"/>
          </a:xfrm>
          <a:prstGeom prst="rect">
            <a:avLst/>
          </a:prstGeom>
        </p:spPr>
      </p:pic>
      <p:sp>
        <p:nvSpPr>
          <p:cNvPr id="16" name="object 16"/>
          <p:cNvSpPr/>
          <p:nvPr/>
        </p:nvSpPr>
        <p:spPr>
          <a:xfrm>
            <a:off x="8419576" y="4061733"/>
            <a:ext cx="867410" cy="251460"/>
          </a:xfrm>
          <a:custGeom>
            <a:avLst/>
            <a:gdLst/>
            <a:ahLst/>
            <a:cxnLst/>
            <a:rect l="l" t="t" r="r" b="b"/>
            <a:pathLst>
              <a:path w="867409" h="251460">
                <a:moveTo>
                  <a:pt x="74935" y="203744"/>
                </a:moveTo>
                <a:lnTo>
                  <a:pt x="52154" y="203744"/>
                </a:lnTo>
                <a:lnTo>
                  <a:pt x="0" y="63616"/>
                </a:lnTo>
                <a:lnTo>
                  <a:pt x="22686" y="63616"/>
                </a:lnTo>
                <a:lnTo>
                  <a:pt x="24309" y="64141"/>
                </a:lnTo>
                <a:lnTo>
                  <a:pt x="26984" y="66243"/>
                </a:lnTo>
                <a:lnTo>
                  <a:pt x="27891" y="67437"/>
                </a:lnTo>
                <a:lnTo>
                  <a:pt x="28369" y="68774"/>
                </a:lnTo>
                <a:lnTo>
                  <a:pt x="58315" y="158468"/>
                </a:lnTo>
                <a:lnTo>
                  <a:pt x="59557" y="161811"/>
                </a:lnTo>
                <a:lnTo>
                  <a:pt x="60614" y="165082"/>
                </a:lnTo>
                <a:lnTo>
                  <a:pt x="62357" y="171482"/>
                </a:lnTo>
                <a:lnTo>
                  <a:pt x="63161" y="174659"/>
                </a:lnTo>
                <a:lnTo>
                  <a:pt x="63903" y="177811"/>
                </a:lnTo>
                <a:lnTo>
                  <a:pt x="84587" y="177811"/>
                </a:lnTo>
                <a:lnTo>
                  <a:pt x="74935" y="203744"/>
                </a:lnTo>
                <a:close/>
              </a:path>
              <a:path w="867409" h="251460">
                <a:moveTo>
                  <a:pt x="84587" y="177811"/>
                </a:moveTo>
                <a:lnTo>
                  <a:pt x="63903" y="177811"/>
                </a:lnTo>
                <a:lnTo>
                  <a:pt x="64595" y="174563"/>
                </a:lnTo>
                <a:lnTo>
                  <a:pt x="65393" y="171363"/>
                </a:lnTo>
                <a:lnTo>
                  <a:pt x="67182" y="165059"/>
                </a:lnTo>
                <a:lnTo>
                  <a:pt x="68297" y="161811"/>
                </a:lnTo>
                <a:lnTo>
                  <a:pt x="69634" y="158468"/>
                </a:lnTo>
                <a:lnTo>
                  <a:pt x="100010" y="68774"/>
                </a:lnTo>
                <a:lnTo>
                  <a:pt x="100583" y="67341"/>
                </a:lnTo>
                <a:lnTo>
                  <a:pt x="101514" y="66124"/>
                </a:lnTo>
                <a:lnTo>
                  <a:pt x="104093" y="64118"/>
                </a:lnTo>
                <a:lnTo>
                  <a:pt x="105550" y="63616"/>
                </a:lnTo>
                <a:lnTo>
                  <a:pt x="127090" y="63616"/>
                </a:lnTo>
                <a:lnTo>
                  <a:pt x="84587" y="177811"/>
                </a:lnTo>
                <a:close/>
              </a:path>
              <a:path w="867409" h="251460">
                <a:moveTo>
                  <a:pt x="175604" y="203744"/>
                </a:moveTo>
                <a:lnTo>
                  <a:pt x="150387" y="203744"/>
                </a:lnTo>
                <a:lnTo>
                  <a:pt x="150387" y="63616"/>
                </a:lnTo>
                <a:lnTo>
                  <a:pt x="175604" y="63616"/>
                </a:lnTo>
                <a:lnTo>
                  <a:pt x="175604" y="203744"/>
                </a:lnTo>
                <a:close/>
              </a:path>
              <a:path w="867409" h="251460">
                <a:moveTo>
                  <a:pt x="164954" y="37396"/>
                </a:moveTo>
                <a:lnTo>
                  <a:pt x="160178" y="37396"/>
                </a:lnTo>
                <a:lnTo>
                  <a:pt x="157933" y="36918"/>
                </a:lnTo>
                <a:lnTo>
                  <a:pt x="145086" y="22160"/>
                </a:lnTo>
                <a:lnTo>
                  <a:pt x="145086" y="17289"/>
                </a:lnTo>
                <a:lnTo>
                  <a:pt x="160178" y="1862"/>
                </a:lnTo>
                <a:lnTo>
                  <a:pt x="164954" y="1862"/>
                </a:lnTo>
                <a:lnTo>
                  <a:pt x="180476" y="17289"/>
                </a:lnTo>
                <a:lnTo>
                  <a:pt x="180476" y="22160"/>
                </a:lnTo>
                <a:lnTo>
                  <a:pt x="164954" y="37396"/>
                </a:lnTo>
                <a:close/>
              </a:path>
              <a:path w="867409" h="251460">
                <a:moveTo>
                  <a:pt x="292194" y="187984"/>
                </a:moveTo>
                <a:lnTo>
                  <a:pt x="255478" y="187984"/>
                </a:lnTo>
                <a:lnTo>
                  <a:pt x="259275" y="187363"/>
                </a:lnTo>
                <a:lnTo>
                  <a:pt x="265675" y="184879"/>
                </a:lnTo>
                <a:lnTo>
                  <a:pt x="276732" y="168259"/>
                </a:lnTo>
                <a:lnTo>
                  <a:pt x="276732" y="161381"/>
                </a:lnTo>
                <a:lnTo>
                  <a:pt x="251252" y="143232"/>
                </a:lnTo>
                <a:lnTo>
                  <a:pt x="238595" y="138862"/>
                </a:lnTo>
                <a:lnTo>
                  <a:pt x="209939" y="113287"/>
                </a:lnTo>
                <a:lnTo>
                  <a:pt x="208960" y="108176"/>
                </a:lnTo>
                <a:lnTo>
                  <a:pt x="208960" y="96714"/>
                </a:lnTo>
                <a:lnTo>
                  <a:pt x="242105" y="62565"/>
                </a:lnTo>
                <a:lnTo>
                  <a:pt x="248887" y="61467"/>
                </a:lnTo>
                <a:lnTo>
                  <a:pt x="265221" y="61467"/>
                </a:lnTo>
                <a:lnTo>
                  <a:pt x="273102" y="62900"/>
                </a:lnTo>
                <a:lnTo>
                  <a:pt x="287239" y="68631"/>
                </a:lnTo>
                <a:lnTo>
                  <a:pt x="293257" y="72643"/>
                </a:lnTo>
                <a:lnTo>
                  <a:pt x="298225" y="77801"/>
                </a:lnTo>
                <a:lnTo>
                  <a:pt x="296805" y="80093"/>
                </a:lnTo>
                <a:lnTo>
                  <a:pt x="253377" y="80093"/>
                </a:lnTo>
                <a:lnTo>
                  <a:pt x="250034" y="80619"/>
                </a:lnTo>
                <a:lnTo>
                  <a:pt x="232888" y="97383"/>
                </a:lnTo>
                <a:lnTo>
                  <a:pt x="232888" y="103782"/>
                </a:lnTo>
                <a:lnTo>
                  <a:pt x="270762" y="125657"/>
                </a:lnTo>
                <a:lnTo>
                  <a:pt x="274893" y="127328"/>
                </a:lnTo>
                <a:lnTo>
                  <a:pt x="300229" y="155125"/>
                </a:lnTo>
                <a:lnTo>
                  <a:pt x="300229" y="167256"/>
                </a:lnTo>
                <a:lnTo>
                  <a:pt x="299132" y="173249"/>
                </a:lnTo>
                <a:lnTo>
                  <a:pt x="294736" y="184234"/>
                </a:lnTo>
                <a:lnTo>
                  <a:pt x="292194" y="187984"/>
                </a:lnTo>
                <a:close/>
              </a:path>
              <a:path w="867409" h="251460">
                <a:moveTo>
                  <a:pt x="289770" y="89980"/>
                </a:moveTo>
                <a:lnTo>
                  <a:pt x="286045" y="89980"/>
                </a:lnTo>
                <a:lnTo>
                  <a:pt x="284493" y="89454"/>
                </a:lnTo>
                <a:lnTo>
                  <a:pt x="281149" y="87353"/>
                </a:lnTo>
                <a:lnTo>
                  <a:pt x="279144" y="86231"/>
                </a:lnTo>
                <a:lnTo>
                  <a:pt x="274463" y="83843"/>
                </a:lnTo>
                <a:lnTo>
                  <a:pt x="271693" y="82720"/>
                </a:lnTo>
                <a:lnTo>
                  <a:pt x="265293" y="80619"/>
                </a:lnTo>
                <a:lnTo>
                  <a:pt x="261496" y="80093"/>
                </a:lnTo>
                <a:lnTo>
                  <a:pt x="296805" y="80093"/>
                </a:lnTo>
                <a:lnTo>
                  <a:pt x="292635" y="86827"/>
                </a:lnTo>
                <a:lnTo>
                  <a:pt x="291491" y="88929"/>
                </a:lnTo>
                <a:lnTo>
                  <a:pt x="289770" y="89980"/>
                </a:lnTo>
                <a:close/>
              </a:path>
              <a:path w="867409" h="251460">
                <a:moveTo>
                  <a:pt x="258057" y="205894"/>
                </a:moveTo>
                <a:lnTo>
                  <a:pt x="249938" y="205894"/>
                </a:lnTo>
                <a:lnTo>
                  <a:pt x="243146" y="205598"/>
                </a:lnTo>
                <a:lnTo>
                  <a:pt x="205378" y="188843"/>
                </a:lnTo>
                <a:lnTo>
                  <a:pt x="212017" y="178145"/>
                </a:lnTo>
                <a:lnTo>
                  <a:pt x="212924" y="177190"/>
                </a:lnTo>
                <a:lnTo>
                  <a:pt x="215025" y="175853"/>
                </a:lnTo>
                <a:lnTo>
                  <a:pt x="216363" y="175518"/>
                </a:lnTo>
                <a:lnTo>
                  <a:pt x="219706" y="175518"/>
                </a:lnTo>
                <a:lnTo>
                  <a:pt x="221425" y="176163"/>
                </a:lnTo>
                <a:lnTo>
                  <a:pt x="224864" y="178742"/>
                </a:lnTo>
                <a:lnTo>
                  <a:pt x="226942" y="180175"/>
                </a:lnTo>
                <a:lnTo>
                  <a:pt x="231813" y="183327"/>
                </a:lnTo>
                <a:lnTo>
                  <a:pt x="234750" y="184760"/>
                </a:lnTo>
                <a:lnTo>
                  <a:pt x="241628" y="187339"/>
                </a:lnTo>
                <a:lnTo>
                  <a:pt x="245926" y="187984"/>
                </a:lnTo>
                <a:lnTo>
                  <a:pt x="292194" y="187984"/>
                </a:lnTo>
                <a:lnTo>
                  <a:pt x="291514" y="188987"/>
                </a:lnTo>
                <a:lnTo>
                  <a:pt x="283012" y="197010"/>
                </a:lnTo>
                <a:lnTo>
                  <a:pt x="277758" y="200162"/>
                </a:lnTo>
                <a:lnTo>
                  <a:pt x="265245" y="204747"/>
                </a:lnTo>
                <a:lnTo>
                  <a:pt x="258057" y="205894"/>
                </a:lnTo>
                <a:close/>
              </a:path>
              <a:path w="867409" h="251460">
                <a:moveTo>
                  <a:pt x="374854" y="205894"/>
                </a:moveTo>
                <a:lnTo>
                  <a:pt x="367209" y="205894"/>
                </a:lnTo>
                <a:lnTo>
                  <a:pt x="360501" y="204628"/>
                </a:lnTo>
                <a:lnTo>
                  <a:pt x="329288" y="168044"/>
                </a:lnTo>
                <a:lnTo>
                  <a:pt x="328288" y="160808"/>
                </a:lnTo>
                <a:lnTo>
                  <a:pt x="328288" y="63616"/>
                </a:lnTo>
                <a:lnTo>
                  <a:pt x="353503" y="63616"/>
                </a:lnTo>
                <a:lnTo>
                  <a:pt x="353503" y="152880"/>
                </a:lnTo>
                <a:lnTo>
                  <a:pt x="353946" y="160317"/>
                </a:lnTo>
                <a:lnTo>
                  <a:pt x="372512" y="185978"/>
                </a:lnTo>
                <a:lnTo>
                  <a:pt x="418471" y="185978"/>
                </a:lnTo>
                <a:lnTo>
                  <a:pt x="416060" y="188454"/>
                </a:lnTo>
                <a:lnTo>
                  <a:pt x="381941" y="205513"/>
                </a:lnTo>
                <a:lnTo>
                  <a:pt x="374854" y="205894"/>
                </a:lnTo>
                <a:close/>
              </a:path>
              <a:path w="867409" h="251460">
                <a:moveTo>
                  <a:pt x="418471" y="185978"/>
                </a:moveTo>
                <a:lnTo>
                  <a:pt x="389323" y="185978"/>
                </a:lnTo>
                <a:lnTo>
                  <a:pt x="395987" y="184282"/>
                </a:lnTo>
                <a:lnTo>
                  <a:pt x="408308" y="177500"/>
                </a:lnTo>
                <a:lnTo>
                  <a:pt x="414016" y="172844"/>
                </a:lnTo>
                <a:lnTo>
                  <a:pt x="419268" y="166921"/>
                </a:lnTo>
                <a:lnTo>
                  <a:pt x="419268" y="63616"/>
                </a:lnTo>
                <a:lnTo>
                  <a:pt x="444486" y="63616"/>
                </a:lnTo>
                <a:lnTo>
                  <a:pt x="444486" y="183685"/>
                </a:lnTo>
                <a:lnTo>
                  <a:pt x="420703" y="183685"/>
                </a:lnTo>
                <a:lnTo>
                  <a:pt x="418471" y="185978"/>
                </a:lnTo>
                <a:close/>
              </a:path>
              <a:path w="867409" h="251460">
                <a:moveTo>
                  <a:pt x="444486" y="203744"/>
                </a:moveTo>
                <a:lnTo>
                  <a:pt x="427579" y="203744"/>
                </a:lnTo>
                <a:lnTo>
                  <a:pt x="426147" y="203339"/>
                </a:lnTo>
                <a:lnTo>
                  <a:pt x="423855" y="201715"/>
                </a:lnTo>
                <a:lnTo>
                  <a:pt x="423186" y="200401"/>
                </a:lnTo>
                <a:lnTo>
                  <a:pt x="422995" y="198586"/>
                </a:lnTo>
                <a:lnTo>
                  <a:pt x="420703" y="183685"/>
                </a:lnTo>
                <a:lnTo>
                  <a:pt x="444486" y="183685"/>
                </a:lnTo>
                <a:lnTo>
                  <a:pt x="444486" y="203744"/>
                </a:lnTo>
                <a:close/>
              </a:path>
              <a:path w="867409" h="251460">
                <a:moveTo>
                  <a:pt x="496405" y="95997"/>
                </a:moveTo>
                <a:lnTo>
                  <a:pt x="492487" y="95997"/>
                </a:lnTo>
                <a:lnTo>
                  <a:pt x="491005" y="95568"/>
                </a:lnTo>
                <a:lnTo>
                  <a:pt x="488523" y="93848"/>
                </a:lnTo>
                <a:lnTo>
                  <a:pt x="487519" y="92750"/>
                </a:lnTo>
                <a:lnTo>
                  <a:pt x="482170" y="83389"/>
                </a:lnTo>
                <a:lnTo>
                  <a:pt x="488085" y="78155"/>
                </a:lnTo>
                <a:lnTo>
                  <a:pt x="528921" y="61525"/>
                </a:lnTo>
                <a:lnTo>
                  <a:pt x="536905" y="61180"/>
                </a:lnTo>
                <a:lnTo>
                  <a:pt x="544737" y="61180"/>
                </a:lnTo>
                <a:lnTo>
                  <a:pt x="577770" y="81383"/>
                </a:lnTo>
                <a:lnTo>
                  <a:pt x="527973" y="81383"/>
                </a:lnTo>
                <a:lnTo>
                  <a:pt x="522981" y="82147"/>
                </a:lnTo>
                <a:lnTo>
                  <a:pt x="498576" y="95233"/>
                </a:lnTo>
                <a:lnTo>
                  <a:pt x="496405" y="95997"/>
                </a:lnTo>
                <a:close/>
              </a:path>
              <a:path w="867409" h="251460">
                <a:moveTo>
                  <a:pt x="519806" y="205894"/>
                </a:moveTo>
                <a:lnTo>
                  <a:pt x="509108" y="205894"/>
                </a:lnTo>
                <a:lnTo>
                  <a:pt x="504022" y="205153"/>
                </a:lnTo>
                <a:lnTo>
                  <a:pt x="475299" y="175112"/>
                </a:lnTo>
                <a:lnTo>
                  <a:pt x="475295" y="163244"/>
                </a:lnTo>
                <a:lnTo>
                  <a:pt x="476797" y="157918"/>
                </a:lnTo>
                <a:lnTo>
                  <a:pt x="506207" y="133662"/>
                </a:lnTo>
                <a:lnTo>
                  <a:pt x="549692" y="125428"/>
                </a:lnTo>
                <a:lnTo>
                  <a:pt x="561120" y="124940"/>
                </a:lnTo>
                <a:lnTo>
                  <a:pt x="561120" y="114194"/>
                </a:lnTo>
                <a:lnTo>
                  <a:pt x="542780" y="81383"/>
                </a:lnTo>
                <a:lnTo>
                  <a:pt x="577770" y="81383"/>
                </a:lnTo>
                <a:lnTo>
                  <a:pt x="580390" y="86063"/>
                </a:lnTo>
                <a:lnTo>
                  <a:pt x="584689" y="99054"/>
                </a:lnTo>
                <a:lnTo>
                  <a:pt x="585762" y="106266"/>
                </a:lnTo>
                <a:lnTo>
                  <a:pt x="585762" y="140701"/>
                </a:lnTo>
                <a:lnTo>
                  <a:pt x="561120" y="140701"/>
                </a:lnTo>
                <a:lnTo>
                  <a:pt x="553050" y="141144"/>
                </a:lnTo>
                <a:lnTo>
                  <a:pt x="508559" y="151304"/>
                </a:lnTo>
                <a:lnTo>
                  <a:pt x="499509" y="163674"/>
                </a:lnTo>
                <a:lnTo>
                  <a:pt x="499509" y="171124"/>
                </a:lnTo>
                <a:lnTo>
                  <a:pt x="518993" y="188270"/>
                </a:lnTo>
                <a:lnTo>
                  <a:pt x="559236" y="188270"/>
                </a:lnTo>
                <a:lnTo>
                  <a:pt x="555794" y="191160"/>
                </a:lnTo>
                <a:lnTo>
                  <a:pt x="524630" y="205440"/>
                </a:lnTo>
                <a:lnTo>
                  <a:pt x="519806" y="205894"/>
                </a:lnTo>
                <a:close/>
              </a:path>
              <a:path w="867409" h="251460">
                <a:moveTo>
                  <a:pt x="559236" y="188270"/>
                </a:moveTo>
                <a:lnTo>
                  <a:pt x="526350" y="188270"/>
                </a:lnTo>
                <a:lnTo>
                  <a:pt x="530218" y="187840"/>
                </a:lnTo>
                <a:lnTo>
                  <a:pt x="537286" y="186121"/>
                </a:lnTo>
                <a:lnTo>
                  <a:pt x="561120" y="169644"/>
                </a:lnTo>
                <a:lnTo>
                  <a:pt x="561120" y="140701"/>
                </a:lnTo>
                <a:lnTo>
                  <a:pt x="585762" y="140701"/>
                </a:lnTo>
                <a:lnTo>
                  <a:pt x="585762" y="184831"/>
                </a:lnTo>
                <a:lnTo>
                  <a:pt x="562980" y="184831"/>
                </a:lnTo>
                <a:lnTo>
                  <a:pt x="559236" y="188270"/>
                </a:lnTo>
                <a:close/>
              </a:path>
              <a:path w="867409" h="251460">
                <a:moveTo>
                  <a:pt x="585762" y="203744"/>
                </a:moveTo>
                <a:lnTo>
                  <a:pt x="572103" y="203744"/>
                </a:lnTo>
                <a:lnTo>
                  <a:pt x="570193" y="203362"/>
                </a:lnTo>
                <a:lnTo>
                  <a:pt x="567519" y="201834"/>
                </a:lnTo>
                <a:lnTo>
                  <a:pt x="566610" y="200258"/>
                </a:lnTo>
                <a:lnTo>
                  <a:pt x="566134" y="197870"/>
                </a:lnTo>
                <a:lnTo>
                  <a:pt x="562980" y="184831"/>
                </a:lnTo>
                <a:lnTo>
                  <a:pt x="585762" y="184831"/>
                </a:lnTo>
                <a:lnTo>
                  <a:pt x="585762" y="203744"/>
                </a:lnTo>
                <a:close/>
              </a:path>
              <a:path w="867409" h="251460">
                <a:moveTo>
                  <a:pt x="650680" y="203744"/>
                </a:moveTo>
                <a:lnTo>
                  <a:pt x="625465" y="203744"/>
                </a:lnTo>
                <a:lnTo>
                  <a:pt x="625465" y="0"/>
                </a:lnTo>
                <a:lnTo>
                  <a:pt x="650680" y="0"/>
                </a:lnTo>
                <a:lnTo>
                  <a:pt x="650680" y="203744"/>
                </a:lnTo>
                <a:close/>
              </a:path>
              <a:path w="867409" h="251460">
                <a:moveTo>
                  <a:pt x="716704" y="203744"/>
                </a:moveTo>
                <a:lnTo>
                  <a:pt x="691488" y="203744"/>
                </a:lnTo>
                <a:lnTo>
                  <a:pt x="691488" y="0"/>
                </a:lnTo>
                <a:lnTo>
                  <a:pt x="716704" y="0"/>
                </a:lnTo>
                <a:lnTo>
                  <a:pt x="716704" y="203744"/>
                </a:lnTo>
                <a:close/>
              </a:path>
              <a:path w="867409" h="251460">
                <a:moveTo>
                  <a:pt x="788796" y="251027"/>
                </a:moveTo>
                <a:lnTo>
                  <a:pt x="767542" y="251027"/>
                </a:lnTo>
                <a:lnTo>
                  <a:pt x="791613" y="195434"/>
                </a:lnTo>
                <a:lnTo>
                  <a:pt x="738025" y="63616"/>
                </a:lnTo>
                <a:lnTo>
                  <a:pt x="762002" y="63616"/>
                </a:lnTo>
                <a:lnTo>
                  <a:pt x="763671" y="64141"/>
                </a:lnTo>
                <a:lnTo>
                  <a:pt x="801569" y="160474"/>
                </a:lnTo>
                <a:lnTo>
                  <a:pt x="804078" y="168498"/>
                </a:lnTo>
                <a:lnTo>
                  <a:pt x="825511" y="168498"/>
                </a:lnTo>
                <a:lnTo>
                  <a:pt x="794286" y="246920"/>
                </a:lnTo>
                <a:lnTo>
                  <a:pt x="793259" y="248400"/>
                </a:lnTo>
                <a:lnTo>
                  <a:pt x="790679" y="250502"/>
                </a:lnTo>
                <a:lnTo>
                  <a:pt x="788796" y="251027"/>
                </a:lnTo>
                <a:close/>
              </a:path>
              <a:path w="867409" h="251460">
                <a:moveTo>
                  <a:pt x="825511" y="168498"/>
                </a:moveTo>
                <a:lnTo>
                  <a:pt x="804078" y="168498"/>
                </a:lnTo>
                <a:lnTo>
                  <a:pt x="804650" y="166396"/>
                </a:lnTo>
                <a:lnTo>
                  <a:pt x="805296" y="164318"/>
                </a:lnTo>
                <a:lnTo>
                  <a:pt x="806728" y="160211"/>
                </a:lnTo>
                <a:lnTo>
                  <a:pt x="807467" y="158181"/>
                </a:lnTo>
                <a:lnTo>
                  <a:pt x="808233" y="156175"/>
                </a:lnTo>
                <a:lnTo>
                  <a:pt x="839898" y="68774"/>
                </a:lnTo>
                <a:lnTo>
                  <a:pt x="840470" y="67341"/>
                </a:lnTo>
                <a:lnTo>
                  <a:pt x="841427" y="66124"/>
                </a:lnTo>
                <a:lnTo>
                  <a:pt x="844100" y="64118"/>
                </a:lnTo>
                <a:lnTo>
                  <a:pt x="845582" y="63616"/>
                </a:lnTo>
                <a:lnTo>
                  <a:pt x="867264" y="63616"/>
                </a:lnTo>
                <a:lnTo>
                  <a:pt x="825511" y="168498"/>
                </a:lnTo>
                <a:close/>
              </a:path>
            </a:pathLst>
          </a:custGeom>
          <a:solidFill>
            <a:srgbClr val="000000"/>
          </a:solidFill>
        </p:spPr>
        <p:txBody>
          <a:bodyPr wrap="square" lIns="0" tIns="0" rIns="0" bIns="0" rtlCol="0"/>
          <a:lstStyle/>
          <a:p>
            <a:endParaRPr/>
          </a:p>
        </p:txBody>
      </p:sp>
      <p:pic>
        <p:nvPicPr>
          <p:cNvPr id="17" name="object 17"/>
          <p:cNvPicPr/>
          <p:nvPr/>
        </p:nvPicPr>
        <p:blipFill>
          <a:blip r:embed="rId12" cstate="print"/>
          <a:stretch>
            <a:fillRect/>
          </a:stretch>
        </p:blipFill>
        <p:spPr>
          <a:xfrm>
            <a:off x="1348430" y="4379227"/>
            <a:ext cx="4611765" cy="251027"/>
          </a:xfrm>
          <a:prstGeom prst="rect">
            <a:avLst/>
          </a:prstGeom>
        </p:spPr>
      </p:pic>
      <p:pic>
        <p:nvPicPr>
          <p:cNvPr id="18" name="object 18"/>
          <p:cNvPicPr/>
          <p:nvPr/>
        </p:nvPicPr>
        <p:blipFill>
          <a:blip r:embed="rId4" cstate="print"/>
          <a:stretch>
            <a:fillRect/>
          </a:stretch>
        </p:blipFill>
        <p:spPr>
          <a:xfrm>
            <a:off x="1155677" y="4814880"/>
            <a:ext cx="79520" cy="79520"/>
          </a:xfrm>
          <a:prstGeom prst="rect">
            <a:avLst/>
          </a:prstGeom>
        </p:spPr>
      </p:pic>
      <p:pic>
        <p:nvPicPr>
          <p:cNvPr id="19" name="object 19"/>
          <p:cNvPicPr/>
          <p:nvPr/>
        </p:nvPicPr>
        <p:blipFill>
          <a:blip r:embed="rId13" cstate="print"/>
          <a:stretch>
            <a:fillRect/>
          </a:stretch>
        </p:blipFill>
        <p:spPr>
          <a:xfrm>
            <a:off x="1342269" y="4748112"/>
            <a:ext cx="7189622" cy="254179"/>
          </a:xfrm>
          <a:prstGeom prst="rect">
            <a:avLst/>
          </a:prstGeom>
        </p:spPr>
      </p:pic>
      <p:pic>
        <p:nvPicPr>
          <p:cNvPr id="20" name="object 20"/>
          <p:cNvPicPr/>
          <p:nvPr/>
        </p:nvPicPr>
        <p:blipFill>
          <a:blip r:embed="rId14" cstate="print"/>
          <a:stretch>
            <a:fillRect/>
          </a:stretch>
        </p:blipFill>
        <p:spPr>
          <a:xfrm>
            <a:off x="1155677" y="5184648"/>
            <a:ext cx="79520" cy="79520"/>
          </a:xfrm>
          <a:prstGeom prst="rect">
            <a:avLst/>
          </a:prstGeom>
        </p:spPr>
      </p:pic>
      <p:pic>
        <p:nvPicPr>
          <p:cNvPr id="21" name="object 21"/>
          <p:cNvPicPr/>
          <p:nvPr/>
        </p:nvPicPr>
        <p:blipFill>
          <a:blip r:embed="rId15" cstate="print"/>
          <a:stretch>
            <a:fillRect/>
          </a:stretch>
        </p:blipFill>
        <p:spPr>
          <a:xfrm>
            <a:off x="1352728" y="5117879"/>
            <a:ext cx="7899290" cy="254179"/>
          </a:xfrm>
          <a:prstGeom prst="rect">
            <a:avLst/>
          </a:prstGeom>
        </p:spPr>
      </p:pic>
      <p:grpSp>
        <p:nvGrpSpPr>
          <p:cNvPr id="22" name="object 22"/>
          <p:cNvGrpSpPr/>
          <p:nvPr/>
        </p:nvGrpSpPr>
        <p:grpSpPr>
          <a:xfrm>
            <a:off x="0" y="1059586"/>
            <a:ext cx="10058400" cy="5655945"/>
            <a:chOff x="0" y="1059586"/>
            <a:chExt cx="10058400" cy="5655945"/>
          </a:xfrm>
        </p:grpSpPr>
        <p:pic>
          <p:nvPicPr>
            <p:cNvPr id="23" name="object 23"/>
            <p:cNvPicPr/>
            <p:nvPr/>
          </p:nvPicPr>
          <p:blipFill>
            <a:blip r:embed="rId16" cstate="print"/>
            <a:stretch>
              <a:fillRect/>
            </a:stretch>
          </p:blipFill>
          <p:spPr>
            <a:xfrm>
              <a:off x="1342699" y="5437253"/>
              <a:ext cx="2510910" cy="252316"/>
            </a:xfrm>
            <a:prstGeom prst="rect">
              <a:avLst/>
            </a:prstGeom>
          </p:spPr>
        </p:pic>
        <p:pic>
          <p:nvPicPr>
            <p:cNvPr id="24" name="object 24"/>
            <p:cNvPicPr/>
            <p:nvPr/>
          </p:nvPicPr>
          <p:blipFill>
            <a:blip r:embed="rId17" cstate="print"/>
            <a:stretch>
              <a:fillRect/>
            </a:stretch>
          </p:blipFill>
          <p:spPr>
            <a:xfrm>
              <a:off x="0" y="1059586"/>
              <a:ext cx="10058399" cy="5655598"/>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1434" y="2451963"/>
            <a:ext cx="8675241" cy="4262625"/>
          </a:xfrm>
          <a:prstGeom prst="rect">
            <a:avLst/>
          </a:prstGeom>
        </p:spPr>
      </p:pic>
      <p:pic>
        <p:nvPicPr>
          <p:cNvPr id="3" name="object 3"/>
          <p:cNvPicPr/>
          <p:nvPr/>
        </p:nvPicPr>
        <p:blipFill>
          <a:blip r:embed="rId3" cstate="print"/>
          <a:stretch>
            <a:fillRect/>
          </a:stretch>
        </p:blipFill>
        <p:spPr>
          <a:xfrm>
            <a:off x="782218" y="1691666"/>
            <a:ext cx="5482236" cy="34953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2823" y="1691666"/>
            <a:ext cx="3100070" cy="349885"/>
          </a:xfrm>
          <a:custGeom>
            <a:avLst/>
            <a:gdLst/>
            <a:ahLst/>
            <a:cxnLst/>
            <a:rect l="l" t="t" r="r" b="b"/>
            <a:pathLst>
              <a:path w="3100070" h="349885">
                <a:moveTo>
                  <a:pt x="164502" y="349539"/>
                </a:moveTo>
                <a:lnTo>
                  <a:pt x="96129" y="337833"/>
                </a:lnTo>
                <a:lnTo>
                  <a:pt x="44002" y="302716"/>
                </a:lnTo>
                <a:lnTo>
                  <a:pt x="11000" y="247345"/>
                </a:lnTo>
                <a:lnTo>
                  <a:pt x="0" y="174882"/>
                </a:lnTo>
                <a:lnTo>
                  <a:pt x="2750" y="136415"/>
                </a:lnTo>
                <a:lnTo>
                  <a:pt x="24751" y="72385"/>
                </a:lnTo>
                <a:lnTo>
                  <a:pt x="68035" y="26338"/>
                </a:lnTo>
                <a:lnTo>
                  <a:pt x="128284" y="2926"/>
                </a:lnTo>
                <a:lnTo>
                  <a:pt x="164502" y="0"/>
                </a:lnTo>
                <a:lnTo>
                  <a:pt x="179402" y="500"/>
                </a:lnTo>
                <a:lnTo>
                  <a:pt x="221480" y="8010"/>
                </a:lnTo>
                <a:lnTo>
                  <a:pt x="259749" y="24532"/>
                </a:lnTo>
                <a:lnTo>
                  <a:pt x="271688" y="32042"/>
                </a:lnTo>
                <a:lnTo>
                  <a:pt x="271688" y="37458"/>
                </a:lnTo>
                <a:lnTo>
                  <a:pt x="167210" y="37458"/>
                </a:lnTo>
                <a:lnTo>
                  <a:pt x="140018" y="39666"/>
                </a:lnTo>
                <a:lnTo>
                  <a:pt x="95790" y="57323"/>
                </a:lnTo>
                <a:lnTo>
                  <a:pt x="65327" y="92398"/>
                </a:lnTo>
                <a:lnTo>
                  <a:pt x="49982" y="143452"/>
                </a:lnTo>
                <a:lnTo>
                  <a:pt x="48064" y="174882"/>
                </a:lnTo>
                <a:lnTo>
                  <a:pt x="49982" y="206213"/>
                </a:lnTo>
                <a:lnTo>
                  <a:pt x="65327" y="257154"/>
                </a:lnTo>
                <a:lnTo>
                  <a:pt x="95790" y="292215"/>
                </a:lnTo>
                <a:lnTo>
                  <a:pt x="140018" y="309873"/>
                </a:lnTo>
                <a:lnTo>
                  <a:pt x="167210" y="312080"/>
                </a:lnTo>
                <a:lnTo>
                  <a:pt x="271688" y="312080"/>
                </a:lnTo>
                <a:lnTo>
                  <a:pt x="271688" y="317045"/>
                </a:lnTo>
                <a:lnTo>
                  <a:pt x="234222" y="336846"/>
                </a:lnTo>
                <a:lnTo>
                  <a:pt x="193527" y="347508"/>
                </a:lnTo>
                <a:lnTo>
                  <a:pt x="179205" y="349031"/>
                </a:lnTo>
                <a:lnTo>
                  <a:pt x="164502" y="349539"/>
                </a:lnTo>
                <a:close/>
              </a:path>
              <a:path w="3100070" h="349885">
                <a:moveTo>
                  <a:pt x="271688" y="80107"/>
                </a:moveTo>
                <a:lnTo>
                  <a:pt x="235449" y="54044"/>
                </a:lnTo>
                <a:lnTo>
                  <a:pt x="195727" y="40110"/>
                </a:lnTo>
                <a:lnTo>
                  <a:pt x="167210" y="37458"/>
                </a:lnTo>
                <a:lnTo>
                  <a:pt x="271688" y="37458"/>
                </a:lnTo>
                <a:lnTo>
                  <a:pt x="271688" y="80107"/>
                </a:lnTo>
                <a:close/>
              </a:path>
              <a:path w="3100070" h="349885">
                <a:moveTo>
                  <a:pt x="271688" y="312080"/>
                </a:moveTo>
                <a:lnTo>
                  <a:pt x="167210" y="312080"/>
                </a:lnTo>
                <a:lnTo>
                  <a:pt x="181673" y="311417"/>
                </a:lnTo>
                <a:lnTo>
                  <a:pt x="195727" y="309429"/>
                </a:lnTo>
                <a:lnTo>
                  <a:pt x="235449" y="295495"/>
                </a:lnTo>
                <a:lnTo>
                  <a:pt x="271688" y="269431"/>
                </a:lnTo>
                <a:lnTo>
                  <a:pt x="271688" y="312080"/>
                </a:lnTo>
                <a:close/>
              </a:path>
              <a:path w="3100070" h="349885">
                <a:moveTo>
                  <a:pt x="460674" y="342995"/>
                </a:moveTo>
                <a:lnTo>
                  <a:pt x="414867" y="342995"/>
                </a:lnTo>
                <a:lnTo>
                  <a:pt x="414867" y="182554"/>
                </a:lnTo>
                <a:lnTo>
                  <a:pt x="295721" y="6092"/>
                </a:lnTo>
                <a:lnTo>
                  <a:pt x="344688" y="6092"/>
                </a:lnTo>
                <a:lnTo>
                  <a:pt x="438108" y="144644"/>
                </a:lnTo>
                <a:lnTo>
                  <a:pt x="486271" y="144644"/>
                </a:lnTo>
                <a:lnTo>
                  <a:pt x="460674" y="182554"/>
                </a:lnTo>
                <a:lnTo>
                  <a:pt x="460674" y="342995"/>
                </a:lnTo>
                <a:close/>
              </a:path>
              <a:path w="3100070" h="349885">
                <a:moveTo>
                  <a:pt x="486271" y="144644"/>
                </a:moveTo>
                <a:lnTo>
                  <a:pt x="438108" y="144644"/>
                </a:lnTo>
                <a:lnTo>
                  <a:pt x="530855" y="6092"/>
                </a:lnTo>
                <a:lnTo>
                  <a:pt x="579819" y="6092"/>
                </a:lnTo>
                <a:lnTo>
                  <a:pt x="486271" y="144644"/>
                </a:lnTo>
                <a:close/>
              </a:path>
              <a:path w="3100070" h="349885">
                <a:moveTo>
                  <a:pt x="745298" y="342995"/>
                </a:moveTo>
                <a:lnTo>
                  <a:pt x="624346" y="342995"/>
                </a:lnTo>
                <a:lnTo>
                  <a:pt x="624346" y="6092"/>
                </a:lnTo>
                <a:lnTo>
                  <a:pt x="740787" y="6092"/>
                </a:lnTo>
                <a:lnTo>
                  <a:pt x="765354" y="7446"/>
                </a:lnTo>
                <a:lnTo>
                  <a:pt x="805522" y="18278"/>
                </a:lnTo>
                <a:lnTo>
                  <a:pt x="835824" y="43551"/>
                </a:lnTo>
                <a:lnTo>
                  <a:pt x="669932" y="43551"/>
                </a:lnTo>
                <a:lnTo>
                  <a:pt x="669932" y="145096"/>
                </a:lnTo>
                <a:lnTo>
                  <a:pt x="828508" y="145096"/>
                </a:lnTo>
                <a:lnTo>
                  <a:pt x="826817" y="146830"/>
                </a:lnTo>
                <a:lnTo>
                  <a:pt x="817058" y="153388"/>
                </a:lnTo>
                <a:lnTo>
                  <a:pt x="805605" y="158226"/>
                </a:lnTo>
                <a:lnTo>
                  <a:pt x="792459" y="161343"/>
                </a:lnTo>
                <a:lnTo>
                  <a:pt x="808335" y="165934"/>
                </a:lnTo>
                <a:lnTo>
                  <a:pt x="822333" y="172485"/>
                </a:lnTo>
                <a:lnTo>
                  <a:pt x="834455" y="180996"/>
                </a:lnTo>
                <a:lnTo>
                  <a:pt x="835538" y="182103"/>
                </a:lnTo>
                <a:lnTo>
                  <a:pt x="669932" y="182103"/>
                </a:lnTo>
                <a:lnTo>
                  <a:pt x="669932" y="305536"/>
                </a:lnTo>
                <a:lnTo>
                  <a:pt x="845343" y="305536"/>
                </a:lnTo>
                <a:lnTo>
                  <a:pt x="832628" y="318398"/>
                </a:lnTo>
                <a:lnTo>
                  <a:pt x="815662" y="329159"/>
                </a:lnTo>
                <a:lnTo>
                  <a:pt x="795452" y="336846"/>
                </a:lnTo>
                <a:lnTo>
                  <a:pt x="771997" y="341458"/>
                </a:lnTo>
                <a:lnTo>
                  <a:pt x="745298" y="342995"/>
                </a:lnTo>
                <a:close/>
              </a:path>
              <a:path w="3100070" h="349885">
                <a:moveTo>
                  <a:pt x="828508" y="145096"/>
                </a:moveTo>
                <a:lnTo>
                  <a:pt x="737400" y="145096"/>
                </a:lnTo>
                <a:lnTo>
                  <a:pt x="753034" y="144313"/>
                </a:lnTo>
                <a:lnTo>
                  <a:pt x="766539" y="141965"/>
                </a:lnTo>
                <a:lnTo>
                  <a:pt x="799428" y="116748"/>
                </a:lnTo>
                <a:lnTo>
                  <a:pt x="803518" y="94323"/>
                </a:lnTo>
                <a:lnTo>
                  <a:pt x="802496" y="82378"/>
                </a:lnTo>
                <a:lnTo>
                  <a:pt x="777914" y="50659"/>
                </a:lnTo>
                <a:lnTo>
                  <a:pt x="737400" y="43551"/>
                </a:lnTo>
                <a:lnTo>
                  <a:pt x="835824" y="43551"/>
                </a:lnTo>
                <a:lnTo>
                  <a:pt x="842275" y="53988"/>
                </a:lnTo>
                <a:lnTo>
                  <a:pt x="847563" y="70531"/>
                </a:lnTo>
                <a:lnTo>
                  <a:pt x="849326" y="89359"/>
                </a:lnTo>
                <a:lnTo>
                  <a:pt x="848423" y="104027"/>
                </a:lnTo>
                <a:lnTo>
                  <a:pt x="845715" y="117114"/>
                </a:lnTo>
                <a:lnTo>
                  <a:pt x="841201" y="128623"/>
                </a:lnTo>
                <a:lnTo>
                  <a:pt x="834884" y="138552"/>
                </a:lnTo>
                <a:lnTo>
                  <a:pt x="828508" y="145096"/>
                </a:lnTo>
                <a:close/>
              </a:path>
              <a:path w="3100070" h="349885">
                <a:moveTo>
                  <a:pt x="845343" y="305536"/>
                </a:moveTo>
                <a:lnTo>
                  <a:pt x="743042" y="305536"/>
                </a:lnTo>
                <a:lnTo>
                  <a:pt x="760242" y="304584"/>
                </a:lnTo>
                <a:lnTo>
                  <a:pt x="775058" y="301728"/>
                </a:lnTo>
                <a:lnTo>
                  <a:pt x="810823" y="271039"/>
                </a:lnTo>
                <a:lnTo>
                  <a:pt x="815252" y="243707"/>
                </a:lnTo>
                <a:lnTo>
                  <a:pt x="814145" y="228947"/>
                </a:lnTo>
                <a:lnTo>
                  <a:pt x="787490" y="190544"/>
                </a:lnTo>
                <a:lnTo>
                  <a:pt x="743042" y="182103"/>
                </a:lnTo>
                <a:lnTo>
                  <a:pt x="835538" y="182103"/>
                </a:lnTo>
                <a:lnTo>
                  <a:pt x="858662" y="217221"/>
                </a:lnTo>
                <a:lnTo>
                  <a:pt x="863315" y="248671"/>
                </a:lnTo>
                <a:lnTo>
                  <a:pt x="861397" y="269953"/>
                </a:lnTo>
                <a:lnTo>
                  <a:pt x="855644" y="288669"/>
                </a:lnTo>
                <a:lnTo>
                  <a:pt x="846054" y="304817"/>
                </a:lnTo>
                <a:lnTo>
                  <a:pt x="845343" y="305536"/>
                </a:lnTo>
                <a:close/>
              </a:path>
              <a:path w="3100070" h="349885">
                <a:moveTo>
                  <a:pt x="1158456" y="342995"/>
                </a:moveTo>
                <a:lnTo>
                  <a:pt x="941375" y="342995"/>
                </a:lnTo>
                <a:lnTo>
                  <a:pt x="941375" y="6092"/>
                </a:lnTo>
                <a:lnTo>
                  <a:pt x="1154394" y="6092"/>
                </a:lnTo>
                <a:lnTo>
                  <a:pt x="1154394" y="44454"/>
                </a:lnTo>
                <a:lnTo>
                  <a:pt x="986960" y="44454"/>
                </a:lnTo>
                <a:lnTo>
                  <a:pt x="986960" y="144193"/>
                </a:lnTo>
                <a:lnTo>
                  <a:pt x="1147402" y="144193"/>
                </a:lnTo>
                <a:lnTo>
                  <a:pt x="1147402" y="182554"/>
                </a:lnTo>
                <a:lnTo>
                  <a:pt x="986960" y="182554"/>
                </a:lnTo>
                <a:lnTo>
                  <a:pt x="986960" y="304633"/>
                </a:lnTo>
                <a:lnTo>
                  <a:pt x="1158456" y="304633"/>
                </a:lnTo>
                <a:lnTo>
                  <a:pt x="1158456" y="342995"/>
                </a:lnTo>
                <a:close/>
              </a:path>
              <a:path w="3100070" h="349885">
                <a:moveTo>
                  <a:pt x="1279033" y="342995"/>
                </a:moveTo>
                <a:lnTo>
                  <a:pt x="1233448" y="342995"/>
                </a:lnTo>
                <a:lnTo>
                  <a:pt x="1233448" y="6092"/>
                </a:lnTo>
                <a:lnTo>
                  <a:pt x="1336348" y="6092"/>
                </a:lnTo>
                <a:lnTo>
                  <a:pt x="1363398" y="7601"/>
                </a:lnTo>
                <a:lnTo>
                  <a:pt x="1386782" y="12129"/>
                </a:lnTo>
                <a:lnTo>
                  <a:pt x="1406498" y="19674"/>
                </a:lnTo>
                <a:lnTo>
                  <a:pt x="1422547" y="30237"/>
                </a:lnTo>
                <a:lnTo>
                  <a:pt x="1434716" y="43551"/>
                </a:lnTo>
                <a:lnTo>
                  <a:pt x="1279033" y="43551"/>
                </a:lnTo>
                <a:lnTo>
                  <a:pt x="1279033" y="163148"/>
                </a:lnTo>
                <a:lnTo>
                  <a:pt x="1430068" y="163148"/>
                </a:lnTo>
                <a:lnTo>
                  <a:pt x="1427972" y="165616"/>
                </a:lnTo>
                <a:lnTo>
                  <a:pt x="1418064" y="173697"/>
                </a:lnTo>
                <a:lnTo>
                  <a:pt x="1406478" y="180171"/>
                </a:lnTo>
                <a:lnTo>
                  <a:pt x="1393215" y="185037"/>
                </a:lnTo>
                <a:lnTo>
                  <a:pt x="1400499" y="188224"/>
                </a:lnTo>
                <a:lnTo>
                  <a:pt x="1407685" y="192822"/>
                </a:lnTo>
                <a:lnTo>
                  <a:pt x="1414773" y="198830"/>
                </a:lnTo>
                <a:lnTo>
                  <a:pt x="1416447" y="200607"/>
                </a:lnTo>
                <a:lnTo>
                  <a:pt x="1279033" y="200607"/>
                </a:lnTo>
                <a:lnTo>
                  <a:pt x="1279033" y="342995"/>
                </a:lnTo>
                <a:close/>
              </a:path>
              <a:path w="3100070" h="349885">
                <a:moveTo>
                  <a:pt x="1430068" y="163148"/>
                </a:moveTo>
                <a:lnTo>
                  <a:pt x="1336348" y="163148"/>
                </a:lnTo>
                <a:lnTo>
                  <a:pt x="1351814" y="162196"/>
                </a:lnTo>
                <a:lnTo>
                  <a:pt x="1365262" y="159340"/>
                </a:lnTo>
                <a:lnTo>
                  <a:pt x="1398713" y="129102"/>
                </a:lnTo>
                <a:lnTo>
                  <a:pt x="1402915" y="103124"/>
                </a:lnTo>
                <a:lnTo>
                  <a:pt x="1401865" y="89253"/>
                </a:lnTo>
                <a:lnTo>
                  <a:pt x="1376693" y="51992"/>
                </a:lnTo>
                <a:lnTo>
                  <a:pt x="1336348" y="43551"/>
                </a:lnTo>
                <a:lnTo>
                  <a:pt x="1434716" y="43551"/>
                </a:lnTo>
                <a:lnTo>
                  <a:pt x="1434987" y="43847"/>
                </a:lnTo>
                <a:lnTo>
                  <a:pt x="1443873" y="60532"/>
                </a:lnTo>
                <a:lnTo>
                  <a:pt x="1449205" y="80291"/>
                </a:lnTo>
                <a:lnTo>
                  <a:pt x="1450982" y="103124"/>
                </a:lnTo>
                <a:lnTo>
                  <a:pt x="1450058" y="118355"/>
                </a:lnTo>
                <a:lnTo>
                  <a:pt x="1447287" y="132233"/>
                </a:lnTo>
                <a:lnTo>
                  <a:pt x="1442669" y="144757"/>
                </a:lnTo>
                <a:lnTo>
                  <a:pt x="1436203" y="155927"/>
                </a:lnTo>
                <a:lnTo>
                  <a:pt x="1430068" y="163148"/>
                </a:lnTo>
                <a:close/>
              </a:path>
              <a:path w="3100070" h="349885">
                <a:moveTo>
                  <a:pt x="1495888" y="342995"/>
                </a:moveTo>
                <a:lnTo>
                  <a:pt x="1446920" y="342995"/>
                </a:lnTo>
                <a:lnTo>
                  <a:pt x="1403821" y="256569"/>
                </a:lnTo>
                <a:lnTo>
                  <a:pt x="1395534" y="241069"/>
                </a:lnTo>
                <a:lnTo>
                  <a:pt x="1362883" y="206826"/>
                </a:lnTo>
                <a:lnTo>
                  <a:pt x="1328677" y="200607"/>
                </a:lnTo>
                <a:lnTo>
                  <a:pt x="1416447" y="200607"/>
                </a:lnTo>
                <a:lnTo>
                  <a:pt x="1442640" y="237473"/>
                </a:lnTo>
                <a:lnTo>
                  <a:pt x="1449628" y="250928"/>
                </a:lnTo>
                <a:lnTo>
                  <a:pt x="1495888" y="342995"/>
                </a:lnTo>
                <a:close/>
              </a:path>
              <a:path w="3100070" h="349885">
                <a:moveTo>
                  <a:pt x="1847157" y="349539"/>
                </a:moveTo>
                <a:lnTo>
                  <a:pt x="1778783" y="337833"/>
                </a:lnTo>
                <a:lnTo>
                  <a:pt x="1726658" y="302716"/>
                </a:lnTo>
                <a:lnTo>
                  <a:pt x="1693655" y="247345"/>
                </a:lnTo>
                <a:lnTo>
                  <a:pt x="1682653" y="174882"/>
                </a:lnTo>
                <a:lnTo>
                  <a:pt x="1685404" y="136415"/>
                </a:lnTo>
                <a:lnTo>
                  <a:pt x="1707406" y="72385"/>
                </a:lnTo>
                <a:lnTo>
                  <a:pt x="1750689" y="26338"/>
                </a:lnTo>
                <a:lnTo>
                  <a:pt x="1810939" y="2926"/>
                </a:lnTo>
                <a:lnTo>
                  <a:pt x="1847157" y="0"/>
                </a:lnTo>
                <a:lnTo>
                  <a:pt x="1862057" y="500"/>
                </a:lnTo>
                <a:lnTo>
                  <a:pt x="1904134" y="8010"/>
                </a:lnTo>
                <a:lnTo>
                  <a:pt x="1942403" y="24532"/>
                </a:lnTo>
                <a:lnTo>
                  <a:pt x="1954341" y="32042"/>
                </a:lnTo>
                <a:lnTo>
                  <a:pt x="1954341" y="37458"/>
                </a:lnTo>
                <a:lnTo>
                  <a:pt x="1849865" y="37458"/>
                </a:lnTo>
                <a:lnTo>
                  <a:pt x="1822674" y="39666"/>
                </a:lnTo>
                <a:lnTo>
                  <a:pt x="1778444" y="57323"/>
                </a:lnTo>
                <a:lnTo>
                  <a:pt x="1747981" y="92398"/>
                </a:lnTo>
                <a:lnTo>
                  <a:pt x="1732638" y="143452"/>
                </a:lnTo>
                <a:lnTo>
                  <a:pt x="1730721" y="174882"/>
                </a:lnTo>
                <a:lnTo>
                  <a:pt x="1732638" y="206213"/>
                </a:lnTo>
                <a:lnTo>
                  <a:pt x="1747981" y="257154"/>
                </a:lnTo>
                <a:lnTo>
                  <a:pt x="1778444" y="292215"/>
                </a:lnTo>
                <a:lnTo>
                  <a:pt x="1822674" y="309873"/>
                </a:lnTo>
                <a:lnTo>
                  <a:pt x="1849865" y="312080"/>
                </a:lnTo>
                <a:lnTo>
                  <a:pt x="1954341" y="312080"/>
                </a:lnTo>
                <a:lnTo>
                  <a:pt x="1954341" y="317045"/>
                </a:lnTo>
                <a:lnTo>
                  <a:pt x="1916877" y="336846"/>
                </a:lnTo>
                <a:lnTo>
                  <a:pt x="1876182" y="347508"/>
                </a:lnTo>
                <a:lnTo>
                  <a:pt x="1861860" y="349031"/>
                </a:lnTo>
                <a:lnTo>
                  <a:pt x="1847157" y="349539"/>
                </a:lnTo>
                <a:close/>
              </a:path>
              <a:path w="3100070" h="349885">
                <a:moveTo>
                  <a:pt x="1954341" y="80107"/>
                </a:moveTo>
                <a:lnTo>
                  <a:pt x="1918104" y="54044"/>
                </a:lnTo>
                <a:lnTo>
                  <a:pt x="1878381" y="40110"/>
                </a:lnTo>
                <a:lnTo>
                  <a:pt x="1849865" y="37458"/>
                </a:lnTo>
                <a:lnTo>
                  <a:pt x="1954341" y="37458"/>
                </a:lnTo>
                <a:lnTo>
                  <a:pt x="1954341" y="80107"/>
                </a:lnTo>
                <a:close/>
              </a:path>
              <a:path w="3100070" h="349885">
                <a:moveTo>
                  <a:pt x="1954341" y="312080"/>
                </a:moveTo>
                <a:lnTo>
                  <a:pt x="1849865" y="312080"/>
                </a:lnTo>
                <a:lnTo>
                  <a:pt x="1864328" y="311417"/>
                </a:lnTo>
                <a:lnTo>
                  <a:pt x="1878381" y="309429"/>
                </a:lnTo>
                <a:lnTo>
                  <a:pt x="1918104" y="295495"/>
                </a:lnTo>
                <a:lnTo>
                  <a:pt x="1954341" y="269431"/>
                </a:lnTo>
                <a:lnTo>
                  <a:pt x="1954341" y="312080"/>
                </a:lnTo>
                <a:close/>
              </a:path>
              <a:path w="3100070" h="349885">
                <a:moveTo>
                  <a:pt x="2070218" y="342995"/>
                </a:moveTo>
                <a:lnTo>
                  <a:pt x="2024633" y="342995"/>
                </a:lnTo>
                <a:lnTo>
                  <a:pt x="2024633" y="6092"/>
                </a:lnTo>
                <a:lnTo>
                  <a:pt x="2127533" y="6092"/>
                </a:lnTo>
                <a:lnTo>
                  <a:pt x="2154583" y="7601"/>
                </a:lnTo>
                <a:lnTo>
                  <a:pt x="2177967" y="12129"/>
                </a:lnTo>
                <a:lnTo>
                  <a:pt x="2197683" y="19674"/>
                </a:lnTo>
                <a:lnTo>
                  <a:pt x="2213732" y="30237"/>
                </a:lnTo>
                <a:lnTo>
                  <a:pt x="2225902" y="43551"/>
                </a:lnTo>
                <a:lnTo>
                  <a:pt x="2070218" y="43551"/>
                </a:lnTo>
                <a:lnTo>
                  <a:pt x="2070218" y="163148"/>
                </a:lnTo>
                <a:lnTo>
                  <a:pt x="2221251" y="163148"/>
                </a:lnTo>
                <a:lnTo>
                  <a:pt x="2219155" y="165616"/>
                </a:lnTo>
                <a:lnTo>
                  <a:pt x="2209248" y="173697"/>
                </a:lnTo>
                <a:lnTo>
                  <a:pt x="2197663" y="180171"/>
                </a:lnTo>
                <a:lnTo>
                  <a:pt x="2184400" y="185037"/>
                </a:lnTo>
                <a:lnTo>
                  <a:pt x="2191684" y="188224"/>
                </a:lnTo>
                <a:lnTo>
                  <a:pt x="2198870" y="192822"/>
                </a:lnTo>
                <a:lnTo>
                  <a:pt x="2205956" y="198830"/>
                </a:lnTo>
                <a:lnTo>
                  <a:pt x="2207629" y="200607"/>
                </a:lnTo>
                <a:lnTo>
                  <a:pt x="2070218" y="200607"/>
                </a:lnTo>
                <a:lnTo>
                  <a:pt x="2070218" y="342995"/>
                </a:lnTo>
                <a:close/>
              </a:path>
              <a:path w="3100070" h="349885">
                <a:moveTo>
                  <a:pt x="2221251" y="163148"/>
                </a:moveTo>
                <a:lnTo>
                  <a:pt x="2127533" y="163148"/>
                </a:lnTo>
                <a:lnTo>
                  <a:pt x="2142999" y="162196"/>
                </a:lnTo>
                <a:lnTo>
                  <a:pt x="2156447" y="159340"/>
                </a:lnTo>
                <a:lnTo>
                  <a:pt x="2189898" y="129102"/>
                </a:lnTo>
                <a:lnTo>
                  <a:pt x="2194100" y="103124"/>
                </a:lnTo>
                <a:lnTo>
                  <a:pt x="2193050" y="89253"/>
                </a:lnTo>
                <a:lnTo>
                  <a:pt x="2167878" y="51992"/>
                </a:lnTo>
                <a:lnTo>
                  <a:pt x="2127533" y="43551"/>
                </a:lnTo>
                <a:lnTo>
                  <a:pt x="2225902" y="43551"/>
                </a:lnTo>
                <a:lnTo>
                  <a:pt x="2226172" y="43847"/>
                </a:lnTo>
                <a:lnTo>
                  <a:pt x="2235058" y="60532"/>
                </a:lnTo>
                <a:lnTo>
                  <a:pt x="2240390" y="80291"/>
                </a:lnTo>
                <a:lnTo>
                  <a:pt x="2242167" y="103124"/>
                </a:lnTo>
                <a:lnTo>
                  <a:pt x="2241243" y="118355"/>
                </a:lnTo>
                <a:lnTo>
                  <a:pt x="2238472" y="132233"/>
                </a:lnTo>
                <a:lnTo>
                  <a:pt x="2233852" y="144757"/>
                </a:lnTo>
                <a:lnTo>
                  <a:pt x="2227383" y="155927"/>
                </a:lnTo>
                <a:lnTo>
                  <a:pt x="2221251" y="163148"/>
                </a:lnTo>
                <a:close/>
              </a:path>
              <a:path w="3100070" h="349885">
                <a:moveTo>
                  <a:pt x="2287073" y="342995"/>
                </a:moveTo>
                <a:lnTo>
                  <a:pt x="2238105" y="342995"/>
                </a:lnTo>
                <a:lnTo>
                  <a:pt x="2195006" y="256569"/>
                </a:lnTo>
                <a:lnTo>
                  <a:pt x="2186719" y="241069"/>
                </a:lnTo>
                <a:lnTo>
                  <a:pt x="2154068" y="206826"/>
                </a:lnTo>
                <a:lnTo>
                  <a:pt x="2119862" y="200607"/>
                </a:lnTo>
                <a:lnTo>
                  <a:pt x="2207629" y="200607"/>
                </a:lnTo>
                <a:lnTo>
                  <a:pt x="2233825" y="237473"/>
                </a:lnTo>
                <a:lnTo>
                  <a:pt x="2240813" y="250928"/>
                </a:lnTo>
                <a:lnTo>
                  <a:pt x="2287073" y="342995"/>
                </a:lnTo>
                <a:close/>
              </a:path>
              <a:path w="3100070" h="349885">
                <a:moveTo>
                  <a:pt x="2391406" y="342995"/>
                </a:moveTo>
                <a:lnTo>
                  <a:pt x="2345821" y="342995"/>
                </a:lnTo>
                <a:lnTo>
                  <a:pt x="2345821" y="6092"/>
                </a:lnTo>
                <a:lnTo>
                  <a:pt x="2391406" y="6092"/>
                </a:lnTo>
                <a:lnTo>
                  <a:pt x="2391406" y="342995"/>
                </a:lnTo>
                <a:close/>
              </a:path>
              <a:path w="3100070" h="349885">
                <a:moveTo>
                  <a:pt x="2526846" y="342995"/>
                </a:moveTo>
                <a:lnTo>
                  <a:pt x="2482614" y="342995"/>
                </a:lnTo>
                <a:lnTo>
                  <a:pt x="2482614" y="6092"/>
                </a:lnTo>
                <a:lnTo>
                  <a:pt x="2550540" y="6092"/>
                </a:lnTo>
                <a:lnTo>
                  <a:pt x="2565940" y="47161"/>
                </a:lnTo>
                <a:lnTo>
                  <a:pt x="2526846" y="47161"/>
                </a:lnTo>
                <a:lnTo>
                  <a:pt x="2526846" y="342995"/>
                </a:lnTo>
                <a:close/>
              </a:path>
              <a:path w="3100070" h="349885">
                <a:moveTo>
                  <a:pt x="2675651" y="235358"/>
                </a:moveTo>
                <a:lnTo>
                  <a:pt x="2636512" y="235358"/>
                </a:lnTo>
                <a:lnTo>
                  <a:pt x="2722937" y="6092"/>
                </a:lnTo>
                <a:lnTo>
                  <a:pt x="2790862" y="6092"/>
                </a:lnTo>
                <a:lnTo>
                  <a:pt x="2790862" y="47161"/>
                </a:lnTo>
                <a:lnTo>
                  <a:pt x="2746409" y="47161"/>
                </a:lnTo>
                <a:lnTo>
                  <a:pt x="2675651" y="235358"/>
                </a:lnTo>
                <a:close/>
              </a:path>
              <a:path w="3100070" h="349885">
                <a:moveTo>
                  <a:pt x="2659531" y="278232"/>
                </a:moveTo>
                <a:lnTo>
                  <a:pt x="2613724" y="278232"/>
                </a:lnTo>
                <a:lnTo>
                  <a:pt x="2526846" y="47161"/>
                </a:lnTo>
                <a:lnTo>
                  <a:pt x="2565940" y="47161"/>
                </a:lnTo>
                <a:lnTo>
                  <a:pt x="2636512" y="235358"/>
                </a:lnTo>
                <a:lnTo>
                  <a:pt x="2675651" y="235358"/>
                </a:lnTo>
                <a:lnTo>
                  <a:pt x="2659531" y="278232"/>
                </a:lnTo>
                <a:close/>
              </a:path>
              <a:path w="3100070" h="349885">
                <a:moveTo>
                  <a:pt x="2790862" y="342995"/>
                </a:moveTo>
                <a:lnTo>
                  <a:pt x="2746409" y="342995"/>
                </a:lnTo>
                <a:lnTo>
                  <a:pt x="2746409" y="47161"/>
                </a:lnTo>
                <a:lnTo>
                  <a:pt x="2790862" y="47161"/>
                </a:lnTo>
                <a:lnTo>
                  <a:pt x="2790862" y="342995"/>
                </a:lnTo>
                <a:close/>
              </a:path>
              <a:path w="3100070" h="349885">
                <a:moveTo>
                  <a:pt x="3099448" y="342995"/>
                </a:moveTo>
                <a:lnTo>
                  <a:pt x="2882366" y="342995"/>
                </a:lnTo>
                <a:lnTo>
                  <a:pt x="2882366" y="6092"/>
                </a:lnTo>
                <a:lnTo>
                  <a:pt x="3095385" y="6092"/>
                </a:lnTo>
                <a:lnTo>
                  <a:pt x="3095385" y="44454"/>
                </a:lnTo>
                <a:lnTo>
                  <a:pt x="2927952" y="44454"/>
                </a:lnTo>
                <a:lnTo>
                  <a:pt x="2927952" y="144193"/>
                </a:lnTo>
                <a:lnTo>
                  <a:pt x="3088393" y="144193"/>
                </a:lnTo>
                <a:lnTo>
                  <a:pt x="3088393" y="182554"/>
                </a:lnTo>
                <a:lnTo>
                  <a:pt x="2927952" y="182554"/>
                </a:lnTo>
                <a:lnTo>
                  <a:pt x="2927952" y="304633"/>
                </a:lnTo>
                <a:lnTo>
                  <a:pt x="3099448" y="304633"/>
                </a:lnTo>
                <a:lnTo>
                  <a:pt x="3099448" y="342995"/>
                </a:lnTo>
                <a:close/>
              </a:path>
            </a:pathLst>
          </a:custGeom>
          <a:solidFill>
            <a:srgbClr val="FFBF00"/>
          </a:solidFill>
        </p:spPr>
        <p:txBody>
          <a:bodyPr wrap="square" lIns="0" tIns="0" rIns="0" bIns="0" rtlCol="0"/>
          <a:lstStyle/>
          <a:p>
            <a:endParaRPr/>
          </a:p>
        </p:txBody>
      </p:sp>
      <p:sp>
        <p:nvSpPr>
          <p:cNvPr id="3" name="object 3"/>
          <p:cNvSpPr/>
          <p:nvPr/>
        </p:nvSpPr>
        <p:spPr>
          <a:xfrm>
            <a:off x="768019" y="2636701"/>
            <a:ext cx="719455" cy="206375"/>
          </a:xfrm>
          <a:custGeom>
            <a:avLst/>
            <a:gdLst/>
            <a:ahLst/>
            <a:cxnLst/>
            <a:rect l="l" t="t" r="r" b="b"/>
            <a:pathLst>
              <a:path w="719455" h="206375">
                <a:moveTo>
                  <a:pt x="22399" y="203744"/>
                </a:moveTo>
                <a:lnTo>
                  <a:pt x="0" y="203744"/>
                </a:lnTo>
                <a:lnTo>
                  <a:pt x="70637" y="15474"/>
                </a:lnTo>
                <a:lnTo>
                  <a:pt x="97144" y="15474"/>
                </a:lnTo>
                <a:lnTo>
                  <a:pt x="106371" y="40118"/>
                </a:lnTo>
                <a:lnTo>
                  <a:pt x="83819" y="40118"/>
                </a:lnTo>
                <a:lnTo>
                  <a:pt x="82864" y="43748"/>
                </a:lnTo>
                <a:lnTo>
                  <a:pt x="81908" y="47091"/>
                </a:lnTo>
                <a:lnTo>
                  <a:pt x="79998" y="53204"/>
                </a:lnTo>
                <a:lnTo>
                  <a:pt x="79091" y="55879"/>
                </a:lnTo>
                <a:lnTo>
                  <a:pt x="78231" y="58171"/>
                </a:lnTo>
                <a:lnTo>
                  <a:pt x="51581" y="133824"/>
                </a:lnTo>
                <a:lnTo>
                  <a:pt x="141457" y="133824"/>
                </a:lnTo>
                <a:lnTo>
                  <a:pt x="148432" y="152450"/>
                </a:lnTo>
                <a:lnTo>
                  <a:pt x="44990" y="152450"/>
                </a:lnTo>
                <a:lnTo>
                  <a:pt x="28512" y="199207"/>
                </a:lnTo>
                <a:lnTo>
                  <a:pt x="27438" y="200640"/>
                </a:lnTo>
                <a:lnTo>
                  <a:pt x="24286" y="203124"/>
                </a:lnTo>
                <a:lnTo>
                  <a:pt x="22399" y="203744"/>
                </a:lnTo>
                <a:close/>
              </a:path>
              <a:path w="719455" h="206375">
                <a:moveTo>
                  <a:pt x="141457" y="133824"/>
                </a:moveTo>
                <a:lnTo>
                  <a:pt x="116057" y="133824"/>
                </a:lnTo>
                <a:lnTo>
                  <a:pt x="89407" y="58028"/>
                </a:lnTo>
                <a:lnTo>
                  <a:pt x="88452" y="55736"/>
                </a:lnTo>
                <a:lnTo>
                  <a:pt x="87496" y="53061"/>
                </a:lnTo>
                <a:lnTo>
                  <a:pt x="85586" y="46948"/>
                </a:lnTo>
                <a:lnTo>
                  <a:pt x="84678" y="43652"/>
                </a:lnTo>
                <a:lnTo>
                  <a:pt x="83819" y="40118"/>
                </a:lnTo>
                <a:lnTo>
                  <a:pt x="106371" y="40118"/>
                </a:lnTo>
                <a:lnTo>
                  <a:pt x="141457" y="133824"/>
                </a:lnTo>
                <a:close/>
              </a:path>
              <a:path w="719455" h="206375">
                <a:moveTo>
                  <a:pt x="167638" y="203744"/>
                </a:moveTo>
                <a:lnTo>
                  <a:pt x="145143" y="203744"/>
                </a:lnTo>
                <a:lnTo>
                  <a:pt x="143304" y="203171"/>
                </a:lnTo>
                <a:lnTo>
                  <a:pt x="140534" y="200879"/>
                </a:lnTo>
                <a:lnTo>
                  <a:pt x="139459" y="199446"/>
                </a:lnTo>
                <a:lnTo>
                  <a:pt x="138695" y="197727"/>
                </a:lnTo>
                <a:lnTo>
                  <a:pt x="122648" y="152450"/>
                </a:lnTo>
                <a:lnTo>
                  <a:pt x="148432" y="152450"/>
                </a:lnTo>
                <a:lnTo>
                  <a:pt x="167638" y="203744"/>
                </a:lnTo>
                <a:close/>
              </a:path>
              <a:path w="719455" h="206375">
                <a:moveTo>
                  <a:pt x="258298" y="84535"/>
                </a:moveTo>
                <a:lnTo>
                  <a:pt x="177058" y="84535"/>
                </a:lnTo>
                <a:lnTo>
                  <a:pt x="175840" y="84057"/>
                </a:lnTo>
                <a:lnTo>
                  <a:pt x="173834" y="82147"/>
                </a:lnTo>
                <a:lnTo>
                  <a:pt x="173333" y="80762"/>
                </a:lnTo>
                <a:lnTo>
                  <a:pt x="173333" y="68917"/>
                </a:lnTo>
                <a:lnTo>
                  <a:pt x="195398" y="66052"/>
                </a:lnTo>
                <a:lnTo>
                  <a:pt x="201463" y="21492"/>
                </a:lnTo>
                <a:lnTo>
                  <a:pt x="202060" y="20345"/>
                </a:lnTo>
                <a:lnTo>
                  <a:pt x="204066" y="18626"/>
                </a:lnTo>
                <a:lnTo>
                  <a:pt x="205332" y="18196"/>
                </a:lnTo>
                <a:lnTo>
                  <a:pt x="219755" y="18196"/>
                </a:lnTo>
                <a:lnTo>
                  <a:pt x="219755" y="66195"/>
                </a:lnTo>
                <a:lnTo>
                  <a:pt x="258298" y="66195"/>
                </a:lnTo>
                <a:lnTo>
                  <a:pt x="258298" y="84535"/>
                </a:lnTo>
                <a:close/>
              </a:path>
              <a:path w="719455" h="206375">
                <a:moveTo>
                  <a:pt x="234513" y="205894"/>
                </a:moveTo>
                <a:lnTo>
                  <a:pt x="228209" y="205894"/>
                </a:lnTo>
                <a:lnTo>
                  <a:pt x="220579" y="205312"/>
                </a:lnTo>
                <a:lnTo>
                  <a:pt x="194538" y="169930"/>
                </a:lnTo>
                <a:lnTo>
                  <a:pt x="194538" y="84535"/>
                </a:lnTo>
                <a:lnTo>
                  <a:pt x="219755" y="84535"/>
                </a:lnTo>
                <a:lnTo>
                  <a:pt x="219755" y="173942"/>
                </a:lnTo>
                <a:lnTo>
                  <a:pt x="221069" y="178241"/>
                </a:lnTo>
                <a:lnTo>
                  <a:pt x="226322" y="183972"/>
                </a:lnTo>
                <a:lnTo>
                  <a:pt x="229737" y="185405"/>
                </a:lnTo>
                <a:lnTo>
                  <a:pt x="256715" y="185405"/>
                </a:lnTo>
                <a:lnTo>
                  <a:pt x="261593" y="193285"/>
                </a:lnTo>
                <a:lnTo>
                  <a:pt x="257295" y="197297"/>
                </a:lnTo>
                <a:lnTo>
                  <a:pt x="252232" y="200401"/>
                </a:lnTo>
                <a:lnTo>
                  <a:pt x="240579" y="204795"/>
                </a:lnTo>
                <a:lnTo>
                  <a:pt x="234513" y="205894"/>
                </a:lnTo>
                <a:close/>
              </a:path>
              <a:path w="719455" h="206375">
                <a:moveTo>
                  <a:pt x="256715" y="185405"/>
                </a:moveTo>
                <a:lnTo>
                  <a:pt x="236424" y="185405"/>
                </a:lnTo>
                <a:lnTo>
                  <a:pt x="238549" y="185070"/>
                </a:lnTo>
                <a:lnTo>
                  <a:pt x="242083" y="183733"/>
                </a:lnTo>
                <a:lnTo>
                  <a:pt x="243588" y="182969"/>
                </a:lnTo>
                <a:lnTo>
                  <a:pt x="247146" y="180485"/>
                </a:lnTo>
                <a:lnTo>
                  <a:pt x="248961" y="179148"/>
                </a:lnTo>
                <a:lnTo>
                  <a:pt x="249796" y="178814"/>
                </a:lnTo>
                <a:lnTo>
                  <a:pt x="251420" y="178814"/>
                </a:lnTo>
                <a:lnTo>
                  <a:pt x="252113" y="179005"/>
                </a:lnTo>
                <a:lnTo>
                  <a:pt x="253164" y="179769"/>
                </a:lnTo>
                <a:lnTo>
                  <a:pt x="253665" y="180390"/>
                </a:lnTo>
                <a:lnTo>
                  <a:pt x="254143" y="181249"/>
                </a:lnTo>
                <a:lnTo>
                  <a:pt x="256715" y="185405"/>
                </a:lnTo>
                <a:close/>
              </a:path>
              <a:path w="719455" h="206375">
                <a:moveTo>
                  <a:pt x="422623" y="84535"/>
                </a:moveTo>
                <a:lnTo>
                  <a:pt x="341384" y="84535"/>
                </a:lnTo>
                <a:lnTo>
                  <a:pt x="340166" y="84057"/>
                </a:lnTo>
                <a:lnTo>
                  <a:pt x="338159" y="82147"/>
                </a:lnTo>
                <a:lnTo>
                  <a:pt x="337658" y="80762"/>
                </a:lnTo>
                <a:lnTo>
                  <a:pt x="337658" y="68917"/>
                </a:lnTo>
                <a:lnTo>
                  <a:pt x="359724" y="66052"/>
                </a:lnTo>
                <a:lnTo>
                  <a:pt x="365789" y="21492"/>
                </a:lnTo>
                <a:lnTo>
                  <a:pt x="366385" y="20345"/>
                </a:lnTo>
                <a:lnTo>
                  <a:pt x="368392" y="18626"/>
                </a:lnTo>
                <a:lnTo>
                  <a:pt x="369657" y="18196"/>
                </a:lnTo>
                <a:lnTo>
                  <a:pt x="384080" y="18196"/>
                </a:lnTo>
                <a:lnTo>
                  <a:pt x="384080" y="66195"/>
                </a:lnTo>
                <a:lnTo>
                  <a:pt x="422623" y="66195"/>
                </a:lnTo>
                <a:lnTo>
                  <a:pt x="422623" y="84535"/>
                </a:lnTo>
                <a:close/>
              </a:path>
              <a:path w="719455" h="206375">
                <a:moveTo>
                  <a:pt x="398839" y="205894"/>
                </a:moveTo>
                <a:lnTo>
                  <a:pt x="392533" y="205894"/>
                </a:lnTo>
                <a:lnTo>
                  <a:pt x="384904" y="205312"/>
                </a:lnTo>
                <a:lnTo>
                  <a:pt x="358864" y="169930"/>
                </a:lnTo>
                <a:lnTo>
                  <a:pt x="358864" y="84535"/>
                </a:lnTo>
                <a:lnTo>
                  <a:pt x="384080" y="84535"/>
                </a:lnTo>
                <a:lnTo>
                  <a:pt x="384080" y="173942"/>
                </a:lnTo>
                <a:lnTo>
                  <a:pt x="385394" y="178241"/>
                </a:lnTo>
                <a:lnTo>
                  <a:pt x="390647" y="183972"/>
                </a:lnTo>
                <a:lnTo>
                  <a:pt x="394062" y="185405"/>
                </a:lnTo>
                <a:lnTo>
                  <a:pt x="421040" y="185405"/>
                </a:lnTo>
                <a:lnTo>
                  <a:pt x="425918" y="193285"/>
                </a:lnTo>
                <a:lnTo>
                  <a:pt x="421619" y="197297"/>
                </a:lnTo>
                <a:lnTo>
                  <a:pt x="416557" y="200401"/>
                </a:lnTo>
                <a:lnTo>
                  <a:pt x="404905" y="204795"/>
                </a:lnTo>
                <a:lnTo>
                  <a:pt x="398839" y="205894"/>
                </a:lnTo>
                <a:close/>
              </a:path>
              <a:path w="719455" h="206375">
                <a:moveTo>
                  <a:pt x="421040" y="185405"/>
                </a:moveTo>
                <a:lnTo>
                  <a:pt x="400750" y="185405"/>
                </a:lnTo>
                <a:lnTo>
                  <a:pt x="402874" y="185070"/>
                </a:lnTo>
                <a:lnTo>
                  <a:pt x="406410" y="183733"/>
                </a:lnTo>
                <a:lnTo>
                  <a:pt x="407913" y="182969"/>
                </a:lnTo>
                <a:lnTo>
                  <a:pt x="411472" y="180485"/>
                </a:lnTo>
                <a:lnTo>
                  <a:pt x="413285" y="179148"/>
                </a:lnTo>
                <a:lnTo>
                  <a:pt x="414122" y="178814"/>
                </a:lnTo>
                <a:lnTo>
                  <a:pt x="415744" y="178814"/>
                </a:lnTo>
                <a:lnTo>
                  <a:pt x="416437" y="179005"/>
                </a:lnTo>
                <a:lnTo>
                  <a:pt x="417490" y="179769"/>
                </a:lnTo>
                <a:lnTo>
                  <a:pt x="417989" y="180390"/>
                </a:lnTo>
                <a:lnTo>
                  <a:pt x="418468" y="181249"/>
                </a:lnTo>
                <a:lnTo>
                  <a:pt x="421040" y="185405"/>
                </a:lnTo>
                <a:close/>
              </a:path>
              <a:path w="719455" h="206375">
                <a:moveTo>
                  <a:pt x="476794" y="203744"/>
                </a:moveTo>
                <a:lnTo>
                  <a:pt x="451576" y="203744"/>
                </a:lnTo>
                <a:lnTo>
                  <a:pt x="451576" y="0"/>
                </a:lnTo>
                <a:lnTo>
                  <a:pt x="476794" y="0"/>
                </a:lnTo>
                <a:lnTo>
                  <a:pt x="476794" y="82099"/>
                </a:lnTo>
                <a:lnTo>
                  <a:pt x="503689" y="82099"/>
                </a:lnTo>
                <a:lnTo>
                  <a:pt x="499815" y="83102"/>
                </a:lnTo>
                <a:lnTo>
                  <a:pt x="487590" y="89980"/>
                </a:lnTo>
                <a:lnTo>
                  <a:pt x="481953" y="94708"/>
                </a:lnTo>
                <a:lnTo>
                  <a:pt x="476794" y="100726"/>
                </a:lnTo>
                <a:lnTo>
                  <a:pt x="476794" y="203744"/>
                </a:lnTo>
                <a:close/>
              </a:path>
              <a:path w="719455" h="206375">
                <a:moveTo>
                  <a:pt x="503689" y="82099"/>
                </a:moveTo>
                <a:lnTo>
                  <a:pt x="476794" y="82099"/>
                </a:lnTo>
                <a:lnTo>
                  <a:pt x="482622" y="75795"/>
                </a:lnTo>
                <a:lnTo>
                  <a:pt x="489092" y="70780"/>
                </a:lnTo>
                <a:lnTo>
                  <a:pt x="503327" y="63329"/>
                </a:lnTo>
                <a:lnTo>
                  <a:pt x="511564" y="61467"/>
                </a:lnTo>
                <a:lnTo>
                  <a:pt x="528566" y="61467"/>
                </a:lnTo>
                <a:lnTo>
                  <a:pt x="559904" y="81383"/>
                </a:lnTo>
                <a:lnTo>
                  <a:pt x="506455" y="81383"/>
                </a:lnTo>
                <a:lnTo>
                  <a:pt x="503689" y="82099"/>
                </a:lnTo>
                <a:close/>
              </a:path>
              <a:path w="719455" h="206375">
                <a:moveTo>
                  <a:pt x="567350" y="203744"/>
                </a:moveTo>
                <a:lnTo>
                  <a:pt x="542131" y="203744"/>
                </a:lnTo>
                <a:lnTo>
                  <a:pt x="542131" y="104069"/>
                </a:lnTo>
                <a:lnTo>
                  <a:pt x="539790" y="95950"/>
                </a:lnTo>
                <a:lnTo>
                  <a:pt x="530429" y="84296"/>
                </a:lnTo>
                <a:lnTo>
                  <a:pt x="523266" y="81383"/>
                </a:lnTo>
                <a:lnTo>
                  <a:pt x="559904" y="81383"/>
                </a:lnTo>
                <a:lnTo>
                  <a:pt x="562452" y="86231"/>
                </a:lnTo>
                <a:lnTo>
                  <a:pt x="566369" y="99317"/>
                </a:lnTo>
                <a:lnTo>
                  <a:pt x="567350" y="106553"/>
                </a:lnTo>
                <a:lnTo>
                  <a:pt x="567350" y="203744"/>
                </a:lnTo>
                <a:close/>
              </a:path>
              <a:path w="719455" h="206375">
                <a:moveTo>
                  <a:pt x="666978" y="205750"/>
                </a:moveTo>
                <a:lnTo>
                  <a:pt x="661913" y="205750"/>
                </a:lnTo>
                <a:lnTo>
                  <a:pt x="654750" y="205446"/>
                </a:lnTo>
                <a:lnTo>
                  <a:pt x="618388" y="190952"/>
                </a:lnTo>
                <a:lnTo>
                  <a:pt x="597537" y="155732"/>
                </a:lnTo>
                <a:lnTo>
                  <a:pt x="594822" y="133824"/>
                </a:lnTo>
                <a:lnTo>
                  <a:pt x="594826" y="127997"/>
                </a:lnTo>
                <a:lnTo>
                  <a:pt x="608257" y="86353"/>
                </a:lnTo>
                <a:lnTo>
                  <a:pt x="646064" y="62792"/>
                </a:lnTo>
                <a:lnTo>
                  <a:pt x="660625" y="61467"/>
                </a:lnTo>
                <a:lnTo>
                  <a:pt x="669032" y="61467"/>
                </a:lnTo>
                <a:lnTo>
                  <a:pt x="676817" y="62852"/>
                </a:lnTo>
                <a:lnTo>
                  <a:pt x="691142" y="68392"/>
                </a:lnTo>
                <a:lnTo>
                  <a:pt x="697352" y="72452"/>
                </a:lnTo>
                <a:lnTo>
                  <a:pt x="704576" y="79807"/>
                </a:lnTo>
                <a:lnTo>
                  <a:pt x="661056" y="79807"/>
                </a:lnTo>
                <a:lnTo>
                  <a:pt x="652705" y="80452"/>
                </a:lnTo>
                <a:lnTo>
                  <a:pt x="622131" y="109869"/>
                </a:lnTo>
                <a:lnTo>
                  <a:pt x="620362" y="118349"/>
                </a:lnTo>
                <a:lnTo>
                  <a:pt x="719153" y="118349"/>
                </a:lnTo>
                <a:lnTo>
                  <a:pt x="719354" y="123628"/>
                </a:lnTo>
                <a:lnTo>
                  <a:pt x="719371" y="127997"/>
                </a:lnTo>
                <a:lnTo>
                  <a:pt x="718940" y="130600"/>
                </a:lnTo>
                <a:lnTo>
                  <a:pt x="717220" y="133179"/>
                </a:lnTo>
                <a:lnTo>
                  <a:pt x="715645" y="133824"/>
                </a:lnTo>
                <a:lnTo>
                  <a:pt x="619646" y="133824"/>
                </a:lnTo>
                <a:lnTo>
                  <a:pt x="619837" y="142612"/>
                </a:lnTo>
                <a:lnTo>
                  <a:pt x="636196" y="177381"/>
                </a:lnTo>
                <a:lnTo>
                  <a:pt x="657473" y="185978"/>
                </a:lnTo>
                <a:lnTo>
                  <a:pt x="715645" y="185978"/>
                </a:lnTo>
                <a:lnTo>
                  <a:pt x="714069" y="187840"/>
                </a:lnTo>
                <a:lnTo>
                  <a:pt x="672110" y="205321"/>
                </a:lnTo>
                <a:lnTo>
                  <a:pt x="666978" y="205750"/>
                </a:lnTo>
                <a:close/>
              </a:path>
              <a:path w="719455" h="206375">
                <a:moveTo>
                  <a:pt x="719153" y="118349"/>
                </a:moveTo>
                <a:lnTo>
                  <a:pt x="696732" y="118349"/>
                </a:lnTo>
                <a:lnTo>
                  <a:pt x="696732" y="112714"/>
                </a:lnTo>
                <a:lnTo>
                  <a:pt x="695920" y="107532"/>
                </a:lnTo>
                <a:lnTo>
                  <a:pt x="666596" y="79807"/>
                </a:lnTo>
                <a:lnTo>
                  <a:pt x="704576" y="79807"/>
                </a:lnTo>
                <a:lnTo>
                  <a:pt x="719083" y="116684"/>
                </a:lnTo>
                <a:lnTo>
                  <a:pt x="719153" y="118349"/>
                </a:lnTo>
                <a:close/>
              </a:path>
              <a:path w="719455" h="206375">
                <a:moveTo>
                  <a:pt x="715645" y="185978"/>
                </a:moveTo>
                <a:lnTo>
                  <a:pt x="670176" y="185978"/>
                </a:lnTo>
                <a:lnTo>
                  <a:pt x="675479" y="185285"/>
                </a:lnTo>
                <a:lnTo>
                  <a:pt x="684458" y="182515"/>
                </a:lnTo>
                <a:lnTo>
                  <a:pt x="688302" y="180963"/>
                </a:lnTo>
                <a:lnTo>
                  <a:pt x="694702" y="177524"/>
                </a:lnTo>
                <a:lnTo>
                  <a:pt x="697402" y="175972"/>
                </a:lnTo>
                <a:lnTo>
                  <a:pt x="701794" y="173202"/>
                </a:lnTo>
                <a:lnTo>
                  <a:pt x="703705" y="172509"/>
                </a:lnTo>
                <a:lnTo>
                  <a:pt x="706378" y="172509"/>
                </a:lnTo>
                <a:lnTo>
                  <a:pt x="707287" y="172724"/>
                </a:lnTo>
                <a:lnTo>
                  <a:pt x="708816" y="173584"/>
                </a:lnTo>
                <a:lnTo>
                  <a:pt x="709482" y="174181"/>
                </a:lnTo>
                <a:lnTo>
                  <a:pt x="717220" y="184115"/>
                </a:lnTo>
                <a:lnTo>
                  <a:pt x="715645" y="185978"/>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568952" y="2636701"/>
            <a:ext cx="3677278" cy="254179"/>
          </a:xfrm>
          <a:prstGeom prst="rect">
            <a:avLst/>
          </a:prstGeom>
        </p:spPr>
      </p:pic>
      <p:sp>
        <p:nvSpPr>
          <p:cNvPr id="5" name="object 5"/>
          <p:cNvSpPr/>
          <p:nvPr/>
        </p:nvSpPr>
        <p:spPr>
          <a:xfrm>
            <a:off x="5335252" y="2636701"/>
            <a:ext cx="750570" cy="206375"/>
          </a:xfrm>
          <a:custGeom>
            <a:avLst/>
            <a:gdLst/>
            <a:ahLst/>
            <a:cxnLst/>
            <a:rect l="l" t="t" r="r" b="b"/>
            <a:pathLst>
              <a:path w="750570" h="206375">
                <a:moveTo>
                  <a:pt x="66768" y="205750"/>
                </a:moveTo>
                <a:lnTo>
                  <a:pt x="27581" y="194503"/>
                </a:lnTo>
                <a:lnTo>
                  <a:pt x="4656" y="163483"/>
                </a:lnTo>
                <a:lnTo>
                  <a:pt x="0" y="133537"/>
                </a:lnTo>
                <a:lnTo>
                  <a:pt x="305" y="125370"/>
                </a:lnTo>
                <a:lnTo>
                  <a:pt x="13898" y="85963"/>
                </a:lnTo>
                <a:lnTo>
                  <a:pt x="45424" y="64328"/>
                </a:lnTo>
                <a:lnTo>
                  <a:pt x="66768" y="61467"/>
                </a:lnTo>
                <a:lnTo>
                  <a:pt x="74246" y="61785"/>
                </a:lnTo>
                <a:lnTo>
                  <a:pt x="110809" y="76601"/>
                </a:lnTo>
                <a:lnTo>
                  <a:pt x="115399" y="81096"/>
                </a:lnTo>
                <a:lnTo>
                  <a:pt x="59891" y="81096"/>
                </a:lnTo>
                <a:lnTo>
                  <a:pt x="53897" y="82290"/>
                </a:lnTo>
                <a:lnTo>
                  <a:pt x="26769" y="117967"/>
                </a:lnTo>
                <a:lnTo>
                  <a:pt x="25933" y="125370"/>
                </a:lnTo>
                <a:lnTo>
                  <a:pt x="25933" y="141991"/>
                </a:lnTo>
                <a:lnTo>
                  <a:pt x="43676" y="180270"/>
                </a:lnTo>
                <a:lnTo>
                  <a:pt x="59891" y="186121"/>
                </a:lnTo>
                <a:lnTo>
                  <a:pt x="115399" y="186121"/>
                </a:lnTo>
                <a:lnTo>
                  <a:pt x="110809" y="190616"/>
                </a:lnTo>
                <a:lnTo>
                  <a:pt x="74246" y="205433"/>
                </a:lnTo>
                <a:lnTo>
                  <a:pt x="66768" y="205750"/>
                </a:lnTo>
                <a:close/>
              </a:path>
              <a:path w="750570" h="206375">
                <a:moveTo>
                  <a:pt x="115399" y="186121"/>
                </a:moveTo>
                <a:lnTo>
                  <a:pt x="73550" y="186121"/>
                </a:lnTo>
                <a:lnTo>
                  <a:pt x="79472" y="184951"/>
                </a:lnTo>
                <a:lnTo>
                  <a:pt x="89598" y="180270"/>
                </a:lnTo>
                <a:lnTo>
                  <a:pt x="107317" y="141991"/>
                </a:lnTo>
                <a:lnTo>
                  <a:pt x="107317" y="125370"/>
                </a:lnTo>
                <a:lnTo>
                  <a:pt x="89598" y="87066"/>
                </a:lnTo>
                <a:lnTo>
                  <a:pt x="73550" y="81096"/>
                </a:lnTo>
                <a:lnTo>
                  <a:pt x="115399" y="81096"/>
                </a:lnTo>
                <a:lnTo>
                  <a:pt x="132100" y="117967"/>
                </a:lnTo>
                <a:lnTo>
                  <a:pt x="133251" y="133537"/>
                </a:lnTo>
                <a:lnTo>
                  <a:pt x="132960" y="141641"/>
                </a:lnTo>
                <a:lnTo>
                  <a:pt x="119393" y="181254"/>
                </a:lnTo>
                <a:lnTo>
                  <a:pt x="115399" y="186121"/>
                </a:lnTo>
                <a:close/>
              </a:path>
              <a:path w="750570" h="206375">
                <a:moveTo>
                  <a:pt x="210752" y="83675"/>
                </a:moveTo>
                <a:lnTo>
                  <a:pt x="187009" y="83675"/>
                </a:lnTo>
                <a:lnTo>
                  <a:pt x="191657" y="78907"/>
                </a:lnTo>
                <a:lnTo>
                  <a:pt x="225909" y="61848"/>
                </a:lnTo>
                <a:lnTo>
                  <a:pt x="233001" y="61467"/>
                </a:lnTo>
                <a:lnTo>
                  <a:pt x="240645" y="61467"/>
                </a:lnTo>
                <a:lnTo>
                  <a:pt x="271984" y="81383"/>
                </a:lnTo>
                <a:lnTo>
                  <a:pt x="218532" y="81383"/>
                </a:lnTo>
                <a:lnTo>
                  <a:pt x="211845" y="83078"/>
                </a:lnTo>
                <a:lnTo>
                  <a:pt x="210752" y="83675"/>
                </a:lnTo>
                <a:close/>
              </a:path>
              <a:path w="750570" h="206375">
                <a:moveTo>
                  <a:pt x="188585" y="203744"/>
                </a:moveTo>
                <a:lnTo>
                  <a:pt x="163368" y="203744"/>
                </a:lnTo>
                <a:lnTo>
                  <a:pt x="163368" y="63616"/>
                </a:lnTo>
                <a:lnTo>
                  <a:pt x="180227" y="63616"/>
                </a:lnTo>
                <a:lnTo>
                  <a:pt x="181708" y="64022"/>
                </a:lnTo>
                <a:lnTo>
                  <a:pt x="184000" y="65646"/>
                </a:lnTo>
                <a:lnTo>
                  <a:pt x="184669" y="66959"/>
                </a:lnTo>
                <a:lnTo>
                  <a:pt x="184860" y="68774"/>
                </a:lnTo>
                <a:lnTo>
                  <a:pt x="187009" y="83675"/>
                </a:lnTo>
                <a:lnTo>
                  <a:pt x="210752" y="83675"/>
                </a:lnTo>
                <a:lnTo>
                  <a:pt x="199427" y="89860"/>
                </a:lnTo>
                <a:lnTo>
                  <a:pt x="193744" y="94565"/>
                </a:lnTo>
                <a:lnTo>
                  <a:pt x="188585" y="100582"/>
                </a:lnTo>
                <a:lnTo>
                  <a:pt x="188585" y="203744"/>
                </a:lnTo>
                <a:close/>
              </a:path>
              <a:path w="750570" h="206375">
                <a:moveTo>
                  <a:pt x="279570" y="203744"/>
                </a:moveTo>
                <a:lnTo>
                  <a:pt x="254352" y="203744"/>
                </a:lnTo>
                <a:lnTo>
                  <a:pt x="254352" y="104069"/>
                </a:lnTo>
                <a:lnTo>
                  <a:pt x="251987" y="95950"/>
                </a:lnTo>
                <a:lnTo>
                  <a:pt x="242529" y="84296"/>
                </a:lnTo>
                <a:lnTo>
                  <a:pt x="235343" y="81383"/>
                </a:lnTo>
                <a:lnTo>
                  <a:pt x="271984" y="81383"/>
                </a:lnTo>
                <a:lnTo>
                  <a:pt x="274555" y="86231"/>
                </a:lnTo>
                <a:lnTo>
                  <a:pt x="278566" y="99317"/>
                </a:lnTo>
                <a:lnTo>
                  <a:pt x="279570" y="106553"/>
                </a:lnTo>
                <a:lnTo>
                  <a:pt x="279570" y="203744"/>
                </a:lnTo>
                <a:close/>
              </a:path>
              <a:path w="750570" h="206375">
                <a:moveTo>
                  <a:pt x="453224" y="84535"/>
                </a:moveTo>
                <a:lnTo>
                  <a:pt x="371985" y="84535"/>
                </a:lnTo>
                <a:lnTo>
                  <a:pt x="370768" y="84057"/>
                </a:lnTo>
                <a:lnTo>
                  <a:pt x="368761" y="82147"/>
                </a:lnTo>
                <a:lnTo>
                  <a:pt x="368259" y="80762"/>
                </a:lnTo>
                <a:lnTo>
                  <a:pt x="368259" y="68917"/>
                </a:lnTo>
                <a:lnTo>
                  <a:pt x="390325" y="66052"/>
                </a:lnTo>
                <a:lnTo>
                  <a:pt x="396391" y="21492"/>
                </a:lnTo>
                <a:lnTo>
                  <a:pt x="396986" y="20345"/>
                </a:lnTo>
                <a:lnTo>
                  <a:pt x="398994" y="18626"/>
                </a:lnTo>
                <a:lnTo>
                  <a:pt x="400258" y="18196"/>
                </a:lnTo>
                <a:lnTo>
                  <a:pt x="414681" y="18196"/>
                </a:lnTo>
                <a:lnTo>
                  <a:pt x="414681" y="66195"/>
                </a:lnTo>
                <a:lnTo>
                  <a:pt x="453224" y="66195"/>
                </a:lnTo>
                <a:lnTo>
                  <a:pt x="453224" y="84535"/>
                </a:lnTo>
                <a:close/>
              </a:path>
              <a:path w="750570" h="206375">
                <a:moveTo>
                  <a:pt x="429441" y="205894"/>
                </a:moveTo>
                <a:lnTo>
                  <a:pt x="423135" y="205894"/>
                </a:lnTo>
                <a:lnTo>
                  <a:pt x="415506" y="205312"/>
                </a:lnTo>
                <a:lnTo>
                  <a:pt x="389466" y="169930"/>
                </a:lnTo>
                <a:lnTo>
                  <a:pt x="389466" y="84535"/>
                </a:lnTo>
                <a:lnTo>
                  <a:pt x="414681" y="84535"/>
                </a:lnTo>
                <a:lnTo>
                  <a:pt x="414681" y="173942"/>
                </a:lnTo>
                <a:lnTo>
                  <a:pt x="415995" y="178241"/>
                </a:lnTo>
                <a:lnTo>
                  <a:pt x="421248" y="183972"/>
                </a:lnTo>
                <a:lnTo>
                  <a:pt x="424664" y="185405"/>
                </a:lnTo>
                <a:lnTo>
                  <a:pt x="451641" y="185405"/>
                </a:lnTo>
                <a:lnTo>
                  <a:pt x="456519" y="193285"/>
                </a:lnTo>
                <a:lnTo>
                  <a:pt x="452220" y="197297"/>
                </a:lnTo>
                <a:lnTo>
                  <a:pt x="447159" y="200401"/>
                </a:lnTo>
                <a:lnTo>
                  <a:pt x="435506" y="204795"/>
                </a:lnTo>
                <a:lnTo>
                  <a:pt x="429441" y="205894"/>
                </a:lnTo>
                <a:close/>
              </a:path>
              <a:path w="750570" h="206375">
                <a:moveTo>
                  <a:pt x="451641" y="185405"/>
                </a:moveTo>
                <a:lnTo>
                  <a:pt x="431351" y="185405"/>
                </a:lnTo>
                <a:lnTo>
                  <a:pt x="433475" y="185070"/>
                </a:lnTo>
                <a:lnTo>
                  <a:pt x="437011" y="183733"/>
                </a:lnTo>
                <a:lnTo>
                  <a:pt x="438514" y="182969"/>
                </a:lnTo>
                <a:lnTo>
                  <a:pt x="442073" y="180485"/>
                </a:lnTo>
                <a:lnTo>
                  <a:pt x="443887" y="179148"/>
                </a:lnTo>
                <a:lnTo>
                  <a:pt x="444723" y="178814"/>
                </a:lnTo>
                <a:lnTo>
                  <a:pt x="446346" y="178814"/>
                </a:lnTo>
                <a:lnTo>
                  <a:pt x="447038" y="179005"/>
                </a:lnTo>
                <a:lnTo>
                  <a:pt x="448092" y="179769"/>
                </a:lnTo>
                <a:lnTo>
                  <a:pt x="448591" y="180390"/>
                </a:lnTo>
                <a:lnTo>
                  <a:pt x="449069" y="181249"/>
                </a:lnTo>
                <a:lnTo>
                  <a:pt x="451641" y="185405"/>
                </a:lnTo>
                <a:close/>
              </a:path>
              <a:path w="750570" h="206375">
                <a:moveTo>
                  <a:pt x="507396" y="203744"/>
                </a:moveTo>
                <a:lnTo>
                  <a:pt x="482177" y="203744"/>
                </a:lnTo>
                <a:lnTo>
                  <a:pt x="482177" y="0"/>
                </a:lnTo>
                <a:lnTo>
                  <a:pt x="507396" y="0"/>
                </a:lnTo>
                <a:lnTo>
                  <a:pt x="507396" y="82099"/>
                </a:lnTo>
                <a:lnTo>
                  <a:pt x="534290" y="82099"/>
                </a:lnTo>
                <a:lnTo>
                  <a:pt x="530416" y="83102"/>
                </a:lnTo>
                <a:lnTo>
                  <a:pt x="518191" y="89980"/>
                </a:lnTo>
                <a:lnTo>
                  <a:pt x="512554" y="94708"/>
                </a:lnTo>
                <a:lnTo>
                  <a:pt x="507396" y="100726"/>
                </a:lnTo>
                <a:lnTo>
                  <a:pt x="507396" y="203744"/>
                </a:lnTo>
                <a:close/>
              </a:path>
              <a:path w="750570" h="206375">
                <a:moveTo>
                  <a:pt x="534290" y="82099"/>
                </a:moveTo>
                <a:lnTo>
                  <a:pt x="507396" y="82099"/>
                </a:lnTo>
                <a:lnTo>
                  <a:pt x="513223" y="75795"/>
                </a:lnTo>
                <a:lnTo>
                  <a:pt x="519694" y="70780"/>
                </a:lnTo>
                <a:lnTo>
                  <a:pt x="533928" y="63329"/>
                </a:lnTo>
                <a:lnTo>
                  <a:pt x="542165" y="61467"/>
                </a:lnTo>
                <a:lnTo>
                  <a:pt x="559167" y="61467"/>
                </a:lnTo>
                <a:lnTo>
                  <a:pt x="590505" y="81383"/>
                </a:lnTo>
                <a:lnTo>
                  <a:pt x="537056" y="81383"/>
                </a:lnTo>
                <a:lnTo>
                  <a:pt x="534290" y="82099"/>
                </a:lnTo>
                <a:close/>
              </a:path>
              <a:path w="750570" h="206375">
                <a:moveTo>
                  <a:pt x="597951" y="203744"/>
                </a:moveTo>
                <a:lnTo>
                  <a:pt x="572733" y="203744"/>
                </a:lnTo>
                <a:lnTo>
                  <a:pt x="572733" y="104069"/>
                </a:lnTo>
                <a:lnTo>
                  <a:pt x="570391" y="95950"/>
                </a:lnTo>
                <a:lnTo>
                  <a:pt x="561030" y="84296"/>
                </a:lnTo>
                <a:lnTo>
                  <a:pt x="553867" y="81383"/>
                </a:lnTo>
                <a:lnTo>
                  <a:pt x="590505" y="81383"/>
                </a:lnTo>
                <a:lnTo>
                  <a:pt x="593053" y="86231"/>
                </a:lnTo>
                <a:lnTo>
                  <a:pt x="596971" y="99317"/>
                </a:lnTo>
                <a:lnTo>
                  <a:pt x="597951" y="106553"/>
                </a:lnTo>
                <a:lnTo>
                  <a:pt x="597951" y="203744"/>
                </a:lnTo>
                <a:close/>
              </a:path>
              <a:path w="750570" h="206375">
                <a:moveTo>
                  <a:pt x="697579" y="205750"/>
                </a:moveTo>
                <a:lnTo>
                  <a:pt x="692514" y="205750"/>
                </a:lnTo>
                <a:lnTo>
                  <a:pt x="685351" y="205446"/>
                </a:lnTo>
                <a:lnTo>
                  <a:pt x="648989" y="190952"/>
                </a:lnTo>
                <a:lnTo>
                  <a:pt x="628138" y="155732"/>
                </a:lnTo>
                <a:lnTo>
                  <a:pt x="625424" y="133824"/>
                </a:lnTo>
                <a:lnTo>
                  <a:pt x="625428" y="127997"/>
                </a:lnTo>
                <a:lnTo>
                  <a:pt x="638858" y="86353"/>
                </a:lnTo>
                <a:lnTo>
                  <a:pt x="676666" y="62792"/>
                </a:lnTo>
                <a:lnTo>
                  <a:pt x="691226" y="61467"/>
                </a:lnTo>
                <a:lnTo>
                  <a:pt x="699633" y="61467"/>
                </a:lnTo>
                <a:lnTo>
                  <a:pt x="707418" y="62852"/>
                </a:lnTo>
                <a:lnTo>
                  <a:pt x="721744" y="68392"/>
                </a:lnTo>
                <a:lnTo>
                  <a:pt x="727953" y="72452"/>
                </a:lnTo>
                <a:lnTo>
                  <a:pt x="735177" y="79807"/>
                </a:lnTo>
                <a:lnTo>
                  <a:pt x="691657" y="79807"/>
                </a:lnTo>
                <a:lnTo>
                  <a:pt x="683307" y="80452"/>
                </a:lnTo>
                <a:lnTo>
                  <a:pt x="652732" y="109869"/>
                </a:lnTo>
                <a:lnTo>
                  <a:pt x="650963" y="118349"/>
                </a:lnTo>
                <a:lnTo>
                  <a:pt x="749755" y="118349"/>
                </a:lnTo>
                <a:lnTo>
                  <a:pt x="749955" y="123628"/>
                </a:lnTo>
                <a:lnTo>
                  <a:pt x="749972" y="127997"/>
                </a:lnTo>
                <a:lnTo>
                  <a:pt x="749541" y="130600"/>
                </a:lnTo>
                <a:lnTo>
                  <a:pt x="747822" y="133179"/>
                </a:lnTo>
                <a:lnTo>
                  <a:pt x="746246" y="133824"/>
                </a:lnTo>
                <a:lnTo>
                  <a:pt x="650247" y="133824"/>
                </a:lnTo>
                <a:lnTo>
                  <a:pt x="650438" y="142612"/>
                </a:lnTo>
                <a:lnTo>
                  <a:pt x="666797" y="177381"/>
                </a:lnTo>
                <a:lnTo>
                  <a:pt x="688075" y="185978"/>
                </a:lnTo>
                <a:lnTo>
                  <a:pt x="746246" y="185978"/>
                </a:lnTo>
                <a:lnTo>
                  <a:pt x="744670" y="187840"/>
                </a:lnTo>
                <a:lnTo>
                  <a:pt x="702711" y="205321"/>
                </a:lnTo>
                <a:lnTo>
                  <a:pt x="697579" y="205750"/>
                </a:lnTo>
                <a:close/>
              </a:path>
              <a:path w="750570" h="206375">
                <a:moveTo>
                  <a:pt x="749755" y="118349"/>
                </a:moveTo>
                <a:lnTo>
                  <a:pt x="727334" y="118349"/>
                </a:lnTo>
                <a:lnTo>
                  <a:pt x="727334" y="112714"/>
                </a:lnTo>
                <a:lnTo>
                  <a:pt x="726521" y="107532"/>
                </a:lnTo>
                <a:lnTo>
                  <a:pt x="697198" y="79807"/>
                </a:lnTo>
                <a:lnTo>
                  <a:pt x="735177" y="79807"/>
                </a:lnTo>
                <a:lnTo>
                  <a:pt x="749684" y="116684"/>
                </a:lnTo>
                <a:lnTo>
                  <a:pt x="749755" y="118349"/>
                </a:lnTo>
                <a:close/>
              </a:path>
              <a:path w="750570" h="206375">
                <a:moveTo>
                  <a:pt x="746246" y="185978"/>
                </a:moveTo>
                <a:lnTo>
                  <a:pt x="700778" y="185978"/>
                </a:lnTo>
                <a:lnTo>
                  <a:pt x="706080" y="185285"/>
                </a:lnTo>
                <a:lnTo>
                  <a:pt x="715059" y="182515"/>
                </a:lnTo>
                <a:lnTo>
                  <a:pt x="718903" y="180963"/>
                </a:lnTo>
                <a:lnTo>
                  <a:pt x="725303" y="177524"/>
                </a:lnTo>
                <a:lnTo>
                  <a:pt x="728003" y="175972"/>
                </a:lnTo>
                <a:lnTo>
                  <a:pt x="732396" y="173202"/>
                </a:lnTo>
                <a:lnTo>
                  <a:pt x="734306" y="172509"/>
                </a:lnTo>
                <a:lnTo>
                  <a:pt x="736979" y="172509"/>
                </a:lnTo>
                <a:lnTo>
                  <a:pt x="737889" y="172724"/>
                </a:lnTo>
                <a:lnTo>
                  <a:pt x="739418" y="173584"/>
                </a:lnTo>
                <a:lnTo>
                  <a:pt x="740084" y="174181"/>
                </a:lnTo>
                <a:lnTo>
                  <a:pt x="747822" y="184115"/>
                </a:lnTo>
                <a:lnTo>
                  <a:pt x="746246" y="185978"/>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6183934" y="2636701"/>
            <a:ext cx="2854952" cy="205894"/>
          </a:xfrm>
          <a:prstGeom prst="rect">
            <a:avLst/>
          </a:prstGeom>
        </p:spPr>
      </p:pic>
      <p:grpSp>
        <p:nvGrpSpPr>
          <p:cNvPr id="7" name="object 7"/>
          <p:cNvGrpSpPr/>
          <p:nvPr/>
        </p:nvGrpSpPr>
        <p:grpSpPr>
          <a:xfrm>
            <a:off x="770312" y="2954196"/>
            <a:ext cx="8609965" cy="254635"/>
            <a:chOff x="770312" y="2954196"/>
            <a:chExt cx="8609965" cy="254635"/>
          </a:xfrm>
        </p:grpSpPr>
        <p:pic>
          <p:nvPicPr>
            <p:cNvPr id="8" name="object 8"/>
            <p:cNvPicPr/>
            <p:nvPr/>
          </p:nvPicPr>
          <p:blipFill>
            <a:blip r:embed="rId4" cstate="print"/>
            <a:stretch>
              <a:fillRect/>
            </a:stretch>
          </p:blipFill>
          <p:spPr>
            <a:xfrm>
              <a:off x="770312" y="2954196"/>
              <a:ext cx="2936052" cy="205894"/>
            </a:xfrm>
            <a:prstGeom prst="rect">
              <a:avLst/>
            </a:prstGeom>
          </p:spPr>
        </p:pic>
        <p:pic>
          <p:nvPicPr>
            <p:cNvPr id="9" name="object 9"/>
            <p:cNvPicPr/>
            <p:nvPr/>
          </p:nvPicPr>
          <p:blipFill>
            <a:blip r:embed="rId5" cstate="print"/>
            <a:stretch>
              <a:fillRect/>
            </a:stretch>
          </p:blipFill>
          <p:spPr>
            <a:xfrm>
              <a:off x="3737689" y="2954196"/>
              <a:ext cx="5642249" cy="254179"/>
            </a:xfrm>
            <a:prstGeom prst="rect">
              <a:avLst/>
            </a:prstGeom>
          </p:spPr>
        </p:pic>
      </p:grpSp>
      <p:pic>
        <p:nvPicPr>
          <p:cNvPr id="10" name="object 10"/>
          <p:cNvPicPr/>
          <p:nvPr/>
        </p:nvPicPr>
        <p:blipFill>
          <a:blip r:embed="rId6" cstate="print"/>
          <a:stretch>
            <a:fillRect/>
          </a:stretch>
        </p:blipFill>
        <p:spPr>
          <a:xfrm>
            <a:off x="778909" y="3270807"/>
            <a:ext cx="1786555" cy="206037"/>
          </a:xfrm>
          <a:prstGeom prst="rect">
            <a:avLst/>
          </a:prstGeom>
        </p:spPr>
      </p:pic>
      <p:pic>
        <p:nvPicPr>
          <p:cNvPr id="11" name="object 11"/>
          <p:cNvPicPr/>
          <p:nvPr/>
        </p:nvPicPr>
        <p:blipFill>
          <a:blip r:embed="rId7" cstate="print"/>
          <a:stretch>
            <a:fillRect/>
          </a:stretch>
        </p:blipFill>
        <p:spPr>
          <a:xfrm>
            <a:off x="778909" y="3754029"/>
            <a:ext cx="183111" cy="144856"/>
          </a:xfrm>
          <a:prstGeom prst="rect">
            <a:avLst/>
          </a:prstGeom>
        </p:spPr>
      </p:pic>
      <p:pic>
        <p:nvPicPr>
          <p:cNvPr id="12" name="object 12"/>
          <p:cNvPicPr/>
          <p:nvPr/>
        </p:nvPicPr>
        <p:blipFill>
          <a:blip r:embed="rId8" cstate="print"/>
          <a:stretch>
            <a:fillRect/>
          </a:stretch>
        </p:blipFill>
        <p:spPr>
          <a:xfrm>
            <a:off x="1178598" y="3690699"/>
            <a:ext cx="1371423" cy="252030"/>
          </a:xfrm>
          <a:prstGeom prst="rect">
            <a:avLst/>
          </a:prstGeom>
        </p:spPr>
      </p:pic>
      <p:pic>
        <p:nvPicPr>
          <p:cNvPr id="13" name="object 13"/>
          <p:cNvPicPr/>
          <p:nvPr/>
        </p:nvPicPr>
        <p:blipFill>
          <a:blip r:embed="rId9" cstate="print"/>
          <a:stretch>
            <a:fillRect/>
          </a:stretch>
        </p:blipFill>
        <p:spPr>
          <a:xfrm>
            <a:off x="2762282" y="3690699"/>
            <a:ext cx="200544" cy="205894"/>
          </a:xfrm>
          <a:prstGeom prst="rect">
            <a:avLst/>
          </a:prstGeom>
        </p:spPr>
      </p:pic>
      <p:pic>
        <p:nvPicPr>
          <p:cNvPr id="14" name="object 14"/>
          <p:cNvPicPr/>
          <p:nvPr/>
        </p:nvPicPr>
        <p:blipFill>
          <a:blip r:embed="rId10" cstate="print"/>
          <a:stretch>
            <a:fillRect/>
          </a:stretch>
        </p:blipFill>
        <p:spPr>
          <a:xfrm>
            <a:off x="3180105" y="3751593"/>
            <a:ext cx="119209" cy="147149"/>
          </a:xfrm>
          <a:prstGeom prst="rect">
            <a:avLst/>
          </a:prstGeom>
        </p:spPr>
      </p:pic>
      <p:sp>
        <p:nvSpPr>
          <p:cNvPr id="15" name="object 15"/>
          <p:cNvSpPr/>
          <p:nvPr/>
        </p:nvSpPr>
        <p:spPr>
          <a:xfrm>
            <a:off x="3521549" y="3751593"/>
            <a:ext cx="868044" cy="147320"/>
          </a:xfrm>
          <a:custGeom>
            <a:avLst/>
            <a:gdLst/>
            <a:ahLst/>
            <a:cxnLst/>
            <a:rect l="l" t="t" r="r" b="b"/>
            <a:pathLst>
              <a:path w="868045" h="147320">
                <a:moveTo>
                  <a:pt x="115558" y="19629"/>
                </a:moveTo>
                <a:lnTo>
                  <a:pt x="33670" y="19629"/>
                </a:lnTo>
                <a:lnTo>
                  <a:pt x="36536" y="16763"/>
                </a:lnTo>
                <a:lnTo>
                  <a:pt x="72022" y="429"/>
                </a:lnTo>
                <a:lnTo>
                  <a:pt x="84535" y="429"/>
                </a:lnTo>
                <a:lnTo>
                  <a:pt x="91365" y="1767"/>
                </a:lnTo>
                <a:lnTo>
                  <a:pt x="103209" y="7116"/>
                </a:lnTo>
                <a:lnTo>
                  <a:pt x="108176" y="10841"/>
                </a:lnTo>
                <a:lnTo>
                  <a:pt x="115558" y="19629"/>
                </a:lnTo>
                <a:close/>
              </a:path>
              <a:path w="868045" h="147320">
                <a:moveTo>
                  <a:pt x="36393" y="145000"/>
                </a:moveTo>
                <a:lnTo>
                  <a:pt x="0" y="145000"/>
                </a:lnTo>
                <a:lnTo>
                  <a:pt x="0" y="2722"/>
                </a:lnTo>
                <a:lnTo>
                  <a:pt x="24644" y="2722"/>
                </a:lnTo>
                <a:lnTo>
                  <a:pt x="26578" y="3247"/>
                </a:lnTo>
                <a:lnTo>
                  <a:pt x="29730" y="5349"/>
                </a:lnTo>
                <a:lnTo>
                  <a:pt x="30757" y="6972"/>
                </a:lnTo>
                <a:lnTo>
                  <a:pt x="31307" y="9480"/>
                </a:lnTo>
                <a:lnTo>
                  <a:pt x="33670" y="19629"/>
                </a:lnTo>
                <a:lnTo>
                  <a:pt x="115558" y="19629"/>
                </a:lnTo>
                <a:lnTo>
                  <a:pt x="116200" y="20393"/>
                </a:lnTo>
                <a:lnTo>
                  <a:pt x="119233" y="26101"/>
                </a:lnTo>
                <a:lnTo>
                  <a:pt x="120068" y="28799"/>
                </a:lnTo>
                <a:lnTo>
                  <a:pt x="60082" y="28799"/>
                </a:lnTo>
                <a:lnTo>
                  <a:pt x="54900" y="29993"/>
                </a:lnTo>
                <a:lnTo>
                  <a:pt x="45252" y="34769"/>
                </a:lnTo>
                <a:lnTo>
                  <a:pt x="40691" y="38112"/>
                </a:lnTo>
                <a:lnTo>
                  <a:pt x="36393" y="42411"/>
                </a:lnTo>
                <a:lnTo>
                  <a:pt x="36393" y="145000"/>
                </a:lnTo>
                <a:close/>
              </a:path>
              <a:path w="868045" h="147320">
                <a:moveTo>
                  <a:pt x="124367" y="145000"/>
                </a:moveTo>
                <a:lnTo>
                  <a:pt x="87974" y="145000"/>
                </a:lnTo>
                <a:lnTo>
                  <a:pt x="87974" y="46327"/>
                </a:lnTo>
                <a:lnTo>
                  <a:pt x="86111" y="40023"/>
                </a:lnTo>
                <a:lnTo>
                  <a:pt x="78660" y="31044"/>
                </a:lnTo>
                <a:lnTo>
                  <a:pt x="73072" y="28799"/>
                </a:lnTo>
                <a:lnTo>
                  <a:pt x="120068" y="28799"/>
                </a:lnTo>
                <a:lnTo>
                  <a:pt x="123340" y="39378"/>
                </a:lnTo>
                <a:lnTo>
                  <a:pt x="124326" y="46327"/>
                </a:lnTo>
                <a:lnTo>
                  <a:pt x="124367" y="145000"/>
                </a:lnTo>
                <a:close/>
              </a:path>
              <a:path w="868045" h="147320">
                <a:moveTo>
                  <a:pt x="176625" y="40691"/>
                </a:moveTo>
                <a:lnTo>
                  <a:pt x="171276" y="40691"/>
                </a:lnTo>
                <a:lnTo>
                  <a:pt x="169151" y="40047"/>
                </a:lnTo>
                <a:lnTo>
                  <a:pt x="165617" y="37467"/>
                </a:lnTo>
                <a:lnTo>
                  <a:pt x="164208" y="35915"/>
                </a:lnTo>
                <a:lnTo>
                  <a:pt x="156566" y="22638"/>
                </a:lnTo>
                <a:lnTo>
                  <a:pt x="162888" y="17274"/>
                </a:lnTo>
                <a:lnTo>
                  <a:pt x="199300" y="1397"/>
                </a:lnTo>
                <a:lnTo>
                  <a:pt x="216028" y="0"/>
                </a:lnTo>
                <a:lnTo>
                  <a:pt x="224338" y="0"/>
                </a:lnTo>
                <a:lnTo>
                  <a:pt x="259728" y="20465"/>
                </a:lnTo>
                <a:lnTo>
                  <a:pt x="264089" y="28799"/>
                </a:lnTo>
                <a:lnTo>
                  <a:pt x="206093" y="28799"/>
                </a:lnTo>
                <a:lnTo>
                  <a:pt x="201676" y="29420"/>
                </a:lnTo>
                <a:lnTo>
                  <a:pt x="194703" y="31903"/>
                </a:lnTo>
                <a:lnTo>
                  <a:pt x="191622" y="33265"/>
                </a:lnTo>
                <a:lnTo>
                  <a:pt x="183789" y="37587"/>
                </a:lnTo>
                <a:lnTo>
                  <a:pt x="179205" y="40070"/>
                </a:lnTo>
                <a:lnTo>
                  <a:pt x="176625" y="40691"/>
                </a:lnTo>
                <a:close/>
              </a:path>
              <a:path w="868045" h="147320">
                <a:moveTo>
                  <a:pt x="196350" y="147149"/>
                </a:moveTo>
                <a:lnTo>
                  <a:pt x="185270" y="147149"/>
                </a:lnTo>
                <a:lnTo>
                  <a:pt x="179682" y="146313"/>
                </a:lnTo>
                <a:lnTo>
                  <a:pt x="150978" y="120331"/>
                </a:lnTo>
                <a:lnTo>
                  <a:pt x="149975" y="114767"/>
                </a:lnTo>
                <a:lnTo>
                  <a:pt x="149975" y="103209"/>
                </a:lnTo>
                <a:lnTo>
                  <a:pt x="178954" y="72607"/>
                </a:lnTo>
                <a:lnTo>
                  <a:pt x="222113" y="63558"/>
                </a:lnTo>
                <a:lnTo>
                  <a:pt x="233651" y="63043"/>
                </a:lnTo>
                <a:lnTo>
                  <a:pt x="233651" y="46279"/>
                </a:lnTo>
                <a:lnTo>
                  <a:pt x="231741" y="39545"/>
                </a:lnTo>
                <a:lnTo>
                  <a:pt x="224099" y="30948"/>
                </a:lnTo>
                <a:lnTo>
                  <a:pt x="218607" y="28799"/>
                </a:lnTo>
                <a:lnTo>
                  <a:pt x="264089" y="28799"/>
                </a:lnTo>
                <a:lnTo>
                  <a:pt x="267991" y="39879"/>
                </a:lnTo>
                <a:lnTo>
                  <a:pt x="269185" y="47330"/>
                </a:lnTo>
                <a:lnTo>
                  <a:pt x="269185" y="85108"/>
                </a:lnTo>
                <a:lnTo>
                  <a:pt x="233651" y="85108"/>
                </a:lnTo>
                <a:lnTo>
                  <a:pt x="224195" y="85490"/>
                </a:lnTo>
                <a:lnTo>
                  <a:pt x="185580" y="101060"/>
                </a:lnTo>
                <a:lnTo>
                  <a:pt x="184792" y="103735"/>
                </a:lnTo>
                <a:lnTo>
                  <a:pt x="184792" y="112332"/>
                </a:lnTo>
                <a:lnTo>
                  <a:pt x="186392" y="116391"/>
                </a:lnTo>
                <a:lnTo>
                  <a:pt x="192792" y="121167"/>
                </a:lnTo>
                <a:lnTo>
                  <a:pt x="197162" y="122361"/>
                </a:lnTo>
                <a:lnTo>
                  <a:pt x="269185" y="122361"/>
                </a:lnTo>
                <a:lnTo>
                  <a:pt x="269185" y="127949"/>
                </a:lnTo>
                <a:lnTo>
                  <a:pt x="237233" y="127949"/>
                </a:lnTo>
                <a:lnTo>
                  <a:pt x="233603" y="131101"/>
                </a:lnTo>
                <a:lnTo>
                  <a:pt x="230117" y="133871"/>
                </a:lnTo>
                <a:lnTo>
                  <a:pt x="200864" y="146743"/>
                </a:lnTo>
                <a:lnTo>
                  <a:pt x="196350" y="147149"/>
                </a:lnTo>
                <a:close/>
              </a:path>
              <a:path w="868045" h="147320">
                <a:moveTo>
                  <a:pt x="269185" y="122361"/>
                </a:moveTo>
                <a:lnTo>
                  <a:pt x="209198" y="122361"/>
                </a:lnTo>
                <a:lnTo>
                  <a:pt x="214810" y="121191"/>
                </a:lnTo>
                <a:lnTo>
                  <a:pt x="224266" y="116510"/>
                </a:lnTo>
                <a:lnTo>
                  <a:pt x="228971" y="112905"/>
                </a:lnTo>
                <a:lnTo>
                  <a:pt x="233651" y="108033"/>
                </a:lnTo>
                <a:lnTo>
                  <a:pt x="233651" y="85108"/>
                </a:lnTo>
                <a:lnTo>
                  <a:pt x="269185" y="85108"/>
                </a:lnTo>
                <a:lnTo>
                  <a:pt x="269185" y="122361"/>
                </a:lnTo>
                <a:close/>
              </a:path>
              <a:path w="868045" h="147320">
                <a:moveTo>
                  <a:pt x="269185" y="145000"/>
                </a:moveTo>
                <a:lnTo>
                  <a:pt x="249125" y="145000"/>
                </a:lnTo>
                <a:lnTo>
                  <a:pt x="246498" y="144498"/>
                </a:lnTo>
                <a:lnTo>
                  <a:pt x="242869" y="142492"/>
                </a:lnTo>
                <a:lnTo>
                  <a:pt x="241436" y="140462"/>
                </a:lnTo>
                <a:lnTo>
                  <a:pt x="240385" y="137406"/>
                </a:lnTo>
                <a:lnTo>
                  <a:pt x="237233" y="127949"/>
                </a:lnTo>
                <a:lnTo>
                  <a:pt x="269185" y="127949"/>
                </a:lnTo>
                <a:lnTo>
                  <a:pt x="269185" y="145000"/>
                </a:lnTo>
                <a:close/>
              </a:path>
              <a:path w="868045" h="147320">
                <a:moveTo>
                  <a:pt x="382012" y="26220"/>
                </a:moveTo>
                <a:lnTo>
                  <a:pt x="333898" y="26220"/>
                </a:lnTo>
                <a:lnTo>
                  <a:pt x="338197" y="18101"/>
                </a:lnTo>
                <a:lnTo>
                  <a:pt x="343212" y="11701"/>
                </a:lnTo>
                <a:lnTo>
                  <a:pt x="354674" y="2340"/>
                </a:lnTo>
                <a:lnTo>
                  <a:pt x="361314" y="0"/>
                </a:lnTo>
                <a:lnTo>
                  <a:pt x="375068" y="0"/>
                </a:lnTo>
                <a:lnTo>
                  <a:pt x="380179" y="1480"/>
                </a:lnTo>
                <a:lnTo>
                  <a:pt x="384191" y="4441"/>
                </a:lnTo>
                <a:lnTo>
                  <a:pt x="382012" y="26220"/>
                </a:lnTo>
                <a:close/>
              </a:path>
              <a:path w="868045" h="147320">
                <a:moveTo>
                  <a:pt x="336334" y="145000"/>
                </a:moveTo>
                <a:lnTo>
                  <a:pt x="299942" y="145000"/>
                </a:lnTo>
                <a:lnTo>
                  <a:pt x="299942" y="2722"/>
                </a:lnTo>
                <a:lnTo>
                  <a:pt x="325016" y="2722"/>
                </a:lnTo>
                <a:lnTo>
                  <a:pt x="327619" y="3390"/>
                </a:lnTo>
                <a:lnTo>
                  <a:pt x="330579" y="6065"/>
                </a:lnTo>
                <a:lnTo>
                  <a:pt x="331560" y="8405"/>
                </a:lnTo>
                <a:lnTo>
                  <a:pt x="332038" y="11748"/>
                </a:lnTo>
                <a:lnTo>
                  <a:pt x="333898" y="26220"/>
                </a:lnTo>
                <a:lnTo>
                  <a:pt x="382012" y="26220"/>
                </a:lnTo>
                <a:lnTo>
                  <a:pt x="381468" y="31665"/>
                </a:lnTo>
                <a:lnTo>
                  <a:pt x="381277" y="33384"/>
                </a:lnTo>
                <a:lnTo>
                  <a:pt x="380705" y="34602"/>
                </a:lnTo>
                <a:lnTo>
                  <a:pt x="380036" y="35103"/>
                </a:lnTo>
                <a:lnTo>
                  <a:pt x="358926" y="35103"/>
                </a:lnTo>
                <a:lnTo>
                  <a:pt x="355941" y="35581"/>
                </a:lnTo>
                <a:lnTo>
                  <a:pt x="336334" y="56739"/>
                </a:lnTo>
                <a:lnTo>
                  <a:pt x="336334" y="145000"/>
                </a:lnTo>
                <a:close/>
              </a:path>
              <a:path w="868045" h="147320">
                <a:moveTo>
                  <a:pt x="377503" y="36393"/>
                </a:moveTo>
                <a:lnTo>
                  <a:pt x="374449" y="36393"/>
                </a:lnTo>
                <a:lnTo>
                  <a:pt x="372394" y="36178"/>
                </a:lnTo>
                <a:lnTo>
                  <a:pt x="367045" y="35318"/>
                </a:lnTo>
                <a:lnTo>
                  <a:pt x="364563" y="35103"/>
                </a:lnTo>
                <a:lnTo>
                  <a:pt x="380036" y="35103"/>
                </a:lnTo>
                <a:lnTo>
                  <a:pt x="378794" y="36035"/>
                </a:lnTo>
                <a:lnTo>
                  <a:pt x="377503" y="36393"/>
                </a:lnTo>
                <a:close/>
              </a:path>
              <a:path w="868045" h="147320">
                <a:moveTo>
                  <a:pt x="485890" y="26220"/>
                </a:moveTo>
                <a:lnTo>
                  <a:pt x="437776" y="26220"/>
                </a:lnTo>
                <a:lnTo>
                  <a:pt x="442074" y="18101"/>
                </a:lnTo>
                <a:lnTo>
                  <a:pt x="447089" y="11701"/>
                </a:lnTo>
                <a:lnTo>
                  <a:pt x="458551" y="2340"/>
                </a:lnTo>
                <a:lnTo>
                  <a:pt x="465192" y="0"/>
                </a:lnTo>
                <a:lnTo>
                  <a:pt x="478945" y="0"/>
                </a:lnTo>
                <a:lnTo>
                  <a:pt x="484057" y="1480"/>
                </a:lnTo>
                <a:lnTo>
                  <a:pt x="488068" y="4441"/>
                </a:lnTo>
                <a:lnTo>
                  <a:pt x="485890" y="26220"/>
                </a:lnTo>
                <a:close/>
              </a:path>
              <a:path w="868045" h="147320">
                <a:moveTo>
                  <a:pt x="440211" y="145000"/>
                </a:moveTo>
                <a:lnTo>
                  <a:pt x="403819" y="145000"/>
                </a:lnTo>
                <a:lnTo>
                  <a:pt x="403819" y="2722"/>
                </a:lnTo>
                <a:lnTo>
                  <a:pt x="428893" y="2722"/>
                </a:lnTo>
                <a:lnTo>
                  <a:pt x="431496" y="3390"/>
                </a:lnTo>
                <a:lnTo>
                  <a:pt x="434457" y="6065"/>
                </a:lnTo>
                <a:lnTo>
                  <a:pt x="435437" y="8405"/>
                </a:lnTo>
                <a:lnTo>
                  <a:pt x="435915" y="11748"/>
                </a:lnTo>
                <a:lnTo>
                  <a:pt x="437776" y="26220"/>
                </a:lnTo>
                <a:lnTo>
                  <a:pt x="485890" y="26220"/>
                </a:lnTo>
                <a:lnTo>
                  <a:pt x="485345" y="31665"/>
                </a:lnTo>
                <a:lnTo>
                  <a:pt x="485154" y="33384"/>
                </a:lnTo>
                <a:lnTo>
                  <a:pt x="484582" y="34602"/>
                </a:lnTo>
                <a:lnTo>
                  <a:pt x="483913" y="35103"/>
                </a:lnTo>
                <a:lnTo>
                  <a:pt x="462803" y="35103"/>
                </a:lnTo>
                <a:lnTo>
                  <a:pt x="459819" y="35581"/>
                </a:lnTo>
                <a:lnTo>
                  <a:pt x="440211" y="56739"/>
                </a:lnTo>
                <a:lnTo>
                  <a:pt x="440211" y="145000"/>
                </a:lnTo>
                <a:close/>
              </a:path>
              <a:path w="868045" h="147320">
                <a:moveTo>
                  <a:pt x="481381" y="36393"/>
                </a:moveTo>
                <a:lnTo>
                  <a:pt x="478326" y="36393"/>
                </a:lnTo>
                <a:lnTo>
                  <a:pt x="476272" y="36178"/>
                </a:lnTo>
                <a:lnTo>
                  <a:pt x="470922" y="35318"/>
                </a:lnTo>
                <a:lnTo>
                  <a:pt x="468440" y="35103"/>
                </a:lnTo>
                <a:lnTo>
                  <a:pt x="483913" y="35103"/>
                </a:lnTo>
                <a:lnTo>
                  <a:pt x="482672" y="36035"/>
                </a:lnTo>
                <a:lnTo>
                  <a:pt x="481381" y="36393"/>
                </a:lnTo>
                <a:close/>
              </a:path>
              <a:path w="868045" h="147320">
                <a:moveTo>
                  <a:pt x="571613" y="147149"/>
                </a:moveTo>
                <a:lnTo>
                  <a:pt x="530849" y="135740"/>
                </a:lnTo>
                <a:lnTo>
                  <a:pt x="506420" y="104165"/>
                </a:lnTo>
                <a:lnTo>
                  <a:pt x="501405" y="73503"/>
                </a:lnTo>
                <a:lnTo>
                  <a:pt x="501718" y="65322"/>
                </a:lnTo>
                <a:lnTo>
                  <a:pt x="516321" y="25145"/>
                </a:lnTo>
                <a:lnTo>
                  <a:pt x="549543" y="3291"/>
                </a:lnTo>
                <a:lnTo>
                  <a:pt x="571613" y="429"/>
                </a:lnTo>
                <a:lnTo>
                  <a:pt x="579251" y="747"/>
                </a:lnTo>
                <a:lnTo>
                  <a:pt x="617373" y="15644"/>
                </a:lnTo>
                <a:lnTo>
                  <a:pt x="628642" y="28226"/>
                </a:lnTo>
                <a:lnTo>
                  <a:pt x="571613" y="28226"/>
                </a:lnTo>
                <a:lnTo>
                  <a:pt x="563783" y="28947"/>
                </a:lnTo>
                <a:lnTo>
                  <a:pt x="539442" y="63227"/>
                </a:lnTo>
                <a:lnTo>
                  <a:pt x="538944" y="73789"/>
                </a:lnTo>
                <a:lnTo>
                  <a:pt x="539442" y="84352"/>
                </a:lnTo>
                <a:lnTo>
                  <a:pt x="563783" y="118632"/>
                </a:lnTo>
                <a:lnTo>
                  <a:pt x="571613" y="119352"/>
                </a:lnTo>
                <a:lnTo>
                  <a:pt x="628535" y="119352"/>
                </a:lnTo>
                <a:lnTo>
                  <a:pt x="626516" y="122285"/>
                </a:lnTo>
                <a:lnTo>
                  <a:pt x="593508" y="144247"/>
                </a:lnTo>
                <a:lnTo>
                  <a:pt x="579251" y="146826"/>
                </a:lnTo>
                <a:lnTo>
                  <a:pt x="571613" y="147149"/>
                </a:lnTo>
                <a:close/>
              </a:path>
              <a:path w="868045" h="147320">
                <a:moveTo>
                  <a:pt x="628535" y="119352"/>
                </a:moveTo>
                <a:lnTo>
                  <a:pt x="571613" y="119352"/>
                </a:lnTo>
                <a:lnTo>
                  <a:pt x="579315" y="118632"/>
                </a:lnTo>
                <a:lnTo>
                  <a:pt x="585942" y="116469"/>
                </a:lnTo>
                <a:lnTo>
                  <a:pt x="603850" y="73789"/>
                </a:lnTo>
                <a:lnTo>
                  <a:pt x="603358" y="63227"/>
                </a:lnTo>
                <a:lnTo>
                  <a:pt x="579315" y="28947"/>
                </a:lnTo>
                <a:lnTo>
                  <a:pt x="571613" y="28226"/>
                </a:lnTo>
                <a:lnTo>
                  <a:pt x="628642" y="28226"/>
                </a:lnTo>
                <a:lnTo>
                  <a:pt x="641076" y="65322"/>
                </a:lnTo>
                <a:lnTo>
                  <a:pt x="641390" y="73503"/>
                </a:lnTo>
                <a:lnTo>
                  <a:pt x="641076" y="81813"/>
                </a:lnTo>
                <a:lnTo>
                  <a:pt x="630322" y="116755"/>
                </a:lnTo>
                <a:lnTo>
                  <a:pt x="628535" y="119352"/>
                </a:lnTo>
                <a:close/>
              </a:path>
              <a:path w="868045" h="147320">
                <a:moveTo>
                  <a:pt x="740543" y="106887"/>
                </a:moveTo>
                <a:lnTo>
                  <a:pt x="713423" y="106887"/>
                </a:lnTo>
                <a:lnTo>
                  <a:pt x="714473" y="102875"/>
                </a:lnTo>
                <a:lnTo>
                  <a:pt x="715594" y="98791"/>
                </a:lnTo>
                <a:lnTo>
                  <a:pt x="717983" y="90481"/>
                </a:lnTo>
                <a:lnTo>
                  <a:pt x="719248" y="86255"/>
                </a:lnTo>
                <a:lnTo>
                  <a:pt x="720628" y="81813"/>
                </a:lnTo>
                <a:lnTo>
                  <a:pt x="742652" y="7259"/>
                </a:lnTo>
                <a:lnTo>
                  <a:pt x="743797" y="5683"/>
                </a:lnTo>
                <a:lnTo>
                  <a:pt x="747236" y="3199"/>
                </a:lnTo>
                <a:lnTo>
                  <a:pt x="749337" y="2579"/>
                </a:lnTo>
                <a:lnTo>
                  <a:pt x="770447" y="2579"/>
                </a:lnTo>
                <a:lnTo>
                  <a:pt x="787504" y="42554"/>
                </a:lnTo>
                <a:lnTo>
                  <a:pt x="759129" y="42554"/>
                </a:lnTo>
                <a:lnTo>
                  <a:pt x="757982" y="48285"/>
                </a:lnTo>
                <a:lnTo>
                  <a:pt x="756550" y="54016"/>
                </a:lnTo>
                <a:lnTo>
                  <a:pt x="754830" y="59748"/>
                </a:lnTo>
                <a:lnTo>
                  <a:pt x="740543" y="106887"/>
                </a:lnTo>
                <a:close/>
              </a:path>
              <a:path w="868045" h="147320">
                <a:moveTo>
                  <a:pt x="726939" y="145000"/>
                </a:moveTo>
                <a:lnTo>
                  <a:pt x="695083" y="145000"/>
                </a:lnTo>
                <a:lnTo>
                  <a:pt x="650809" y="2722"/>
                </a:lnTo>
                <a:lnTo>
                  <a:pt x="682427" y="2722"/>
                </a:lnTo>
                <a:lnTo>
                  <a:pt x="684695" y="3367"/>
                </a:lnTo>
                <a:lnTo>
                  <a:pt x="708121" y="81956"/>
                </a:lnTo>
                <a:lnTo>
                  <a:pt x="713423" y="106887"/>
                </a:lnTo>
                <a:lnTo>
                  <a:pt x="740543" y="106887"/>
                </a:lnTo>
                <a:lnTo>
                  <a:pt x="730903" y="138695"/>
                </a:lnTo>
                <a:lnTo>
                  <a:pt x="729565" y="142898"/>
                </a:lnTo>
                <a:lnTo>
                  <a:pt x="726939" y="145000"/>
                </a:lnTo>
                <a:close/>
              </a:path>
              <a:path w="868045" h="147320">
                <a:moveTo>
                  <a:pt x="834990" y="107030"/>
                </a:moveTo>
                <a:lnTo>
                  <a:pt x="805551" y="107030"/>
                </a:lnTo>
                <a:lnTo>
                  <a:pt x="806326" y="102875"/>
                </a:lnTo>
                <a:lnTo>
                  <a:pt x="807132" y="98791"/>
                </a:lnTo>
                <a:lnTo>
                  <a:pt x="808875" y="90481"/>
                </a:lnTo>
                <a:lnTo>
                  <a:pt x="809910" y="86255"/>
                </a:lnTo>
                <a:lnTo>
                  <a:pt x="811138" y="81813"/>
                </a:lnTo>
                <a:lnTo>
                  <a:pt x="830089" y="9169"/>
                </a:lnTo>
                <a:lnTo>
                  <a:pt x="830531" y="7402"/>
                </a:lnTo>
                <a:lnTo>
                  <a:pt x="831652" y="5826"/>
                </a:lnTo>
                <a:lnTo>
                  <a:pt x="835185" y="3343"/>
                </a:lnTo>
                <a:lnTo>
                  <a:pt x="837313" y="2722"/>
                </a:lnTo>
                <a:lnTo>
                  <a:pt x="867449" y="2722"/>
                </a:lnTo>
                <a:lnTo>
                  <a:pt x="834990" y="107030"/>
                </a:lnTo>
                <a:close/>
              </a:path>
              <a:path w="868045" h="147320">
                <a:moveTo>
                  <a:pt x="823175" y="145000"/>
                </a:moveTo>
                <a:lnTo>
                  <a:pt x="790459" y="145000"/>
                </a:lnTo>
                <a:lnTo>
                  <a:pt x="788168" y="142898"/>
                </a:lnTo>
                <a:lnTo>
                  <a:pt x="763428" y="59604"/>
                </a:lnTo>
                <a:lnTo>
                  <a:pt x="761518" y="53778"/>
                </a:lnTo>
                <a:lnTo>
                  <a:pt x="760083" y="48094"/>
                </a:lnTo>
                <a:lnTo>
                  <a:pt x="759129" y="42554"/>
                </a:lnTo>
                <a:lnTo>
                  <a:pt x="787504" y="42554"/>
                </a:lnTo>
                <a:lnTo>
                  <a:pt x="798673" y="81956"/>
                </a:lnTo>
                <a:lnTo>
                  <a:pt x="800608" y="88466"/>
                </a:lnTo>
                <a:lnTo>
                  <a:pt x="802399" y="94815"/>
                </a:lnTo>
                <a:lnTo>
                  <a:pt x="804047" y="101003"/>
                </a:lnTo>
                <a:lnTo>
                  <a:pt x="805551" y="107030"/>
                </a:lnTo>
                <a:lnTo>
                  <a:pt x="834990" y="107030"/>
                </a:lnTo>
                <a:lnTo>
                  <a:pt x="823175" y="145000"/>
                </a:lnTo>
                <a:close/>
              </a:path>
            </a:pathLst>
          </a:custGeom>
          <a:solidFill>
            <a:srgbClr val="000000"/>
          </a:solidFill>
        </p:spPr>
        <p:txBody>
          <a:bodyPr wrap="square" lIns="0" tIns="0" rIns="0" bIns="0" rtlCol="0"/>
          <a:lstStyle/>
          <a:p>
            <a:endParaRPr/>
          </a:p>
        </p:txBody>
      </p:sp>
      <p:sp>
        <p:nvSpPr>
          <p:cNvPr id="16" name="object 16"/>
          <p:cNvSpPr/>
          <p:nvPr/>
        </p:nvSpPr>
        <p:spPr>
          <a:xfrm>
            <a:off x="4585951" y="3752023"/>
            <a:ext cx="669290" cy="147320"/>
          </a:xfrm>
          <a:custGeom>
            <a:avLst/>
            <a:gdLst/>
            <a:ahLst/>
            <a:cxnLst/>
            <a:rect l="l" t="t" r="r" b="b"/>
            <a:pathLst>
              <a:path w="669289" h="147320">
                <a:moveTo>
                  <a:pt x="97428" y="121358"/>
                </a:moveTo>
                <a:lnTo>
                  <a:pt x="52584" y="121358"/>
                </a:lnTo>
                <a:lnTo>
                  <a:pt x="55521" y="120928"/>
                </a:lnTo>
                <a:lnTo>
                  <a:pt x="60392" y="119209"/>
                </a:lnTo>
                <a:lnTo>
                  <a:pt x="68201" y="107603"/>
                </a:lnTo>
                <a:lnTo>
                  <a:pt x="68201" y="101395"/>
                </a:lnTo>
                <a:lnTo>
                  <a:pt x="30686" y="82577"/>
                </a:lnTo>
                <a:lnTo>
                  <a:pt x="25551" y="80093"/>
                </a:lnTo>
                <a:lnTo>
                  <a:pt x="15999" y="73789"/>
                </a:lnTo>
                <a:lnTo>
                  <a:pt x="12035" y="69634"/>
                </a:lnTo>
                <a:lnTo>
                  <a:pt x="5731" y="59318"/>
                </a:lnTo>
                <a:lnTo>
                  <a:pt x="4155" y="52488"/>
                </a:lnTo>
                <a:lnTo>
                  <a:pt x="4155" y="38064"/>
                </a:lnTo>
                <a:lnTo>
                  <a:pt x="27008" y="5970"/>
                </a:lnTo>
                <a:lnTo>
                  <a:pt x="47425" y="0"/>
                </a:lnTo>
                <a:lnTo>
                  <a:pt x="60703" y="0"/>
                </a:lnTo>
                <a:lnTo>
                  <a:pt x="98672" y="15187"/>
                </a:lnTo>
                <a:lnTo>
                  <a:pt x="101156" y="17766"/>
                </a:lnTo>
                <a:lnTo>
                  <a:pt x="95741" y="26506"/>
                </a:lnTo>
                <a:lnTo>
                  <a:pt x="51007" y="26506"/>
                </a:lnTo>
                <a:lnTo>
                  <a:pt x="46566" y="27820"/>
                </a:lnTo>
                <a:lnTo>
                  <a:pt x="40261" y="33074"/>
                </a:lnTo>
                <a:lnTo>
                  <a:pt x="38685" y="36584"/>
                </a:lnTo>
                <a:lnTo>
                  <a:pt x="38685" y="43939"/>
                </a:lnTo>
                <a:lnTo>
                  <a:pt x="62589" y="58840"/>
                </a:lnTo>
                <a:lnTo>
                  <a:pt x="66482" y="60177"/>
                </a:lnTo>
                <a:lnTo>
                  <a:pt x="101395" y="88499"/>
                </a:lnTo>
                <a:lnTo>
                  <a:pt x="102302" y="93419"/>
                </a:lnTo>
                <a:lnTo>
                  <a:pt x="102302" y="106027"/>
                </a:lnTo>
                <a:lnTo>
                  <a:pt x="101108" y="112379"/>
                </a:lnTo>
                <a:lnTo>
                  <a:pt x="97428" y="121358"/>
                </a:lnTo>
                <a:close/>
              </a:path>
              <a:path w="669289" h="147320">
                <a:moveTo>
                  <a:pt x="87449" y="35246"/>
                </a:moveTo>
                <a:lnTo>
                  <a:pt x="84105" y="35246"/>
                </a:lnTo>
                <a:lnTo>
                  <a:pt x="82314" y="34793"/>
                </a:lnTo>
                <a:lnTo>
                  <a:pt x="72046" y="29778"/>
                </a:lnTo>
                <a:lnTo>
                  <a:pt x="69491" y="28775"/>
                </a:lnTo>
                <a:lnTo>
                  <a:pt x="63759" y="26960"/>
                </a:lnTo>
                <a:lnTo>
                  <a:pt x="60464" y="26506"/>
                </a:lnTo>
                <a:lnTo>
                  <a:pt x="95741" y="26506"/>
                </a:lnTo>
                <a:lnTo>
                  <a:pt x="92989" y="30948"/>
                </a:lnTo>
                <a:lnTo>
                  <a:pt x="92034" y="32572"/>
                </a:lnTo>
                <a:lnTo>
                  <a:pt x="91007" y="33694"/>
                </a:lnTo>
                <a:lnTo>
                  <a:pt x="88810" y="34936"/>
                </a:lnTo>
                <a:lnTo>
                  <a:pt x="87449" y="35246"/>
                </a:lnTo>
                <a:close/>
              </a:path>
              <a:path w="669289" h="147320">
                <a:moveTo>
                  <a:pt x="56261" y="146719"/>
                </a:moveTo>
                <a:lnTo>
                  <a:pt x="42697" y="146719"/>
                </a:lnTo>
                <a:lnTo>
                  <a:pt x="38160" y="146289"/>
                </a:lnTo>
                <a:lnTo>
                  <a:pt x="2579" y="131866"/>
                </a:lnTo>
                <a:lnTo>
                  <a:pt x="0" y="129382"/>
                </a:lnTo>
                <a:lnTo>
                  <a:pt x="8453" y="115627"/>
                </a:lnTo>
                <a:lnTo>
                  <a:pt x="9504" y="114003"/>
                </a:lnTo>
                <a:lnTo>
                  <a:pt x="10746" y="112714"/>
                </a:lnTo>
                <a:lnTo>
                  <a:pt x="13611" y="110803"/>
                </a:lnTo>
                <a:lnTo>
                  <a:pt x="15474" y="110326"/>
                </a:lnTo>
                <a:lnTo>
                  <a:pt x="19868" y="110326"/>
                </a:lnTo>
                <a:lnTo>
                  <a:pt x="21850" y="110899"/>
                </a:lnTo>
                <a:lnTo>
                  <a:pt x="27605" y="114457"/>
                </a:lnTo>
                <a:lnTo>
                  <a:pt x="31999" y="117227"/>
                </a:lnTo>
                <a:lnTo>
                  <a:pt x="34626" y="118493"/>
                </a:lnTo>
                <a:lnTo>
                  <a:pt x="40739" y="120785"/>
                </a:lnTo>
                <a:lnTo>
                  <a:pt x="44560" y="121358"/>
                </a:lnTo>
                <a:lnTo>
                  <a:pt x="97428" y="121358"/>
                </a:lnTo>
                <a:lnTo>
                  <a:pt x="96332" y="124033"/>
                </a:lnTo>
                <a:lnTo>
                  <a:pt x="92821" y="129048"/>
                </a:lnTo>
                <a:lnTo>
                  <a:pt x="83556" y="137453"/>
                </a:lnTo>
                <a:lnTo>
                  <a:pt x="77825" y="140749"/>
                </a:lnTo>
                <a:lnTo>
                  <a:pt x="64165" y="145525"/>
                </a:lnTo>
                <a:lnTo>
                  <a:pt x="56261" y="146719"/>
                </a:lnTo>
                <a:close/>
              </a:path>
              <a:path w="669289" h="147320">
                <a:moveTo>
                  <a:pt x="192713" y="146719"/>
                </a:moveTo>
                <a:lnTo>
                  <a:pt x="187842" y="146719"/>
                </a:lnTo>
                <a:lnTo>
                  <a:pt x="180588" y="146414"/>
                </a:lnTo>
                <a:lnTo>
                  <a:pt x="143057" y="131840"/>
                </a:lnTo>
                <a:lnTo>
                  <a:pt x="120943" y="95966"/>
                </a:lnTo>
                <a:lnTo>
                  <a:pt x="118037" y="67532"/>
                </a:lnTo>
                <a:lnTo>
                  <a:pt x="118216" y="63218"/>
                </a:lnTo>
                <a:lnTo>
                  <a:pt x="132038" y="25674"/>
                </a:lnTo>
                <a:lnTo>
                  <a:pt x="164120" y="3143"/>
                </a:lnTo>
                <a:lnTo>
                  <a:pt x="186122" y="0"/>
                </a:lnTo>
                <a:lnTo>
                  <a:pt x="195101" y="0"/>
                </a:lnTo>
                <a:lnTo>
                  <a:pt x="235840" y="22471"/>
                </a:lnTo>
                <a:lnTo>
                  <a:pt x="238018" y="25933"/>
                </a:lnTo>
                <a:lnTo>
                  <a:pt x="177573" y="25933"/>
                </a:lnTo>
                <a:lnTo>
                  <a:pt x="170314" y="28632"/>
                </a:lnTo>
                <a:lnTo>
                  <a:pt x="159806" y="39426"/>
                </a:lnTo>
                <a:lnTo>
                  <a:pt x="156415" y="47043"/>
                </a:lnTo>
                <a:lnTo>
                  <a:pt x="154887" y="56882"/>
                </a:lnTo>
                <a:lnTo>
                  <a:pt x="247403" y="56882"/>
                </a:lnTo>
                <a:lnTo>
                  <a:pt x="247446" y="57240"/>
                </a:lnTo>
                <a:lnTo>
                  <a:pt x="247674" y="63218"/>
                </a:lnTo>
                <a:lnTo>
                  <a:pt x="247733" y="67532"/>
                </a:lnTo>
                <a:lnTo>
                  <a:pt x="247589" y="69801"/>
                </a:lnTo>
                <a:lnTo>
                  <a:pt x="240903" y="78661"/>
                </a:lnTo>
                <a:lnTo>
                  <a:pt x="154171" y="78661"/>
                </a:lnTo>
                <a:lnTo>
                  <a:pt x="154744" y="85538"/>
                </a:lnTo>
                <a:lnTo>
                  <a:pt x="180964" y="117848"/>
                </a:lnTo>
                <a:lnTo>
                  <a:pt x="185740" y="118636"/>
                </a:lnTo>
                <a:lnTo>
                  <a:pt x="242879" y="118636"/>
                </a:lnTo>
                <a:lnTo>
                  <a:pt x="246443" y="123221"/>
                </a:lnTo>
                <a:lnTo>
                  <a:pt x="213465" y="143543"/>
                </a:lnTo>
                <a:lnTo>
                  <a:pt x="197776" y="146337"/>
                </a:lnTo>
                <a:lnTo>
                  <a:pt x="192713" y="146719"/>
                </a:lnTo>
                <a:close/>
              </a:path>
              <a:path w="669289" h="147320">
                <a:moveTo>
                  <a:pt x="247403" y="56882"/>
                </a:moveTo>
                <a:lnTo>
                  <a:pt x="215065" y="56882"/>
                </a:lnTo>
                <a:lnTo>
                  <a:pt x="215065" y="52774"/>
                </a:lnTo>
                <a:lnTo>
                  <a:pt x="214516" y="48858"/>
                </a:lnTo>
                <a:lnTo>
                  <a:pt x="191710" y="25933"/>
                </a:lnTo>
                <a:lnTo>
                  <a:pt x="238018" y="25933"/>
                </a:lnTo>
                <a:lnTo>
                  <a:pt x="240091" y="29229"/>
                </a:lnTo>
                <a:lnTo>
                  <a:pt x="243148" y="37252"/>
                </a:lnTo>
                <a:lnTo>
                  <a:pt x="245154" y="43485"/>
                </a:lnTo>
                <a:lnTo>
                  <a:pt x="246587" y="50148"/>
                </a:lnTo>
                <a:lnTo>
                  <a:pt x="247403" y="56882"/>
                </a:lnTo>
                <a:close/>
              </a:path>
              <a:path w="669289" h="147320">
                <a:moveTo>
                  <a:pt x="242879" y="118636"/>
                </a:moveTo>
                <a:lnTo>
                  <a:pt x="196247" y="118636"/>
                </a:lnTo>
                <a:lnTo>
                  <a:pt x="200808" y="117991"/>
                </a:lnTo>
                <a:lnTo>
                  <a:pt x="208546" y="115412"/>
                </a:lnTo>
                <a:lnTo>
                  <a:pt x="211937" y="114027"/>
                </a:lnTo>
                <a:lnTo>
                  <a:pt x="217763" y="111066"/>
                </a:lnTo>
                <a:lnTo>
                  <a:pt x="220366" y="109681"/>
                </a:lnTo>
                <a:lnTo>
                  <a:pt x="224951" y="107102"/>
                </a:lnTo>
                <a:lnTo>
                  <a:pt x="227196" y="106457"/>
                </a:lnTo>
                <a:lnTo>
                  <a:pt x="232067" y="106457"/>
                </a:lnTo>
                <a:lnTo>
                  <a:pt x="234264" y="107556"/>
                </a:lnTo>
                <a:lnTo>
                  <a:pt x="242879" y="118636"/>
                </a:lnTo>
                <a:close/>
              </a:path>
              <a:path w="669289" h="147320">
                <a:moveTo>
                  <a:pt x="389818" y="19199"/>
                </a:moveTo>
                <a:lnTo>
                  <a:pt x="307930" y="19199"/>
                </a:lnTo>
                <a:lnTo>
                  <a:pt x="310797" y="16333"/>
                </a:lnTo>
                <a:lnTo>
                  <a:pt x="346283" y="0"/>
                </a:lnTo>
                <a:lnTo>
                  <a:pt x="358795" y="0"/>
                </a:lnTo>
                <a:lnTo>
                  <a:pt x="365626" y="1337"/>
                </a:lnTo>
                <a:lnTo>
                  <a:pt x="377470" y="6686"/>
                </a:lnTo>
                <a:lnTo>
                  <a:pt x="382437" y="10411"/>
                </a:lnTo>
                <a:lnTo>
                  <a:pt x="389818" y="19199"/>
                </a:lnTo>
                <a:close/>
              </a:path>
              <a:path w="669289" h="147320">
                <a:moveTo>
                  <a:pt x="310654" y="144570"/>
                </a:moveTo>
                <a:lnTo>
                  <a:pt x="274260" y="144570"/>
                </a:lnTo>
                <a:lnTo>
                  <a:pt x="274260" y="2292"/>
                </a:lnTo>
                <a:lnTo>
                  <a:pt x="298904" y="2292"/>
                </a:lnTo>
                <a:lnTo>
                  <a:pt x="300838" y="2817"/>
                </a:lnTo>
                <a:lnTo>
                  <a:pt x="303992" y="4919"/>
                </a:lnTo>
                <a:lnTo>
                  <a:pt x="305017" y="6543"/>
                </a:lnTo>
                <a:lnTo>
                  <a:pt x="305567" y="9050"/>
                </a:lnTo>
                <a:lnTo>
                  <a:pt x="307930" y="19199"/>
                </a:lnTo>
                <a:lnTo>
                  <a:pt x="389818" y="19199"/>
                </a:lnTo>
                <a:lnTo>
                  <a:pt x="390460" y="19963"/>
                </a:lnTo>
                <a:lnTo>
                  <a:pt x="393494" y="25671"/>
                </a:lnTo>
                <a:lnTo>
                  <a:pt x="394329" y="28369"/>
                </a:lnTo>
                <a:lnTo>
                  <a:pt x="334343" y="28369"/>
                </a:lnTo>
                <a:lnTo>
                  <a:pt x="329161" y="29563"/>
                </a:lnTo>
                <a:lnTo>
                  <a:pt x="319512" y="34339"/>
                </a:lnTo>
                <a:lnTo>
                  <a:pt x="314952" y="37682"/>
                </a:lnTo>
                <a:lnTo>
                  <a:pt x="310654" y="41981"/>
                </a:lnTo>
                <a:lnTo>
                  <a:pt x="310654" y="144570"/>
                </a:lnTo>
                <a:close/>
              </a:path>
              <a:path w="669289" h="147320">
                <a:moveTo>
                  <a:pt x="398629" y="144570"/>
                </a:moveTo>
                <a:lnTo>
                  <a:pt x="362234" y="144570"/>
                </a:lnTo>
                <a:lnTo>
                  <a:pt x="362234" y="45897"/>
                </a:lnTo>
                <a:lnTo>
                  <a:pt x="360371" y="39593"/>
                </a:lnTo>
                <a:lnTo>
                  <a:pt x="352920" y="30614"/>
                </a:lnTo>
                <a:lnTo>
                  <a:pt x="347333" y="28369"/>
                </a:lnTo>
                <a:lnTo>
                  <a:pt x="394329" y="28369"/>
                </a:lnTo>
                <a:lnTo>
                  <a:pt x="397602" y="38948"/>
                </a:lnTo>
                <a:lnTo>
                  <a:pt x="398586" y="45897"/>
                </a:lnTo>
                <a:lnTo>
                  <a:pt x="398629" y="144570"/>
                </a:lnTo>
                <a:close/>
              </a:path>
              <a:path w="669289" h="147320">
                <a:moveTo>
                  <a:pt x="518513" y="121358"/>
                </a:moveTo>
                <a:lnTo>
                  <a:pt x="473667" y="121358"/>
                </a:lnTo>
                <a:lnTo>
                  <a:pt x="476605" y="120928"/>
                </a:lnTo>
                <a:lnTo>
                  <a:pt x="481476" y="119209"/>
                </a:lnTo>
                <a:lnTo>
                  <a:pt x="489284" y="107603"/>
                </a:lnTo>
                <a:lnTo>
                  <a:pt x="489284" y="101395"/>
                </a:lnTo>
                <a:lnTo>
                  <a:pt x="451771" y="82577"/>
                </a:lnTo>
                <a:lnTo>
                  <a:pt x="446636" y="80093"/>
                </a:lnTo>
                <a:lnTo>
                  <a:pt x="437084" y="73789"/>
                </a:lnTo>
                <a:lnTo>
                  <a:pt x="433120" y="69634"/>
                </a:lnTo>
                <a:lnTo>
                  <a:pt x="426814" y="59318"/>
                </a:lnTo>
                <a:lnTo>
                  <a:pt x="425238" y="52488"/>
                </a:lnTo>
                <a:lnTo>
                  <a:pt x="425238" y="38064"/>
                </a:lnTo>
                <a:lnTo>
                  <a:pt x="448091" y="5970"/>
                </a:lnTo>
                <a:lnTo>
                  <a:pt x="468509" y="0"/>
                </a:lnTo>
                <a:lnTo>
                  <a:pt x="481787" y="0"/>
                </a:lnTo>
                <a:lnTo>
                  <a:pt x="519758" y="15187"/>
                </a:lnTo>
                <a:lnTo>
                  <a:pt x="522240" y="17766"/>
                </a:lnTo>
                <a:lnTo>
                  <a:pt x="516826" y="26506"/>
                </a:lnTo>
                <a:lnTo>
                  <a:pt x="472092" y="26506"/>
                </a:lnTo>
                <a:lnTo>
                  <a:pt x="467649" y="27820"/>
                </a:lnTo>
                <a:lnTo>
                  <a:pt x="461346" y="33074"/>
                </a:lnTo>
                <a:lnTo>
                  <a:pt x="459770" y="36584"/>
                </a:lnTo>
                <a:lnTo>
                  <a:pt x="459770" y="43939"/>
                </a:lnTo>
                <a:lnTo>
                  <a:pt x="483674" y="58840"/>
                </a:lnTo>
                <a:lnTo>
                  <a:pt x="487565" y="60177"/>
                </a:lnTo>
                <a:lnTo>
                  <a:pt x="522478" y="88499"/>
                </a:lnTo>
                <a:lnTo>
                  <a:pt x="523388" y="93419"/>
                </a:lnTo>
                <a:lnTo>
                  <a:pt x="523388" y="106027"/>
                </a:lnTo>
                <a:lnTo>
                  <a:pt x="522193" y="112379"/>
                </a:lnTo>
                <a:lnTo>
                  <a:pt x="518513" y="121358"/>
                </a:lnTo>
                <a:close/>
              </a:path>
              <a:path w="669289" h="147320">
                <a:moveTo>
                  <a:pt x="508534" y="35246"/>
                </a:moveTo>
                <a:lnTo>
                  <a:pt x="505189" y="35246"/>
                </a:lnTo>
                <a:lnTo>
                  <a:pt x="503399" y="34793"/>
                </a:lnTo>
                <a:lnTo>
                  <a:pt x="493131" y="29778"/>
                </a:lnTo>
                <a:lnTo>
                  <a:pt x="490575" y="28775"/>
                </a:lnTo>
                <a:lnTo>
                  <a:pt x="484845" y="26960"/>
                </a:lnTo>
                <a:lnTo>
                  <a:pt x="481549" y="26506"/>
                </a:lnTo>
                <a:lnTo>
                  <a:pt x="516826" y="26506"/>
                </a:lnTo>
                <a:lnTo>
                  <a:pt x="514074" y="30948"/>
                </a:lnTo>
                <a:lnTo>
                  <a:pt x="513117" y="32572"/>
                </a:lnTo>
                <a:lnTo>
                  <a:pt x="512090" y="33694"/>
                </a:lnTo>
                <a:lnTo>
                  <a:pt x="509895" y="34936"/>
                </a:lnTo>
                <a:lnTo>
                  <a:pt x="508534" y="35246"/>
                </a:lnTo>
                <a:close/>
              </a:path>
              <a:path w="669289" h="147320">
                <a:moveTo>
                  <a:pt x="477344" y="146719"/>
                </a:moveTo>
                <a:lnTo>
                  <a:pt x="463782" y="146719"/>
                </a:lnTo>
                <a:lnTo>
                  <a:pt x="459245" y="146289"/>
                </a:lnTo>
                <a:lnTo>
                  <a:pt x="423663" y="131866"/>
                </a:lnTo>
                <a:lnTo>
                  <a:pt x="421083" y="129382"/>
                </a:lnTo>
                <a:lnTo>
                  <a:pt x="429537" y="115627"/>
                </a:lnTo>
                <a:lnTo>
                  <a:pt x="430588" y="114003"/>
                </a:lnTo>
                <a:lnTo>
                  <a:pt x="431829" y="112714"/>
                </a:lnTo>
                <a:lnTo>
                  <a:pt x="434696" y="110803"/>
                </a:lnTo>
                <a:lnTo>
                  <a:pt x="436559" y="110326"/>
                </a:lnTo>
                <a:lnTo>
                  <a:pt x="440952" y="110326"/>
                </a:lnTo>
                <a:lnTo>
                  <a:pt x="442936" y="110899"/>
                </a:lnTo>
                <a:lnTo>
                  <a:pt x="448690" y="114457"/>
                </a:lnTo>
                <a:lnTo>
                  <a:pt x="453083" y="117227"/>
                </a:lnTo>
                <a:lnTo>
                  <a:pt x="455709" y="118493"/>
                </a:lnTo>
                <a:lnTo>
                  <a:pt x="461824" y="120785"/>
                </a:lnTo>
                <a:lnTo>
                  <a:pt x="465645" y="121358"/>
                </a:lnTo>
                <a:lnTo>
                  <a:pt x="518513" y="121358"/>
                </a:lnTo>
                <a:lnTo>
                  <a:pt x="517416" y="124033"/>
                </a:lnTo>
                <a:lnTo>
                  <a:pt x="513907" y="129048"/>
                </a:lnTo>
                <a:lnTo>
                  <a:pt x="504640" y="137453"/>
                </a:lnTo>
                <a:lnTo>
                  <a:pt x="498909" y="140749"/>
                </a:lnTo>
                <a:lnTo>
                  <a:pt x="485250" y="145525"/>
                </a:lnTo>
                <a:lnTo>
                  <a:pt x="477344" y="146719"/>
                </a:lnTo>
                <a:close/>
              </a:path>
              <a:path w="669289" h="147320">
                <a:moveTo>
                  <a:pt x="613796" y="146719"/>
                </a:moveTo>
                <a:lnTo>
                  <a:pt x="608925" y="146719"/>
                </a:lnTo>
                <a:lnTo>
                  <a:pt x="601671" y="146414"/>
                </a:lnTo>
                <a:lnTo>
                  <a:pt x="564141" y="131840"/>
                </a:lnTo>
                <a:lnTo>
                  <a:pt x="542028" y="95966"/>
                </a:lnTo>
                <a:lnTo>
                  <a:pt x="539121" y="67532"/>
                </a:lnTo>
                <a:lnTo>
                  <a:pt x="539300" y="63218"/>
                </a:lnTo>
                <a:lnTo>
                  <a:pt x="553123" y="25674"/>
                </a:lnTo>
                <a:lnTo>
                  <a:pt x="585204" y="3143"/>
                </a:lnTo>
                <a:lnTo>
                  <a:pt x="607206" y="0"/>
                </a:lnTo>
                <a:lnTo>
                  <a:pt x="616185" y="0"/>
                </a:lnTo>
                <a:lnTo>
                  <a:pt x="656926" y="22471"/>
                </a:lnTo>
                <a:lnTo>
                  <a:pt x="659103" y="25933"/>
                </a:lnTo>
                <a:lnTo>
                  <a:pt x="598658" y="25933"/>
                </a:lnTo>
                <a:lnTo>
                  <a:pt x="591398" y="28632"/>
                </a:lnTo>
                <a:lnTo>
                  <a:pt x="580890" y="39426"/>
                </a:lnTo>
                <a:lnTo>
                  <a:pt x="577501" y="47043"/>
                </a:lnTo>
                <a:lnTo>
                  <a:pt x="575972" y="56882"/>
                </a:lnTo>
                <a:lnTo>
                  <a:pt x="668486" y="56882"/>
                </a:lnTo>
                <a:lnTo>
                  <a:pt x="668530" y="57240"/>
                </a:lnTo>
                <a:lnTo>
                  <a:pt x="668757" y="63218"/>
                </a:lnTo>
                <a:lnTo>
                  <a:pt x="668816" y="67532"/>
                </a:lnTo>
                <a:lnTo>
                  <a:pt x="668675" y="69801"/>
                </a:lnTo>
                <a:lnTo>
                  <a:pt x="661988" y="78661"/>
                </a:lnTo>
                <a:lnTo>
                  <a:pt x="575256" y="78661"/>
                </a:lnTo>
                <a:lnTo>
                  <a:pt x="575828" y="85538"/>
                </a:lnTo>
                <a:lnTo>
                  <a:pt x="602050" y="117848"/>
                </a:lnTo>
                <a:lnTo>
                  <a:pt x="606824" y="118636"/>
                </a:lnTo>
                <a:lnTo>
                  <a:pt x="663963" y="118636"/>
                </a:lnTo>
                <a:lnTo>
                  <a:pt x="667528" y="123221"/>
                </a:lnTo>
                <a:lnTo>
                  <a:pt x="634548" y="143543"/>
                </a:lnTo>
                <a:lnTo>
                  <a:pt x="618861" y="146337"/>
                </a:lnTo>
                <a:lnTo>
                  <a:pt x="613796" y="146719"/>
                </a:lnTo>
                <a:close/>
              </a:path>
              <a:path w="669289" h="147320">
                <a:moveTo>
                  <a:pt x="668486" y="56882"/>
                </a:moveTo>
                <a:lnTo>
                  <a:pt x="636150" y="56882"/>
                </a:lnTo>
                <a:lnTo>
                  <a:pt x="636150" y="52774"/>
                </a:lnTo>
                <a:lnTo>
                  <a:pt x="635599" y="48858"/>
                </a:lnTo>
                <a:lnTo>
                  <a:pt x="612796" y="25933"/>
                </a:lnTo>
                <a:lnTo>
                  <a:pt x="659103" y="25933"/>
                </a:lnTo>
                <a:lnTo>
                  <a:pt x="661175" y="29229"/>
                </a:lnTo>
                <a:lnTo>
                  <a:pt x="664232" y="37252"/>
                </a:lnTo>
                <a:lnTo>
                  <a:pt x="666238" y="43485"/>
                </a:lnTo>
                <a:lnTo>
                  <a:pt x="667671" y="50148"/>
                </a:lnTo>
                <a:lnTo>
                  <a:pt x="668486" y="56882"/>
                </a:lnTo>
                <a:close/>
              </a:path>
              <a:path w="669289" h="147320">
                <a:moveTo>
                  <a:pt x="663963" y="118636"/>
                </a:moveTo>
                <a:lnTo>
                  <a:pt x="617332" y="118636"/>
                </a:lnTo>
                <a:lnTo>
                  <a:pt x="621892" y="117991"/>
                </a:lnTo>
                <a:lnTo>
                  <a:pt x="629630" y="115412"/>
                </a:lnTo>
                <a:lnTo>
                  <a:pt x="633022" y="114027"/>
                </a:lnTo>
                <a:lnTo>
                  <a:pt x="638847" y="111066"/>
                </a:lnTo>
                <a:lnTo>
                  <a:pt x="641450" y="109681"/>
                </a:lnTo>
                <a:lnTo>
                  <a:pt x="646036" y="107102"/>
                </a:lnTo>
                <a:lnTo>
                  <a:pt x="648281" y="106457"/>
                </a:lnTo>
                <a:lnTo>
                  <a:pt x="653152" y="106457"/>
                </a:lnTo>
                <a:lnTo>
                  <a:pt x="655350" y="107556"/>
                </a:lnTo>
                <a:lnTo>
                  <a:pt x="663963" y="118636"/>
                </a:lnTo>
                <a:close/>
              </a:path>
            </a:pathLst>
          </a:custGeom>
          <a:solidFill>
            <a:srgbClr val="000000"/>
          </a:solidFill>
        </p:spPr>
        <p:txBody>
          <a:bodyPr wrap="square" lIns="0" tIns="0" rIns="0" bIns="0" rtlCol="0"/>
          <a:lstStyle/>
          <a:p>
            <a:endParaRPr/>
          </a:p>
        </p:txBody>
      </p:sp>
      <p:pic>
        <p:nvPicPr>
          <p:cNvPr id="17" name="object 17"/>
          <p:cNvPicPr/>
          <p:nvPr/>
        </p:nvPicPr>
        <p:blipFill>
          <a:blip r:embed="rId11" cstate="print"/>
          <a:stretch>
            <a:fillRect/>
          </a:stretch>
        </p:blipFill>
        <p:spPr>
          <a:xfrm>
            <a:off x="5471528" y="3678807"/>
            <a:ext cx="1256147" cy="263923"/>
          </a:xfrm>
          <a:prstGeom prst="rect">
            <a:avLst/>
          </a:prstGeom>
        </p:spPr>
      </p:pic>
      <p:sp>
        <p:nvSpPr>
          <p:cNvPr id="18" name="object 18"/>
          <p:cNvSpPr/>
          <p:nvPr/>
        </p:nvSpPr>
        <p:spPr>
          <a:xfrm>
            <a:off x="6928408" y="3681970"/>
            <a:ext cx="822960" cy="255904"/>
          </a:xfrm>
          <a:custGeom>
            <a:avLst/>
            <a:gdLst/>
            <a:ahLst/>
            <a:cxnLst/>
            <a:rect l="l" t="t" r="r" b="b"/>
            <a:pathLst>
              <a:path w="822959" h="255904">
                <a:moveTo>
                  <a:pt x="111899" y="193281"/>
                </a:moveTo>
                <a:lnTo>
                  <a:pt x="108737" y="189268"/>
                </a:lnTo>
                <a:lnTo>
                  <a:pt x="101333" y="179857"/>
                </a:lnTo>
                <a:lnTo>
                  <a:pt x="99771" y="177609"/>
                </a:lnTo>
                <a:lnTo>
                  <a:pt x="97612" y="176517"/>
                </a:lnTo>
                <a:lnTo>
                  <a:pt x="92646" y="176517"/>
                </a:lnTo>
                <a:lnTo>
                  <a:pt x="90766" y="177190"/>
                </a:lnTo>
                <a:lnTo>
                  <a:pt x="87668" y="179806"/>
                </a:lnTo>
                <a:lnTo>
                  <a:pt x="82042" y="184467"/>
                </a:lnTo>
                <a:lnTo>
                  <a:pt x="79705" y="185928"/>
                </a:lnTo>
                <a:lnTo>
                  <a:pt x="74168" y="188595"/>
                </a:lnTo>
                <a:lnTo>
                  <a:pt x="70446" y="189268"/>
                </a:lnTo>
                <a:lnTo>
                  <a:pt x="56883" y="189268"/>
                </a:lnTo>
                <a:lnTo>
                  <a:pt x="37719" y="153593"/>
                </a:lnTo>
                <a:lnTo>
                  <a:pt x="37249" y="143129"/>
                </a:lnTo>
                <a:lnTo>
                  <a:pt x="37312" y="135470"/>
                </a:lnTo>
                <a:lnTo>
                  <a:pt x="57188" y="98767"/>
                </a:lnTo>
                <a:lnTo>
                  <a:pt x="61506" y="97713"/>
                </a:lnTo>
                <a:lnTo>
                  <a:pt x="70485" y="97713"/>
                </a:lnTo>
                <a:lnTo>
                  <a:pt x="90068" y="107353"/>
                </a:lnTo>
                <a:lnTo>
                  <a:pt x="91744" y="107886"/>
                </a:lnTo>
                <a:lnTo>
                  <a:pt x="110756" y="90398"/>
                </a:lnTo>
                <a:lnTo>
                  <a:pt x="104736" y="83807"/>
                </a:lnTo>
                <a:lnTo>
                  <a:pt x="64185" y="70053"/>
                </a:lnTo>
                <a:lnTo>
                  <a:pt x="56540" y="70408"/>
                </a:lnTo>
                <a:lnTo>
                  <a:pt x="16395" y="91046"/>
                </a:lnTo>
                <a:lnTo>
                  <a:pt x="1028" y="128092"/>
                </a:lnTo>
                <a:lnTo>
                  <a:pt x="0" y="143129"/>
                </a:lnTo>
                <a:lnTo>
                  <a:pt x="292" y="151638"/>
                </a:lnTo>
                <a:lnTo>
                  <a:pt x="13703" y="192443"/>
                </a:lnTo>
                <a:lnTo>
                  <a:pt x="51003" y="216776"/>
                </a:lnTo>
                <a:lnTo>
                  <a:pt x="63512" y="216776"/>
                </a:lnTo>
                <a:lnTo>
                  <a:pt x="104013" y="201663"/>
                </a:lnTo>
                <a:lnTo>
                  <a:pt x="111899" y="193281"/>
                </a:lnTo>
                <a:close/>
              </a:path>
              <a:path w="822959" h="255904">
                <a:moveTo>
                  <a:pt x="214782" y="74066"/>
                </a:moveTo>
                <a:lnTo>
                  <a:pt x="210769" y="71107"/>
                </a:lnTo>
                <a:lnTo>
                  <a:pt x="205663" y="69634"/>
                </a:lnTo>
                <a:lnTo>
                  <a:pt x="191909" y="69634"/>
                </a:lnTo>
                <a:lnTo>
                  <a:pt x="185267" y="71970"/>
                </a:lnTo>
                <a:lnTo>
                  <a:pt x="173799" y="81330"/>
                </a:lnTo>
                <a:lnTo>
                  <a:pt x="168783" y="87731"/>
                </a:lnTo>
                <a:lnTo>
                  <a:pt x="164490" y="95846"/>
                </a:lnTo>
                <a:lnTo>
                  <a:pt x="162623" y="81381"/>
                </a:lnTo>
                <a:lnTo>
                  <a:pt x="162153" y="78028"/>
                </a:lnTo>
                <a:lnTo>
                  <a:pt x="161175" y="75692"/>
                </a:lnTo>
                <a:lnTo>
                  <a:pt x="158203" y="73025"/>
                </a:lnTo>
                <a:lnTo>
                  <a:pt x="155600" y="72351"/>
                </a:lnTo>
                <a:lnTo>
                  <a:pt x="130530" y="72351"/>
                </a:lnTo>
                <a:lnTo>
                  <a:pt x="130530" y="214630"/>
                </a:lnTo>
                <a:lnTo>
                  <a:pt x="166928" y="214630"/>
                </a:lnTo>
                <a:lnTo>
                  <a:pt x="166928" y="126365"/>
                </a:lnTo>
                <a:lnTo>
                  <a:pt x="168262" y="122923"/>
                </a:lnTo>
                <a:lnTo>
                  <a:pt x="189522" y="104736"/>
                </a:lnTo>
                <a:lnTo>
                  <a:pt x="195148" y="104736"/>
                </a:lnTo>
                <a:lnTo>
                  <a:pt x="197637" y="104952"/>
                </a:lnTo>
                <a:lnTo>
                  <a:pt x="202984" y="105803"/>
                </a:lnTo>
                <a:lnTo>
                  <a:pt x="205041" y="106019"/>
                </a:lnTo>
                <a:lnTo>
                  <a:pt x="208089" y="106019"/>
                </a:lnTo>
                <a:lnTo>
                  <a:pt x="209384" y="105664"/>
                </a:lnTo>
                <a:lnTo>
                  <a:pt x="212598" y="95846"/>
                </a:lnTo>
                <a:lnTo>
                  <a:pt x="214782" y="74066"/>
                </a:lnTo>
                <a:close/>
              </a:path>
              <a:path w="822959" h="255904">
                <a:moveTo>
                  <a:pt x="273545" y="72351"/>
                </a:moveTo>
                <a:lnTo>
                  <a:pt x="237147" y="72351"/>
                </a:lnTo>
                <a:lnTo>
                  <a:pt x="237147" y="214630"/>
                </a:lnTo>
                <a:lnTo>
                  <a:pt x="273545" y="214630"/>
                </a:lnTo>
                <a:lnTo>
                  <a:pt x="273545" y="72351"/>
                </a:lnTo>
                <a:close/>
              </a:path>
              <a:path w="822959" h="255904">
                <a:moveTo>
                  <a:pt x="277977" y="28359"/>
                </a:moveTo>
                <a:lnTo>
                  <a:pt x="257784" y="8737"/>
                </a:lnTo>
                <a:lnTo>
                  <a:pt x="251574" y="8737"/>
                </a:lnTo>
                <a:lnTo>
                  <a:pt x="232130" y="28359"/>
                </a:lnTo>
                <a:lnTo>
                  <a:pt x="232130" y="34671"/>
                </a:lnTo>
                <a:lnTo>
                  <a:pt x="251574" y="54152"/>
                </a:lnTo>
                <a:lnTo>
                  <a:pt x="257784" y="54152"/>
                </a:lnTo>
                <a:lnTo>
                  <a:pt x="277977" y="34671"/>
                </a:lnTo>
                <a:lnTo>
                  <a:pt x="277977" y="28359"/>
                </a:lnTo>
                <a:close/>
              </a:path>
              <a:path w="822959" h="255904">
                <a:moveTo>
                  <a:pt x="513346" y="214630"/>
                </a:moveTo>
                <a:lnTo>
                  <a:pt x="513245" y="114909"/>
                </a:lnTo>
                <a:lnTo>
                  <a:pt x="512241" y="107975"/>
                </a:lnTo>
                <a:lnTo>
                  <a:pt x="509104" y="98425"/>
                </a:lnTo>
                <a:lnTo>
                  <a:pt x="508444" y="96418"/>
                </a:lnTo>
                <a:lnTo>
                  <a:pt x="507847" y="94602"/>
                </a:lnTo>
                <a:lnTo>
                  <a:pt x="471220" y="70053"/>
                </a:lnTo>
                <a:lnTo>
                  <a:pt x="458609" y="70053"/>
                </a:lnTo>
                <a:lnTo>
                  <a:pt x="421906" y="87731"/>
                </a:lnTo>
                <a:lnTo>
                  <a:pt x="416775" y="96418"/>
                </a:lnTo>
                <a:lnTo>
                  <a:pt x="414032" y="88823"/>
                </a:lnTo>
                <a:lnTo>
                  <a:pt x="413905" y="88493"/>
                </a:lnTo>
                <a:lnTo>
                  <a:pt x="409536" y="82118"/>
                </a:lnTo>
                <a:lnTo>
                  <a:pt x="397789" y="72466"/>
                </a:lnTo>
                <a:lnTo>
                  <a:pt x="390309" y="70053"/>
                </a:lnTo>
                <a:lnTo>
                  <a:pt x="376936" y="70053"/>
                </a:lnTo>
                <a:lnTo>
                  <a:pt x="342557" y="88823"/>
                </a:lnTo>
                <a:lnTo>
                  <a:pt x="340182" y="79082"/>
                </a:lnTo>
                <a:lnTo>
                  <a:pt x="339636" y="76606"/>
                </a:lnTo>
                <a:lnTo>
                  <a:pt x="338607" y="74980"/>
                </a:lnTo>
                <a:lnTo>
                  <a:pt x="335457" y="72872"/>
                </a:lnTo>
                <a:lnTo>
                  <a:pt x="333527" y="72351"/>
                </a:lnTo>
                <a:lnTo>
                  <a:pt x="308876" y="72351"/>
                </a:lnTo>
                <a:lnTo>
                  <a:pt x="308876" y="214630"/>
                </a:lnTo>
                <a:lnTo>
                  <a:pt x="345274" y="214630"/>
                </a:lnTo>
                <a:lnTo>
                  <a:pt x="345274" y="111036"/>
                </a:lnTo>
                <a:lnTo>
                  <a:pt x="348907" y="107022"/>
                </a:lnTo>
                <a:lnTo>
                  <a:pt x="352818" y="103924"/>
                </a:lnTo>
                <a:lnTo>
                  <a:pt x="361226" y="99529"/>
                </a:lnTo>
                <a:lnTo>
                  <a:pt x="365760" y="98425"/>
                </a:lnTo>
                <a:lnTo>
                  <a:pt x="377901" y="98425"/>
                </a:lnTo>
                <a:lnTo>
                  <a:pt x="383438" y="100406"/>
                </a:lnTo>
                <a:lnTo>
                  <a:pt x="391071" y="108343"/>
                </a:lnTo>
                <a:lnTo>
                  <a:pt x="392988" y="114909"/>
                </a:lnTo>
                <a:lnTo>
                  <a:pt x="392988" y="214630"/>
                </a:lnTo>
                <a:lnTo>
                  <a:pt x="429374" y="214630"/>
                </a:lnTo>
                <a:lnTo>
                  <a:pt x="429374" y="119875"/>
                </a:lnTo>
                <a:lnTo>
                  <a:pt x="430022" y="116166"/>
                </a:lnTo>
                <a:lnTo>
                  <a:pt x="450583" y="98425"/>
                </a:lnTo>
                <a:lnTo>
                  <a:pt x="454025" y="98425"/>
                </a:lnTo>
                <a:lnTo>
                  <a:pt x="464058" y="100025"/>
                </a:lnTo>
                <a:lnTo>
                  <a:pt x="471220" y="104838"/>
                </a:lnTo>
                <a:lnTo>
                  <a:pt x="475513" y="112852"/>
                </a:lnTo>
                <a:lnTo>
                  <a:pt x="476948" y="124079"/>
                </a:lnTo>
                <a:lnTo>
                  <a:pt x="476948" y="214630"/>
                </a:lnTo>
                <a:lnTo>
                  <a:pt x="513346" y="214630"/>
                </a:lnTo>
                <a:close/>
              </a:path>
              <a:path w="822959" h="255904">
                <a:moveTo>
                  <a:pt x="667943" y="137591"/>
                </a:moveTo>
                <a:lnTo>
                  <a:pt x="667880" y="133273"/>
                </a:lnTo>
                <a:lnTo>
                  <a:pt x="667664" y="127304"/>
                </a:lnTo>
                <a:lnTo>
                  <a:pt x="667613" y="126936"/>
                </a:lnTo>
                <a:lnTo>
                  <a:pt x="666800" y="120205"/>
                </a:lnTo>
                <a:lnTo>
                  <a:pt x="645160" y="81546"/>
                </a:lnTo>
                <a:lnTo>
                  <a:pt x="635279" y="76034"/>
                </a:lnTo>
                <a:lnTo>
                  <a:pt x="635279" y="122834"/>
                </a:lnTo>
                <a:lnTo>
                  <a:pt x="635279" y="126936"/>
                </a:lnTo>
                <a:lnTo>
                  <a:pt x="575094" y="126936"/>
                </a:lnTo>
                <a:lnTo>
                  <a:pt x="576630" y="117106"/>
                </a:lnTo>
                <a:lnTo>
                  <a:pt x="580021" y="109486"/>
                </a:lnTo>
                <a:lnTo>
                  <a:pt x="590524" y="98691"/>
                </a:lnTo>
                <a:lnTo>
                  <a:pt x="597789" y="95986"/>
                </a:lnTo>
                <a:lnTo>
                  <a:pt x="611924" y="95986"/>
                </a:lnTo>
                <a:lnTo>
                  <a:pt x="635279" y="122834"/>
                </a:lnTo>
                <a:lnTo>
                  <a:pt x="635279" y="76034"/>
                </a:lnTo>
                <a:lnTo>
                  <a:pt x="623582" y="71513"/>
                </a:lnTo>
                <a:lnTo>
                  <a:pt x="615315" y="70053"/>
                </a:lnTo>
                <a:lnTo>
                  <a:pt x="606336" y="70053"/>
                </a:lnTo>
                <a:lnTo>
                  <a:pt x="566166" y="82219"/>
                </a:lnTo>
                <a:lnTo>
                  <a:pt x="542861" y="113118"/>
                </a:lnTo>
                <a:lnTo>
                  <a:pt x="538251" y="137591"/>
                </a:lnTo>
                <a:lnTo>
                  <a:pt x="538378" y="146900"/>
                </a:lnTo>
                <a:lnTo>
                  <a:pt x="549897" y="186550"/>
                </a:lnTo>
                <a:lnTo>
                  <a:pt x="580542" y="211912"/>
                </a:lnTo>
                <a:lnTo>
                  <a:pt x="608050" y="216776"/>
                </a:lnTo>
                <a:lnTo>
                  <a:pt x="612927" y="216776"/>
                </a:lnTo>
                <a:lnTo>
                  <a:pt x="658393" y="201663"/>
                </a:lnTo>
                <a:lnTo>
                  <a:pt x="666661" y="193281"/>
                </a:lnTo>
                <a:lnTo>
                  <a:pt x="663092" y="188696"/>
                </a:lnTo>
                <a:lnTo>
                  <a:pt x="654481" y="177609"/>
                </a:lnTo>
                <a:lnTo>
                  <a:pt x="652284" y="176517"/>
                </a:lnTo>
                <a:lnTo>
                  <a:pt x="647407" y="176517"/>
                </a:lnTo>
                <a:lnTo>
                  <a:pt x="645160" y="177165"/>
                </a:lnTo>
                <a:lnTo>
                  <a:pt x="640575" y="179743"/>
                </a:lnTo>
                <a:lnTo>
                  <a:pt x="637971" y="181127"/>
                </a:lnTo>
                <a:lnTo>
                  <a:pt x="632155" y="184086"/>
                </a:lnTo>
                <a:lnTo>
                  <a:pt x="628764" y="185470"/>
                </a:lnTo>
                <a:lnTo>
                  <a:pt x="621017" y="188048"/>
                </a:lnTo>
                <a:lnTo>
                  <a:pt x="616458" y="188696"/>
                </a:lnTo>
                <a:lnTo>
                  <a:pt x="605955" y="188696"/>
                </a:lnTo>
                <a:lnTo>
                  <a:pt x="576199" y="161569"/>
                </a:lnTo>
                <a:lnTo>
                  <a:pt x="574382" y="148717"/>
                </a:lnTo>
                <a:lnTo>
                  <a:pt x="661111" y="148717"/>
                </a:lnTo>
                <a:lnTo>
                  <a:pt x="662482" y="148501"/>
                </a:lnTo>
                <a:lnTo>
                  <a:pt x="667804" y="139865"/>
                </a:lnTo>
                <a:lnTo>
                  <a:pt x="667943" y="137591"/>
                </a:lnTo>
                <a:close/>
              </a:path>
              <a:path w="822959" h="255904">
                <a:moveTo>
                  <a:pt x="744791" y="127660"/>
                </a:moveTo>
                <a:lnTo>
                  <a:pt x="741514" y="86842"/>
                </a:lnTo>
                <a:lnTo>
                  <a:pt x="730923" y="47307"/>
                </a:lnTo>
                <a:lnTo>
                  <a:pt x="711784" y="7988"/>
                </a:lnTo>
                <a:lnTo>
                  <a:pt x="706818" y="0"/>
                </a:lnTo>
                <a:lnTo>
                  <a:pt x="694880" y="7353"/>
                </a:lnTo>
                <a:lnTo>
                  <a:pt x="691984" y="12407"/>
                </a:lnTo>
                <a:lnTo>
                  <a:pt x="692277" y="14516"/>
                </a:lnTo>
                <a:lnTo>
                  <a:pt x="692734" y="15760"/>
                </a:lnTo>
                <a:lnTo>
                  <a:pt x="700239" y="29959"/>
                </a:lnTo>
                <a:lnTo>
                  <a:pt x="706120" y="43065"/>
                </a:lnTo>
                <a:lnTo>
                  <a:pt x="718642" y="84315"/>
                </a:lnTo>
                <a:lnTo>
                  <a:pt x="722871" y="127660"/>
                </a:lnTo>
                <a:lnTo>
                  <a:pt x="722401" y="142379"/>
                </a:lnTo>
                <a:lnTo>
                  <a:pt x="715340" y="185178"/>
                </a:lnTo>
                <a:lnTo>
                  <a:pt x="700239" y="225501"/>
                </a:lnTo>
                <a:lnTo>
                  <a:pt x="692734" y="239699"/>
                </a:lnTo>
                <a:lnTo>
                  <a:pt x="692277" y="240944"/>
                </a:lnTo>
                <a:lnTo>
                  <a:pt x="691984" y="243039"/>
                </a:lnTo>
                <a:lnTo>
                  <a:pt x="692061" y="243979"/>
                </a:lnTo>
                <a:lnTo>
                  <a:pt x="692632" y="245605"/>
                </a:lnTo>
                <a:lnTo>
                  <a:pt x="693064" y="246316"/>
                </a:lnTo>
                <a:lnTo>
                  <a:pt x="694207" y="247561"/>
                </a:lnTo>
                <a:lnTo>
                  <a:pt x="694880" y="248056"/>
                </a:lnTo>
                <a:lnTo>
                  <a:pt x="695642" y="248437"/>
                </a:lnTo>
                <a:lnTo>
                  <a:pt x="706818" y="255320"/>
                </a:lnTo>
                <a:lnTo>
                  <a:pt x="727824" y="215887"/>
                </a:lnTo>
                <a:lnTo>
                  <a:pt x="740029" y="176555"/>
                </a:lnTo>
                <a:lnTo>
                  <a:pt x="744664" y="136004"/>
                </a:lnTo>
                <a:lnTo>
                  <a:pt x="744791" y="127660"/>
                </a:lnTo>
                <a:close/>
              </a:path>
              <a:path w="822959" h="255904">
                <a:moveTo>
                  <a:pt x="822096" y="99669"/>
                </a:moveTo>
                <a:lnTo>
                  <a:pt x="806577" y="84239"/>
                </a:lnTo>
                <a:lnTo>
                  <a:pt x="801801" y="84239"/>
                </a:lnTo>
                <a:lnTo>
                  <a:pt x="786701" y="99669"/>
                </a:lnTo>
                <a:lnTo>
                  <a:pt x="786701" y="104546"/>
                </a:lnTo>
                <a:lnTo>
                  <a:pt x="801801" y="119773"/>
                </a:lnTo>
                <a:lnTo>
                  <a:pt x="806577" y="119773"/>
                </a:lnTo>
                <a:lnTo>
                  <a:pt x="822096" y="104546"/>
                </a:lnTo>
                <a:lnTo>
                  <a:pt x="822096" y="99669"/>
                </a:lnTo>
                <a:close/>
              </a:path>
              <a:path w="822959" h="255904">
                <a:moveTo>
                  <a:pt x="822960" y="196811"/>
                </a:moveTo>
                <a:lnTo>
                  <a:pt x="807427" y="181394"/>
                </a:lnTo>
                <a:lnTo>
                  <a:pt x="802652" y="181394"/>
                </a:lnTo>
                <a:lnTo>
                  <a:pt x="787565" y="196811"/>
                </a:lnTo>
                <a:lnTo>
                  <a:pt x="787565" y="201688"/>
                </a:lnTo>
                <a:lnTo>
                  <a:pt x="802652" y="216916"/>
                </a:lnTo>
                <a:lnTo>
                  <a:pt x="807427" y="216916"/>
                </a:lnTo>
                <a:lnTo>
                  <a:pt x="822960" y="201688"/>
                </a:lnTo>
                <a:lnTo>
                  <a:pt x="822960" y="196811"/>
                </a:lnTo>
                <a:close/>
              </a:path>
            </a:pathLst>
          </a:custGeom>
          <a:solidFill>
            <a:srgbClr val="000000"/>
          </a:solidFill>
        </p:spPr>
        <p:txBody>
          <a:bodyPr wrap="square" lIns="0" tIns="0" rIns="0" bIns="0" rtlCol="0"/>
          <a:lstStyle/>
          <a:p>
            <a:endParaRPr/>
          </a:p>
        </p:txBody>
      </p:sp>
      <p:sp>
        <p:nvSpPr>
          <p:cNvPr id="19" name="object 19"/>
          <p:cNvSpPr/>
          <p:nvPr/>
        </p:nvSpPr>
        <p:spPr>
          <a:xfrm>
            <a:off x="7965356" y="3708322"/>
            <a:ext cx="452755" cy="235585"/>
          </a:xfrm>
          <a:custGeom>
            <a:avLst/>
            <a:gdLst/>
            <a:ahLst/>
            <a:cxnLst/>
            <a:rect l="l" t="t" r="r" b="b"/>
            <a:pathLst>
              <a:path w="452754" h="235585">
                <a:moveTo>
                  <a:pt x="22399" y="188270"/>
                </a:moveTo>
                <a:lnTo>
                  <a:pt x="0" y="188270"/>
                </a:lnTo>
                <a:lnTo>
                  <a:pt x="70637" y="0"/>
                </a:lnTo>
                <a:lnTo>
                  <a:pt x="97144" y="0"/>
                </a:lnTo>
                <a:lnTo>
                  <a:pt x="106371" y="24644"/>
                </a:lnTo>
                <a:lnTo>
                  <a:pt x="83819" y="24644"/>
                </a:lnTo>
                <a:lnTo>
                  <a:pt x="82864" y="28274"/>
                </a:lnTo>
                <a:lnTo>
                  <a:pt x="81908" y="31617"/>
                </a:lnTo>
                <a:lnTo>
                  <a:pt x="79998" y="37730"/>
                </a:lnTo>
                <a:lnTo>
                  <a:pt x="79091" y="40405"/>
                </a:lnTo>
                <a:lnTo>
                  <a:pt x="78231" y="42697"/>
                </a:lnTo>
                <a:lnTo>
                  <a:pt x="51581" y="118349"/>
                </a:lnTo>
                <a:lnTo>
                  <a:pt x="141457" y="118349"/>
                </a:lnTo>
                <a:lnTo>
                  <a:pt x="148432" y="136976"/>
                </a:lnTo>
                <a:lnTo>
                  <a:pt x="44990" y="136976"/>
                </a:lnTo>
                <a:lnTo>
                  <a:pt x="28512" y="183733"/>
                </a:lnTo>
                <a:lnTo>
                  <a:pt x="27438" y="185166"/>
                </a:lnTo>
                <a:lnTo>
                  <a:pt x="24286" y="187649"/>
                </a:lnTo>
                <a:lnTo>
                  <a:pt x="22399" y="188270"/>
                </a:lnTo>
                <a:close/>
              </a:path>
              <a:path w="452754" h="235585">
                <a:moveTo>
                  <a:pt x="141457" y="118349"/>
                </a:moveTo>
                <a:lnTo>
                  <a:pt x="116057" y="118349"/>
                </a:lnTo>
                <a:lnTo>
                  <a:pt x="89407" y="42554"/>
                </a:lnTo>
                <a:lnTo>
                  <a:pt x="88452" y="40261"/>
                </a:lnTo>
                <a:lnTo>
                  <a:pt x="87496" y="37587"/>
                </a:lnTo>
                <a:lnTo>
                  <a:pt x="85586" y="31474"/>
                </a:lnTo>
                <a:lnTo>
                  <a:pt x="84678" y="28178"/>
                </a:lnTo>
                <a:lnTo>
                  <a:pt x="83819" y="24644"/>
                </a:lnTo>
                <a:lnTo>
                  <a:pt x="106371" y="24644"/>
                </a:lnTo>
                <a:lnTo>
                  <a:pt x="141457" y="118349"/>
                </a:lnTo>
                <a:close/>
              </a:path>
              <a:path w="452754" h="235585">
                <a:moveTo>
                  <a:pt x="167638" y="188270"/>
                </a:moveTo>
                <a:lnTo>
                  <a:pt x="145143" y="188270"/>
                </a:lnTo>
                <a:lnTo>
                  <a:pt x="143304" y="187697"/>
                </a:lnTo>
                <a:lnTo>
                  <a:pt x="140534" y="185405"/>
                </a:lnTo>
                <a:lnTo>
                  <a:pt x="139459" y="183972"/>
                </a:lnTo>
                <a:lnTo>
                  <a:pt x="138695" y="182252"/>
                </a:lnTo>
                <a:lnTo>
                  <a:pt x="122648" y="136976"/>
                </a:lnTo>
                <a:lnTo>
                  <a:pt x="148432" y="136976"/>
                </a:lnTo>
                <a:lnTo>
                  <a:pt x="167638" y="188270"/>
                </a:lnTo>
                <a:close/>
              </a:path>
              <a:path w="452754" h="235585">
                <a:moveTo>
                  <a:pt x="235904" y="68201"/>
                </a:moveTo>
                <a:lnTo>
                  <a:pt x="212161" y="68201"/>
                </a:lnTo>
                <a:lnTo>
                  <a:pt x="216809" y="63433"/>
                </a:lnTo>
                <a:lnTo>
                  <a:pt x="251062" y="46373"/>
                </a:lnTo>
                <a:lnTo>
                  <a:pt x="258154" y="45993"/>
                </a:lnTo>
                <a:lnTo>
                  <a:pt x="265796" y="45993"/>
                </a:lnTo>
                <a:lnTo>
                  <a:pt x="297136" y="65909"/>
                </a:lnTo>
                <a:lnTo>
                  <a:pt x="243683" y="65909"/>
                </a:lnTo>
                <a:lnTo>
                  <a:pt x="236997" y="67604"/>
                </a:lnTo>
                <a:lnTo>
                  <a:pt x="235904" y="68201"/>
                </a:lnTo>
                <a:close/>
              </a:path>
              <a:path w="452754" h="235585">
                <a:moveTo>
                  <a:pt x="213738" y="188270"/>
                </a:moveTo>
                <a:lnTo>
                  <a:pt x="188520" y="188270"/>
                </a:lnTo>
                <a:lnTo>
                  <a:pt x="188520" y="48142"/>
                </a:lnTo>
                <a:lnTo>
                  <a:pt x="205380" y="48142"/>
                </a:lnTo>
                <a:lnTo>
                  <a:pt x="206860" y="48548"/>
                </a:lnTo>
                <a:lnTo>
                  <a:pt x="209153" y="50172"/>
                </a:lnTo>
                <a:lnTo>
                  <a:pt x="209821" y="51485"/>
                </a:lnTo>
                <a:lnTo>
                  <a:pt x="210012" y="53300"/>
                </a:lnTo>
                <a:lnTo>
                  <a:pt x="212161" y="68201"/>
                </a:lnTo>
                <a:lnTo>
                  <a:pt x="235904" y="68201"/>
                </a:lnTo>
                <a:lnTo>
                  <a:pt x="224579" y="74386"/>
                </a:lnTo>
                <a:lnTo>
                  <a:pt x="218896" y="79091"/>
                </a:lnTo>
                <a:lnTo>
                  <a:pt x="213738" y="85108"/>
                </a:lnTo>
                <a:lnTo>
                  <a:pt x="213738" y="188270"/>
                </a:lnTo>
                <a:close/>
              </a:path>
              <a:path w="452754" h="235585">
                <a:moveTo>
                  <a:pt x="304722" y="188270"/>
                </a:moveTo>
                <a:lnTo>
                  <a:pt x="279503" y="188270"/>
                </a:lnTo>
                <a:lnTo>
                  <a:pt x="279503" y="88595"/>
                </a:lnTo>
                <a:lnTo>
                  <a:pt x="277139" y="80476"/>
                </a:lnTo>
                <a:lnTo>
                  <a:pt x="267683" y="68822"/>
                </a:lnTo>
                <a:lnTo>
                  <a:pt x="260495" y="65909"/>
                </a:lnTo>
                <a:lnTo>
                  <a:pt x="297136" y="65909"/>
                </a:lnTo>
                <a:lnTo>
                  <a:pt x="299707" y="70756"/>
                </a:lnTo>
                <a:lnTo>
                  <a:pt x="303718" y="83843"/>
                </a:lnTo>
                <a:lnTo>
                  <a:pt x="304722" y="91078"/>
                </a:lnTo>
                <a:lnTo>
                  <a:pt x="304722" y="188270"/>
                </a:lnTo>
                <a:close/>
              </a:path>
              <a:path w="452754" h="235585">
                <a:moveTo>
                  <a:pt x="373689" y="235553"/>
                </a:moveTo>
                <a:lnTo>
                  <a:pt x="352435" y="235553"/>
                </a:lnTo>
                <a:lnTo>
                  <a:pt x="376506" y="179960"/>
                </a:lnTo>
                <a:lnTo>
                  <a:pt x="322918" y="48142"/>
                </a:lnTo>
                <a:lnTo>
                  <a:pt x="346895" y="48142"/>
                </a:lnTo>
                <a:lnTo>
                  <a:pt x="348565" y="48667"/>
                </a:lnTo>
                <a:lnTo>
                  <a:pt x="386462" y="145000"/>
                </a:lnTo>
                <a:lnTo>
                  <a:pt x="388971" y="153023"/>
                </a:lnTo>
                <a:lnTo>
                  <a:pt x="410404" y="153023"/>
                </a:lnTo>
                <a:lnTo>
                  <a:pt x="379179" y="231445"/>
                </a:lnTo>
                <a:lnTo>
                  <a:pt x="378152" y="232926"/>
                </a:lnTo>
                <a:lnTo>
                  <a:pt x="375573" y="235027"/>
                </a:lnTo>
                <a:lnTo>
                  <a:pt x="373689" y="235553"/>
                </a:lnTo>
                <a:close/>
              </a:path>
              <a:path w="452754" h="235585">
                <a:moveTo>
                  <a:pt x="410404" y="153023"/>
                </a:moveTo>
                <a:lnTo>
                  <a:pt x="388971" y="153023"/>
                </a:lnTo>
                <a:lnTo>
                  <a:pt x="389543" y="150922"/>
                </a:lnTo>
                <a:lnTo>
                  <a:pt x="390189" y="148844"/>
                </a:lnTo>
                <a:lnTo>
                  <a:pt x="391621" y="144737"/>
                </a:lnTo>
                <a:lnTo>
                  <a:pt x="392360" y="142707"/>
                </a:lnTo>
                <a:lnTo>
                  <a:pt x="393126" y="140701"/>
                </a:lnTo>
                <a:lnTo>
                  <a:pt x="424791" y="53300"/>
                </a:lnTo>
                <a:lnTo>
                  <a:pt x="425363" y="51867"/>
                </a:lnTo>
                <a:lnTo>
                  <a:pt x="426320" y="50649"/>
                </a:lnTo>
                <a:lnTo>
                  <a:pt x="428993" y="48643"/>
                </a:lnTo>
                <a:lnTo>
                  <a:pt x="430475" y="48142"/>
                </a:lnTo>
                <a:lnTo>
                  <a:pt x="452157" y="48142"/>
                </a:lnTo>
                <a:lnTo>
                  <a:pt x="410404" y="153023"/>
                </a:lnTo>
                <a:close/>
              </a:path>
            </a:pathLst>
          </a:custGeom>
          <a:solidFill>
            <a:srgbClr val="000000"/>
          </a:solidFill>
        </p:spPr>
        <p:txBody>
          <a:bodyPr wrap="square" lIns="0" tIns="0" rIns="0" bIns="0" rtlCol="0"/>
          <a:lstStyle/>
          <a:p>
            <a:endParaRPr/>
          </a:p>
        </p:txBody>
      </p:sp>
      <p:sp>
        <p:nvSpPr>
          <p:cNvPr id="20" name="object 20"/>
          <p:cNvSpPr/>
          <p:nvPr/>
        </p:nvSpPr>
        <p:spPr>
          <a:xfrm>
            <a:off x="8621210" y="3692848"/>
            <a:ext cx="655320" cy="254635"/>
          </a:xfrm>
          <a:custGeom>
            <a:avLst/>
            <a:gdLst/>
            <a:ahLst/>
            <a:cxnLst/>
            <a:rect l="l" t="t" r="r" b="b"/>
            <a:pathLst>
              <a:path w="655320" h="254635">
                <a:moveTo>
                  <a:pt x="30518" y="203744"/>
                </a:moveTo>
                <a:lnTo>
                  <a:pt x="5301" y="203744"/>
                </a:lnTo>
                <a:lnTo>
                  <a:pt x="5301" y="63616"/>
                </a:lnTo>
                <a:lnTo>
                  <a:pt x="30518" y="63616"/>
                </a:lnTo>
                <a:lnTo>
                  <a:pt x="30518" y="203744"/>
                </a:lnTo>
                <a:close/>
              </a:path>
              <a:path w="655320" h="254635">
                <a:moveTo>
                  <a:pt x="19868" y="37396"/>
                </a:moveTo>
                <a:lnTo>
                  <a:pt x="15092" y="37396"/>
                </a:lnTo>
                <a:lnTo>
                  <a:pt x="12847" y="36918"/>
                </a:lnTo>
                <a:lnTo>
                  <a:pt x="0" y="22160"/>
                </a:lnTo>
                <a:lnTo>
                  <a:pt x="0" y="17289"/>
                </a:lnTo>
                <a:lnTo>
                  <a:pt x="15092" y="1862"/>
                </a:lnTo>
                <a:lnTo>
                  <a:pt x="19868" y="1862"/>
                </a:lnTo>
                <a:lnTo>
                  <a:pt x="35390" y="17289"/>
                </a:lnTo>
                <a:lnTo>
                  <a:pt x="35390" y="22160"/>
                </a:lnTo>
                <a:lnTo>
                  <a:pt x="19868" y="37396"/>
                </a:lnTo>
                <a:close/>
              </a:path>
              <a:path w="655320" h="254635">
                <a:moveTo>
                  <a:pt x="96542" y="203744"/>
                </a:moveTo>
                <a:lnTo>
                  <a:pt x="71324" y="203744"/>
                </a:lnTo>
                <a:lnTo>
                  <a:pt x="71324" y="0"/>
                </a:lnTo>
                <a:lnTo>
                  <a:pt x="96542" y="0"/>
                </a:lnTo>
                <a:lnTo>
                  <a:pt x="96542" y="203744"/>
                </a:lnTo>
                <a:close/>
              </a:path>
              <a:path w="655320" h="254635">
                <a:moveTo>
                  <a:pt x="163739" y="203744"/>
                </a:moveTo>
                <a:lnTo>
                  <a:pt x="138522" y="203744"/>
                </a:lnTo>
                <a:lnTo>
                  <a:pt x="138522" y="0"/>
                </a:lnTo>
                <a:lnTo>
                  <a:pt x="163739" y="0"/>
                </a:lnTo>
                <a:lnTo>
                  <a:pt x="163739" y="203744"/>
                </a:lnTo>
                <a:close/>
              </a:path>
              <a:path w="655320" h="254635">
                <a:moveTo>
                  <a:pt x="267664" y="205750"/>
                </a:moveTo>
                <a:lnTo>
                  <a:pt x="262602" y="205750"/>
                </a:lnTo>
                <a:lnTo>
                  <a:pt x="255438" y="205446"/>
                </a:lnTo>
                <a:lnTo>
                  <a:pt x="219076" y="190952"/>
                </a:lnTo>
                <a:lnTo>
                  <a:pt x="198224" y="155732"/>
                </a:lnTo>
                <a:lnTo>
                  <a:pt x="195510" y="133824"/>
                </a:lnTo>
                <a:lnTo>
                  <a:pt x="195514" y="127997"/>
                </a:lnTo>
                <a:lnTo>
                  <a:pt x="208943" y="86353"/>
                </a:lnTo>
                <a:lnTo>
                  <a:pt x="246751" y="62792"/>
                </a:lnTo>
                <a:lnTo>
                  <a:pt x="261312" y="61467"/>
                </a:lnTo>
                <a:lnTo>
                  <a:pt x="269718" y="61467"/>
                </a:lnTo>
                <a:lnTo>
                  <a:pt x="277503" y="62852"/>
                </a:lnTo>
                <a:lnTo>
                  <a:pt x="291830" y="68392"/>
                </a:lnTo>
                <a:lnTo>
                  <a:pt x="298039" y="72452"/>
                </a:lnTo>
                <a:lnTo>
                  <a:pt x="305263" y="79807"/>
                </a:lnTo>
                <a:lnTo>
                  <a:pt x="261742" y="79807"/>
                </a:lnTo>
                <a:lnTo>
                  <a:pt x="253391" y="80452"/>
                </a:lnTo>
                <a:lnTo>
                  <a:pt x="222819" y="109869"/>
                </a:lnTo>
                <a:lnTo>
                  <a:pt x="221050" y="118349"/>
                </a:lnTo>
                <a:lnTo>
                  <a:pt x="319841" y="118349"/>
                </a:lnTo>
                <a:lnTo>
                  <a:pt x="320041" y="123628"/>
                </a:lnTo>
                <a:lnTo>
                  <a:pt x="320059" y="127997"/>
                </a:lnTo>
                <a:lnTo>
                  <a:pt x="319627" y="130600"/>
                </a:lnTo>
                <a:lnTo>
                  <a:pt x="317908" y="133179"/>
                </a:lnTo>
                <a:lnTo>
                  <a:pt x="316332" y="133824"/>
                </a:lnTo>
                <a:lnTo>
                  <a:pt x="220334" y="133824"/>
                </a:lnTo>
                <a:lnTo>
                  <a:pt x="220525" y="142612"/>
                </a:lnTo>
                <a:lnTo>
                  <a:pt x="236883" y="177381"/>
                </a:lnTo>
                <a:lnTo>
                  <a:pt x="258160" y="185978"/>
                </a:lnTo>
                <a:lnTo>
                  <a:pt x="316332" y="185978"/>
                </a:lnTo>
                <a:lnTo>
                  <a:pt x="314756" y="187840"/>
                </a:lnTo>
                <a:lnTo>
                  <a:pt x="272799" y="205321"/>
                </a:lnTo>
                <a:lnTo>
                  <a:pt x="267664" y="205750"/>
                </a:lnTo>
                <a:close/>
              </a:path>
              <a:path w="655320" h="254635">
                <a:moveTo>
                  <a:pt x="319841" y="118349"/>
                </a:moveTo>
                <a:lnTo>
                  <a:pt x="297420" y="118349"/>
                </a:lnTo>
                <a:lnTo>
                  <a:pt x="297420" y="112714"/>
                </a:lnTo>
                <a:lnTo>
                  <a:pt x="296607" y="107532"/>
                </a:lnTo>
                <a:lnTo>
                  <a:pt x="267282" y="79807"/>
                </a:lnTo>
                <a:lnTo>
                  <a:pt x="305263" y="79807"/>
                </a:lnTo>
                <a:lnTo>
                  <a:pt x="319770" y="116684"/>
                </a:lnTo>
                <a:lnTo>
                  <a:pt x="319841" y="118349"/>
                </a:lnTo>
                <a:close/>
              </a:path>
              <a:path w="655320" h="254635">
                <a:moveTo>
                  <a:pt x="316332" y="185978"/>
                </a:moveTo>
                <a:lnTo>
                  <a:pt x="270864" y="185978"/>
                </a:lnTo>
                <a:lnTo>
                  <a:pt x="276166" y="185285"/>
                </a:lnTo>
                <a:lnTo>
                  <a:pt x="285145" y="182515"/>
                </a:lnTo>
                <a:lnTo>
                  <a:pt x="288989" y="180963"/>
                </a:lnTo>
                <a:lnTo>
                  <a:pt x="295389" y="177524"/>
                </a:lnTo>
                <a:lnTo>
                  <a:pt x="298089" y="175972"/>
                </a:lnTo>
                <a:lnTo>
                  <a:pt x="302482" y="173202"/>
                </a:lnTo>
                <a:lnTo>
                  <a:pt x="304392" y="172509"/>
                </a:lnTo>
                <a:lnTo>
                  <a:pt x="307065" y="172509"/>
                </a:lnTo>
                <a:lnTo>
                  <a:pt x="307975" y="172724"/>
                </a:lnTo>
                <a:lnTo>
                  <a:pt x="309504" y="173584"/>
                </a:lnTo>
                <a:lnTo>
                  <a:pt x="310170" y="174181"/>
                </a:lnTo>
                <a:lnTo>
                  <a:pt x="317908" y="184115"/>
                </a:lnTo>
                <a:lnTo>
                  <a:pt x="316332" y="185978"/>
                </a:lnTo>
                <a:close/>
              </a:path>
              <a:path w="655320" h="254635">
                <a:moveTo>
                  <a:pt x="397975" y="254179"/>
                </a:moveTo>
                <a:lnTo>
                  <a:pt x="358716" y="246442"/>
                </a:lnTo>
                <a:lnTo>
                  <a:pt x="339373" y="221941"/>
                </a:lnTo>
                <a:lnTo>
                  <a:pt x="339373" y="210192"/>
                </a:lnTo>
                <a:lnTo>
                  <a:pt x="341403" y="204365"/>
                </a:lnTo>
                <a:lnTo>
                  <a:pt x="349523" y="194813"/>
                </a:lnTo>
                <a:lnTo>
                  <a:pt x="355133" y="191040"/>
                </a:lnTo>
                <a:lnTo>
                  <a:pt x="362299" y="188270"/>
                </a:lnTo>
                <a:lnTo>
                  <a:pt x="358382" y="186455"/>
                </a:lnTo>
                <a:lnTo>
                  <a:pt x="355277" y="183972"/>
                </a:lnTo>
                <a:lnTo>
                  <a:pt x="350691" y="177667"/>
                </a:lnTo>
                <a:lnTo>
                  <a:pt x="349585" y="173608"/>
                </a:lnTo>
                <a:lnTo>
                  <a:pt x="349546" y="164199"/>
                </a:lnTo>
                <a:lnTo>
                  <a:pt x="350978" y="159948"/>
                </a:lnTo>
                <a:lnTo>
                  <a:pt x="356709" y="150970"/>
                </a:lnTo>
                <a:lnTo>
                  <a:pt x="361008" y="147244"/>
                </a:lnTo>
                <a:lnTo>
                  <a:pt x="366739" y="144283"/>
                </a:lnTo>
                <a:lnTo>
                  <a:pt x="360148" y="140367"/>
                </a:lnTo>
                <a:lnTo>
                  <a:pt x="354966" y="135209"/>
                </a:lnTo>
                <a:lnTo>
                  <a:pt x="347422" y="122409"/>
                </a:lnTo>
                <a:lnTo>
                  <a:pt x="345632" y="115340"/>
                </a:lnTo>
                <a:lnTo>
                  <a:pt x="345613" y="99197"/>
                </a:lnTo>
                <a:lnTo>
                  <a:pt x="346800" y="93371"/>
                </a:lnTo>
                <a:lnTo>
                  <a:pt x="382118" y="62374"/>
                </a:lnTo>
                <a:lnTo>
                  <a:pt x="388949" y="61323"/>
                </a:lnTo>
                <a:lnTo>
                  <a:pt x="402224" y="61323"/>
                </a:lnTo>
                <a:lnTo>
                  <a:pt x="407671" y="61992"/>
                </a:lnTo>
                <a:lnTo>
                  <a:pt x="417794" y="64667"/>
                </a:lnTo>
                <a:lnTo>
                  <a:pt x="422381" y="66577"/>
                </a:lnTo>
                <a:lnTo>
                  <a:pt x="426489" y="69061"/>
                </a:lnTo>
                <a:lnTo>
                  <a:pt x="463169" y="69061"/>
                </a:lnTo>
                <a:lnTo>
                  <a:pt x="463166" y="79234"/>
                </a:lnTo>
                <a:lnTo>
                  <a:pt x="387323" y="79234"/>
                </a:lnTo>
                <a:lnTo>
                  <a:pt x="380422" y="81741"/>
                </a:lnTo>
                <a:lnTo>
                  <a:pt x="370967" y="91771"/>
                </a:lnTo>
                <a:lnTo>
                  <a:pt x="368602" y="98529"/>
                </a:lnTo>
                <a:lnTo>
                  <a:pt x="368602" y="111138"/>
                </a:lnTo>
                <a:lnTo>
                  <a:pt x="391910" y="134970"/>
                </a:lnTo>
                <a:lnTo>
                  <a:pt x="437421" y="134970"/>
                </a:lnTo>
                <a:lnTo>
                  <a:pt x="437138" y="135352"/>
                </a:lnTo>
                <a:lnTo>
                  <a:pt x="428158" y="143185"/>
                </a:lnTo>
                <a:lnTo>
                  <a:pt x="422832" y="146217"/>
                </a:lnTo>
                <a:lnTo>
                  <a:pt x="413592" y="149441"/>
                </a:lnTo>
                <a:lnTo>
                  <a:pt x="379492" y="149441"/>
                </a:lnTo>
                <a:lnTo>
                  <a:pt x="376722" y="151256"/>
                </a:lnTo>
                <a:lnTo>
                  <a:pt x="374667" y="153190"/>
                </a:lnTo>
                <a:lnTo>
                  <a:pt x="371994" y="157298"/>
                </a:lnTo>
                <a:lnTo>
                  <a:pt x="371325" y="159328"/>
                </a:lnTo>
                <a:lnTo>
                  <a:pt x="371325" y="164677"/>
                </a:lnTo>
                <a:lnTo>
                  <a:pt x="405044" y="173990"/>
                </a:lnTo>
                <a:lnTo>
                  <a:pt x="410511" y="174300"/>
                </a:lnTo>
                <a:lnTo>
                  <a:pt x="451035" y="184091"/>
                </a:lnTo>
                <a:lnTo>
                  <a:pt x="457689" y="192425"/>
                </a:lnTo>
                <a:lnTo>
                  <a:pt x="377341" y="192425"/>
                </a:lnTo>
                <a:lnTo>
                  <a:pt x="372660" y="194909"/>
                </a:lnTo>
                <a:lnTo>
                  <a:pt x="368840" y="197894"/>
                </a:lnTo>
                <a:lnTo>
                  <a:pt x="362918" y="204867"/>
                </a:lnTo>
                <a:lnTo>
                  <a:pt x="361439" y="209046"/>
                </a:lnTo>
                <a:lnTo>
                  <a:pt x="361439" y="217070"/>
                </a:lnTo>
                <a:lnTo>
                  <a:pt x="392004" y="235983"/>
                </a:lnTo>
                <a:lnTo>
                  <a:pt x="448758" y="235983"/>
                </a:lnTo>
                <a:lnTo>
                  <a:pt x="438787" y="244102"/>
                </a:lnTo>
                <a:lnTo>
                  <a:pt x="405162" y="253933"/>
                </a:lnTo>
                <a:lnTo>
                  <a:pt x="397975" y="254179"/>
                </a:lnTo>
                <a:close/>
              </a:path>
              <a:path w="655320" h="254635">
                <a:moveTo>
                  <a:pt x="437421" y="134970"/>
                </a:moveTo>
                <a:lnTo>
                  <a:pt x="405663" y="134970"/>
                </a:lnTo>
                <a:lnTo>
                  <a:pt x="412662" y="132391"/>
                </a:lnTo>
                <a:lnTo>
                  <a:pt x="422116" y="122075"/>
                </a:lnTo>
                <a:lnTo>
                  <a:pt x="424482" y="115340"/>
                </a:lnTo>
                <a:lnTo>
                  <a:pt x="424482" y="98529"/>
                </a:lnTo>
                <a:lnTo>
                  <a:pt x="422116" y="91771"/>
                </a:lnTo>
                <a:lnTo>
                  <a:pt x="412662" y="81741"/>
                </a:lnTo>
                <a:lnTo>
                  <a:pt x="405663" y="79234"/>
                </a:lnTo>
                <a:lnTo>
                  <a:pt x="463166" y="79234"/>
                </a:lnTo>
                <a:lnTo>
                  <a:pt x="463142" y="81741"/>
                </a:lnTo>
                <a:lnTo>
                  <a:pt x="461255" y="83675"/>
                </a:lnTo>
                <a:lnTo>
                  <a:pt x="442534" y="86398"/>
                </a:lnTo>
                <a:lnTo>
                  <a:pt x="445495" y="92511"/>
                </a:lnTo>
                <a:lnTo>
                  <a:pt x="446977" y="99197"/>
                </a:lnTo>
                <a:lnTo>
                  <a:pt x="446977" y="113335"/>
                </a:lnTo>
                <a:lnTo>
                  <a:pt x="445712" y="119543"/>
                </a:lnTo>
                <a:lnTo>
                  <a:pt x="440647" y="130624"/>
                </a:lnTo>
                <a:lnTo>
                  <a:pt x="437421" y="134970"/>
                </a:lnTo>
                <a:close/>
              </a:path>
              <a:path w="655320" h="254635">
                <a:moveTo>
                  <a:pt x="403753" y="151590"/>
                </a:moveTo>
                <a:lnTo>
                  <a:pt x="390284" y="151590"/>
                </a:lnTo>
                <a:lnTo>
                  <a:pt x="384650" y="150874"/>
                </a:lnTo>
                <a:lnTo>
                  <a:pt x="379492" y="149441"/>
                </a:lnTo>
                <a:lnTo>
                  <a:pt x="413592" y="149441"/>
                </a:lnTo>
                <a:lnTo>
                  <a:pt x="410511" y="150516"/>
                </a:lnTo>
                <a:lnTo>
                  <a:pt x="403753" y="151590"/>
                </a:lnTo>
                <a:close/>
              </a:path>
              <a:path w="655320" h="254635">
                <a:moveTo>
                  <a:pt x="448758" y="235983"/>
                </a:moveTo>
                <a:lnTo>
                  <a:pt x="404710" y="235983"/>
                </a:lnTo>
                <a:lnTo>
                  <a:pt x="410297" y="235362"/>
                </a:lnTo>
                <a:lnTo>
                  <a:pt x="420039" y="232878"/>
                </a:lnTo>
                <a:lnTo>
                  <a:pt x="437663" y="214968"/>
                </a:lnTo>
                <a:lnTo>
                  <a:pt x="437663" y="207995"/>
                </a:lnTo>
                <a:lnTo>
                  <a:pt x="399933" y="194145"/>
                </a:lnTo>
                <a:lnTo>
                  <a:pt x="386106" y="193524"/>
                </a:lnTo>
                <a:lnTo>
                  <a:pt x="381640" y="193094"/>
                </a:lnTo>
                <a:lnTo>
                  <a:pt x="377341" y="192425"/>
                </a:lnTo>
                <a:lnTo>
                  <a:pt x="457689" y="192425"/>
                </a:lnTo>
                <a:lnTo>
                  <a:pt x="459586" y="195410"/>
                </a:lnTo>
                <a:lnTo>
                  <a:pt x="460874" y="200688"/>
                </a:lnTo>
                <a:lnTo>
                  <a:pt x="460874" y="213201"/>
                </a:lnTo>
                <a:lnTo>
                  <a:pt x="459442" y="219028"/>
                </a:lnTo>
                <a:lnTo>
                  <a:pt x="453711" y="230299"/>
                </a:lnTo>
                <a:lnTo>
                  <a:pt x="449579" y="235314"/>
                </a:lnTo>
                <a:lnTo>
                  <a:pt x="448758" y="235983"/>
                </a:lnTo>
                <a:close/>
              </a:path>
              <a:path w="655320" h="254635">
                <a:moveTo>
                  <a:pt x="501266" y="95997"/>
                </a:moveTo>
                <a:lnTo>
                  <a:pt x="497348" y="95997"/>
                </a:lnTo>
                <a:lnTo>
                  <a:pt x="495866" y="95568"/>
                </a:lnTo>
                <a:lnTo>
                  <a:pt x="493384" y="93848"/>
                </a:lnTo>
                <a:lnTo>
                  <a:pt x="492380" y="92750"/>
                </a:lnTo>
                <a:lnTo>
                  <a:pt x="487031" y="83389"/>
                </a:lnTo>
                <a:lnTo>
                  <a:pt x="492946" y="78155"/>
                </a:lnTo>
                <a:lnTo>
                  <a:pt x="533782" y="61525"/>
                </a:lnTo>
                <a:lnTo>
                  <a:pt x="541766" y="61180"/>
                </a:lnTo>
                <a:lnTo>
                  <a:pt x="549598" y="61180"/>
                </a:lnTo>
                <a:lnTo>
                  <a:pt x="582631" y="81383"/>
                </a:lnTo>
                <a:lnTo>
                  <a:pt x="532834" y="81383"/>
                </a:lnTo>
                <a:lnTo>
                  <a:pt x="527842" y="82147"/>
                </a:lnTo>
                <a:lnTo>
                  <a:pt x="503437" y="95233"/>
                </a:lnTo>
                <a:lnTo>
                  <a:pt x="501266" y="95997"/>
                </a:lnTo>
                <a:close/>
              </a:path>
              <a:path w="655320" h="254635">
                <a:moveTo>
                  <a:pt x="524667" y="205894"/>
                </a:moveTo>
                <a:lnTo>
                  <a:pt x="513969" y="205894"/>
                </a:lnTo>
                <a:lnTo>
                  <a:pt x="508883" y="205153"/>
                </a:lnTo>
                <a:lnTo>
                  <a:pt x="480160" y="175112"/>
                </a:lnTo>
                <a:lnTo>
                  <a:pt x="480156" y="163244"/>
                </a:lnTo>
                <a:lnTo>
                  <a:pt x="481658" y="157918"/>
                </a:lnTo>
                <a:lnTo>
                  <a:pt x="511068" y="133662"/>
                </a:lnTo>
                <a:lnTo>
                  <a:pt x="554554" y="125428"/>
                </a:lnTo>
                <a:lnTo>
                  <a:pt x="565981" y="124940"/>
                </a:lnTo>
                <a:lnTo>
                  <a:pt x="565981" y="114194"/>
                </a:lnTo>
                <a:lnTo>
                  <a:pt x="547641" y="81383"/>
                </a:lnTo>
                <a:lnTo>
                  <a:pt x="582631" y="81383"/>
                </a:lnTo>
                <a:lnTo>
                  <a:pt x="585251" y="86063"/>
                </a:lnTo>
                <a:lnTo>
                  <a:pt x="589550" y="99054"/>
                </a:lnTo>
                <a:lnTo>
                  <a:pt x="590624" y="106266"/>
                </a:lnTo>
                <a:lnTo>
                  <a:pt x="590624" y="140701"/>
                </a:lnTo>
                <a:lnTo>
                  <a:pt x="565981" y="140701"/>
                </a:lnTo>
                <a:lnTo>
                  <a:pt x="557911" y="141144"/>
                </a:lnTo>
                <a:lnTo>
                  <a:pt x="513420" y="151304"/>
                </a:lnTo>
                <a:lnTo>
                  <a:pt x="504370" y="163674"/>
                </a:lnTo>
                <a:lnTo>
                  <a:pt x="504370" y="171124"/>
                </a:lnTo>
                <a:lnTo>
                  <a:pt x="523855" y="188270"/>
                </a:lnTo>
                <a:lnTo>
                  <a:pt x="564097" y="188270"/>
                </a:lnTo>
                <a:lnTo>
                  <a:pt x="560655" y="191160"/>
                </a:lnTo>
                <a:lnTo>
                  <a:pt x="529492" y="205440"/>
                </a:lnTo>
                <a:lnTo>
                  <a:pt x="524667" y="205894"/>
                </a:lnTo>
                <a:close/>
              </a:path>
              <a:path w="655320" h="254635">
                <a:moveTo>
                  <a:pt x="564097" y="188270"/>
                </a:moveTo>
                <a:lnTo>
                  <a:pt x="531211" y="188270"/>
                </a:lnTo>
                <a:lnTo>
                  <a:pt x="535079" y="187840"/>
                </a:lnTo>
                <a:lnTo>
                  <a:pt x="542148" y="186121"/>
                </a:lnTo>
                <a:lnTo>
                  <a:pt x="565981" y="169644"/>
                </a:lnTo>
                <a:lnTo>
                  <a:pt x="565981" y="140701"/>
                </a:lnTo>
                <a:lnTo>
                  <a:pt x="590624" y="140701"/>
                </a:lnTo>
                <a:lnTo>
                  <a:pt x="590624" y="184831"/>
                </a:lnTo>
                <a:lnTo>
                  <a:pt x="567841" y="184831"/>
                </a:lnTo>
                <a:lnTo>
                  <a:pt x="564097" y="188270"/>
                </a:lnTo>
                <a:close/>
              </a:path>
              <a:path w="655320" h="254635">
                <a:moveTo>
                  <a:pt x="590624" y="203744"/>
                </a:moveTo>
                <a:lnTo>
                  <a:pt x="576964" y="203744"/>
                </a:lnTo>
                <a:lnTo>
                  <a:pt x="575054" y="203362"/>
                </a:lnTo>
                <a:lnTo>
                  <a:pt x="572381" y="201834"/>
                </a:lnTo>
                <a:lnTo>
                  <a:pt x="571471" y="200258"/>
                </a:lnTo>
                <a:lnTo>
                  <a:pt x="570995" y="197870"/>
                </a:lnTo>
                <a:lnTo>
                  <a:pt x="567841" y="184831"/>
                </a:lnTo>
                <a:lnTo>
                  <a:pt x="590624" y="184831"/>
                </a:lnTo>
                <a:lnTo>
                  <a:pt x="590624" y="203744"/>
                </a:lnTo>
                <a:close/>
              </a:path>
              <a:path w="655320" h="254635">
                <a:moveTo>
                  <a:pt x="654954" y="203744"/>
                </a:moveTo>
                <a:lnTo>
                  <a:pt x="629739" y="203744"/>
                </a:lnTo>
                <a:lnTo>
                  <a:pt x="629739" y="0"/>
                </a:lnTo>
                <a:lnTo>
                  <a:pt x="654954" y="0"/>
                </a:lnTo>
                <a:lnTo>
                  <a:pt x="654954" y="203744"/>
                </a:lnTo>
                <a:close/>
              </a:path>
            </a:pathLst>
          </a:custGeom>
          <a:solidFill>
            <a:srgbClr val="000000"/>
          </a:solidFill>
        </p:spPr>
        <p:txBody>
          <a:bodyPr wrap="square" lIns="0" tIns="0" rIns="0" bIns="0" rtlCol="0"/>
          <a:lstStyle/>
          <a:p>
            <a:endParaRPr/>
          </a:p>
        </p:txBody>
      </p:sp>
      <p:pic>
        <p:nvPicPr>
          <p:cNvPr id="21" name="object 21"/>
          <p:cNvPicPr/>
          <p:nvPr/>
        </p:nvPicPr>
        <p:blipFill>
          <a:blip r:embed="rId12" cstate="print"/>
          <a:stretch>
            <a:fillRect/>
          </a:stretch>
        </p:blipFill>
        <p:spPr>
          <a:xfrm>
            <a:off x="787506" y="4010343"/>
            <a:ext cx="8262375" cy="254179"/>
          </a:xfrm>
          <a:prstGeom prst="rect">
            <a:avLst/>
          </a:prstGeom>
        </p:spPr>
      </p:pic>
      <p:pic>
        <p:nvPicPr>
          <p:cNvPr id="22" name="object 22"/>
          <p:cNvPicPr/>
          <p:nvPr/>
        </p:nvPicPr>
        <p:blipFill>
          <a:blip r:embed="rId13" cstate="print"/>
          <a:stretch>
            <a:fillRect/>
          </a:stretch>
        </p:blipFill>
        <p:spPr>
          <a:xfrm>
            <a:off x="776903" y="4326954"/>
            <a:ext cx="7440375" cy="251027"/>
          </a:xfrm>
          <a:prstGeom prst="rect">
            <a:avLst/>
          </a:prstGeom>
        </p:spPr>
      </p:pic>
      <p:pic>
        <p:nvPicPr>
          <p:cNvPr id="23" name="object 23"/>
          <p:cNvPicPr/>
          <p:nvPr/>
        </p:nvPicPr>
        <p:blipFill>
          <a:blip r:embed="rId14" cstate="print"/>
          <a:stretch>
            <a:fillRect/>
          </a:stretch>
        </p:blipFill>
        <p:spPr>
          <a:xfrm>
            <a:off x="784640" y="4734070"/>
            <a:ext cx="7178785" cy="263923"/>
          </a:xfrm>
          <a:prstGeom prst="rect">
            <a:avLst/>
          </a:prstGeom>
        </p:spPr>
      </p:pic>
      <p:sp>
        <p:nvSpPr>
          <p:cNvPr id="24" name="object 24"/>
          <p:cNvSpPr/>
          <p:nvPr/>
        </p:nvSpPr>
        <p:spPr>
          <a:xfrm>
            <a:off x="8053275" y="4748112"/>
            <a:ext cx="1191260" cy="254635"/>
          </a:xfrm>
          <a:custGeom>
            <a:avLst/>
            <a:gdLst/>
            <a:ahLst/>
            <a:cxnLst/>
            <a:rect l="l" t="t" r="r" b="b"/>
            <a:pathLst>
              <a:path w="1191259" h="254635">
                <a:moveTo>
                  <a:pt x="22399" y="203744"/>
                </a:moveTo>
                <a:lnTo>
                  <a:pt x="0" y="203744"/>
                </a:lnTo>
                <a:lnTo>
                  <a:pt x="70637" y="15474"/>
                </a:lnTo>
                <a:lnTo>
                  <a:pt x="97144" y="15474"/>
                </a:lnTo>
                <a:lnTo>
                  <a:pt x="106371" y="40118"/>
                </a:lnTo>
                <a:lnTo>
                  <a:pt x="83819" y="40118"/>
                </a:lnTo>
                <a:lnTo>
                  <a:pt x="82864" y="43748"/>
                </a:lnTo>
                <a:lnTo>
                  <a:pt x="81908" y="47091"/>
                </a:lnTo>
                <a:lnTo>
                  <a:pt x="79998" y="53204"/>
                </a:lnTo>
                <a:lnTo>
                  <a:pt x="79091" y="55879"/>
                </a:lnTo>
                <a:lnTo>
                  <a:pt x="78231" y="58171"/>
                </a:lnTo>
                <a:lnTo>
                  <a:pt x="51581" y="133824"/>
                </a:lnTo>
                <a:lnTo>
                  <a:pt x="141457" y="133824"/>
                </a:lnTo>
                <a:lnTo>
                  <a:pt x="148432" y="152450"/>
                </a:lnTo>
                <a:lnTo>
                  <a:pt x="44990" y="152450"/>
                </a:lnTo>
                <a:lnTo>
                  <a:pt x="28512" y="199207"/>
                </a:lnTo>
                <a:lnTo>
                  <a:pt x="27438" y="200640"/>
                </a:lnTo>
                <a:lnTo>
                  <a:pt x="24286" y="203124"/>
                </a:lnTo>
                <a:lnTo>
                  <a:pt x="22399" y="203744"/>
                </a:lnTo>
                <a:close/>
              </a:path>
              <a:path w="1191259" h="254635">
                <a:moveTo>
                  <a:pt x="141457" y="133824"/>
                </a:moveTo>
                <a:lnTo>
                  <a:pt x="116057" y="133824"/>
                </a:lnTo>
                <a:lnTo>
                  <a:pt x="89407" y="58028"/>
                </a:lnTo>
                <a:lnTo>
                  <a:pt x="88452" y="55736"/>
                </a:lnTo>
                <a:lnTo>
                  <a:pt x="87496" y="53061"/>
                </a:lnTo>
                <a:lnTo>
                  <a:pt x="85586" y="46948"/>
                </a:lnTo>
                <a:lnTo>
                  <a:pt x="84678" y="43652"/>
                </a:lnTo>
                <a:lnTo>
                  <a:pt x="83819" y="40118"/>
                </a:lnTo>
                <a:lnTo>
                  <a:pt x="106371" y="40118"/>
                </a:lnTo>
                <a:lnTo>
                  <a:pt x="141457" y="133824"/>
                </a:lnTo>
                <a:close/>
              </a:path>
              <a:path w="1191259" h="254635">
                <a:moveTo>
                  <a:pt x="167638" y="203744"/>
                </a:moveTo>
                <a:lnTo>
                  <a:pt x="145143" y="203744"/>
                </a:lnTo>
                <a:lnTo>
                  <a:pt x="143304" y="203171"/>
                </a:lnTo>
                <a:lnTo>
                  <a:pt x="140534" y="200879"/>
                </a:lnTo>
                <a:lnTo>
                  <a:pt x="139459" y="199446"/>
                </a:lnTo>
                <a:lnTo>
                  <a:pt x="138695" y="197727"/>
                </a:lnTo>
                <a:lnTo>
                  <a:pt x="122648" y="152450"/>
                </a:lnTo>
                <a:lnTo>
                  <a:pt x="148432" y="152450"/>
                </a:lnTo>
                <a:lnTo>
                  <a:pt x="167638" y="203744"/>
                </a:lnTo>
                <a:close/>
              </a:path>
              <a:path w="1191259" h="254635">
                <a:moveTo>
                  <a:pt x="235904" y="83675"/>
                </a:moveTo>
                <a:lnTo>
                  <a:pt x="212161" y="83675"/>
                </a:lnTo>
                <a:lnTo>
                  <a:pt x="216809" y="78907"/>
                </a:lnTo>
                <a:lnTo>
                  <a:pt x="251062" y="61848"/>
                </a:lnTo>
                <a:lnTo>
                  <a:pt x="258154" y="61467"/>
                </a:lnTo>
                <a:lnTo>
                  <a:pt x="265796" y="61467"/>
                </a:lnTo>
                <a:lnTo>
                  <a:pt x="297136" y="81383"/>
                </a:lnTo>
                <a:lnTo>
                  <a:pt x="243683" y="81383"/>
                </a:lnTo>
                <a:lnTo>
                  <a:pt x="236997" y="83078"/>
                </a:lnTo>
                <a:lnTo>
                  <a:pt x="235904" y="83675"/>
                </a:lnTo>
                <a:close/>
              </a:path>
              <a:path w="1191259" h="254635">
                <a:moveTo>
                  <a:pt x="213738" y="203744"/>
                </a:moveTo>
                <a:lnTo>
                  <a:pt x="188520" y="203744"/>
                </a:lnTo>
                <a:lnTo>
                  <a:pt x="188520" y="63616"/>
                </a:lnTo>
                <a:lnTo>
                  <a:pt x="205380" y="63616"/>
                </a:lnTo>
                <a:lnTo>
                  <a:pt x="206860" y="64022"/>
                </a:lnTo>
                <a:lnTo>
                  <a:pt x="209153" y="65646"/>
                </a:lnTo>
                <a:lnTo>
                  <a:pt x="209821" y="66959"/>
                </a:lnTo>
                <a:lnTo>
                  <a:pt x="210012" y="68774"/>
                </a:lnTo>
                <a:lnTo>
                  <a:pt x="212161" y="83675"/>
                </a:lnTo>
                <a:lnTo>
                  <a:pt x="235904" y="83675"/>
                </a:lnTo>
                <a:lnTo>
                  <a:pt x="224579" y="89860"/>
                </a:lnTo>
                <a:lnTo>
                  <a:pt x="218896" y="94565"/>
                </a:lnTo>
                <a:lnTo>
                  <a:pt x="213738" y="100582"/>
                </a:lnTo>
                <a:lnTo>
                  <a:pt x="213738" y="203744"/>
                </a:lnTo>
                <a:close/>
              </a:path>
              <a:path w="1191259" h="254635">
                <a:moveTo>
                  <a:pt x="304722" y="203744"/>
                </a:moveTo>
                <a:lnTo>
                  <a:pt x="279503" y="203744"/>
                </a:lnTo>
                <a:lnTo>
                  <a:pt x="279503" y="104069"/>
                </a:lnTo>
                <a:lnTo>
                  <a:pt x="277139" y="95950"/>
                </a:lnTo>
                <a:lnTo>
                  <a:pt x="267683" y="84296"/>
                </a:lnTo>
                <a:lnTo>
                  <a:pt x="260495" y="81383"/>
                </a:lnTo>
                <a:lnTo>
                  <a:pt x="297136" y="81383"/>
                </a:lnTo>
                <a:lnTo>
                  <a:pt x="299707" y="86231"/>
                </a:lnTo>
                <a:lnTo>
                  <a:pt x="303718" y="99317"/>
                </a:lnTo>
                <a:lnTo>
                  <a:pt x="304722" y="106553"/>
                </a:lnTo>
                <a:lnTo>
                  <a:pt x="304722" y="203744"/>
                </a:lnTo>
                <a:close/>
              </a:path>
              <a:path w="1191259" h="254635">
                <a:moveTo>
                  <a:pt x="373689" y="251027"/>
                </a:moveTo>
                <a:lnTo>
                  <a:pt x="352435" y="251027"/>
                </a:lnTo>
                <a:lnTo>
                  <a:pt x="376506" y="195434"/>
                </a:lnTo>
                <a:lnTo>
                  <a:pt x="322918" y="63616"/>
                </a:lnTo>
                <a:lnTo>
                  <a:pt x="346895" y="63616"/>
                </a:lnTo>
                <a:lnTo>
                  <a:pt x="348565" y="64141"/>
                </a:lnTo>
                <a:lnTo>
                  <a:pt x="386462" y="160474"/>
                </a:lnTo>
                <a:lnTo>
                  <a:pt x="388971" y="168498"/>
                </a:lnTo>
                <a:lnTo>
                  <a:pt x="410404" y="168498"/>
                </a:lnTo>
                <a:lnTo>
                  <a:pt x="379179" y="246920"/>
                </a:lnTo>
                <a:lnTo>
                  <a:pt x="378152" y="248400"/>
                </a:lnTo>
                <a:lnTo>
                  <a:pt x="375573" y="250502"/>
                </a:lnTo>
                <a:lnTo>
                  <a:pt x="373689" y="251027"/>
                </a:lnTo>
                <a:close/>
              </a:path>
              <a:path w="1191259" h="254635">
                <a:moveTo>
                  <a:pt x="410404" y="168498"/>
                </a:moveTo>
                <a:lnTo>
                  <a:pt x="388971" y="168498"/>
                </a:lnTo>
                <a:lnTo>
                  <a:pt x="389543" y="166396"/>
                </a:lnTo>
                <a:lnTo>
                  <a:pt x="390189" y="164318"/>
                </a:lnTo>
                <a:lnTo>
                  <a:pt x="391621" y="160211"/>
                </a:lnTo>
                <a:lnTo>
                  <a:pt x="392360" y="158181"/>
                </a:lnTo>
                <a:lnTo>
                  <a:pt x="393126" y="156175"/>
                </a:lnTo>
                <a:lnTo>
                  <a:pt x="424791" y="68774"/>
                </a:lnTo>
                <a:lnTo>
                  <a:pt x="425363" y="67341"/>
                </a:lnTo>
                <a:lnTo>
                  <a:pt x="426320" y="66124"/>
                </a:lnTo>
                <a:lnTo>
                  <a:pt x="428993" y="64118"/>
                </a:lnTo>
                <a:lnTo>
                  <a:pt x="430475" y="63616"/>
                </a:lnTo>
                <a:lnTo>
                  <a:pt x="452157" y="63616"/>
                </a:lnTo>
                <a:lnTo>
                  <a:pt x="410404" y="168498"/>
                </a:lnTo>
                <a:close/>
              </a:path>
              <a:path w="1191259" h="254635">
                <a:moveTo>
                  <a:pt x="566572" y="203744"/>
                </a:moveTo>
                <a:lnTo>
                  <a:pt x="541357" y="203744"/>
                </a:lnTo>
                <a:lnTo>
                  <a:pt x="541357" y="63616"/>
                </a:lnTo>
                <a:lnTo>
                  <a:pt x="566572" y="63616"/>
                </a:lnTo>
                <a:lnTo>
                  <a:pt x="566572" y="203744"/>
                </a:lnTo>
                <a:close/>
              </a:path>
              <a:path w="1191259" h="254635">
                <a:moveTo>
                  <a:pt x="555923" y="37396"/>
                </a:moveTo>
                <a:lnTo>
                  <a:pt x="551146" y="37396"/>
                </a:lnTo>
                <a:lnTo>
                  <a:pt x="548901" y="36918"/>
                </a:lnTo>
                <a:lnTo>
                  <a:pt x="536054" y="22160"/>
                </a:lnTo>
                <a:lnTo>
                  <a:pt x="536054" y="17289"/>
                </a:lnTo>
                <a:lnTo>
                  <a:pt x="551146" y="1862"/>
                </a:lnTo>
                <a:lnTo>
                  <a:pt x="555923" y="1862"/>
                </a:lnTo>
                <a:lnTo>
                  <a:pt x="571446" y="17289"/>
                </a:lnTo>
                <a:lnTo>
                  <a:pt x="571446" y="22160"/>
                </a:lnTo>
                <a:lnTo>
                  <a:pt x="555923" y="37396"/>
                </a:lnTo>
                <a:close/>
              </a:path>
              <a:path w="1191259" h="254635">
                <a:moveTo>
                  <a:pt x="632596" y="203744"/>
                </a:moveTo>
                <a:lnTo>
                  <a:pt x="607380" y="203744"/>
                </a:lnTo>
                <a:lnTo>
                  <a:pt x="607380" y="0"/>
                </a:lnTo>
                <a:lnTo>
                  <a:pt x="632596" y="0"/>
                </a:lnTo>
                <a:lnTo>
                  <a:pt x="632596" y="203744"/>
                </a:lnTo>
                <a:close/>
              </a:path>
              <a:path w="1191259" h="254635">
                <a:moveTo>
                  <a:pt x="699796" y="203744"/>
                </a:moveTo>
                <a:lnTo>
                  <a:pt x="674578" y="203744"/>
                </a:lnTo>
                <a:lnTo>
                  <a:pt x="674578" y="0"/>
                </a:lnTo>
                <a:lnTo>
                  <a:pt x="699796" y="0"/>
                </a:lnTo>
                <a:lnTo>
                  <a:pt x="699796" y="203744"/>
                </a:lnTo>
                <a:close/>
              </a:path>
              <a:path w="1191259" h="254635">
                <a:moveTo>
                  <a:pt x="803720" y="205750"/>
                </a:moveTo>
                <a:lnTo>
                  <a:pt x="798658" y="205750"/>
                </a:lnTo>
                <a:lnTo>
                  <a:pt x="791493" y="205446"/>
                </a:lnTo>
                <a:lnTo>
                  <a:pt x="755131" y="190952"/>
                </a:lnTo>
                <a:lnTo>
                  <a:pt x="734279" y="155732"/>
                </a:lnTo>
                <a:lnTo>
                  <a:pt x="731565" y="133824"/>
                </a:lnTo>
                <a:lnTo>
                  <a:pt x="731569" y="127997"/>
                </a:lnTo>
                <a:lnTo>
                  <a:pt x="744999" y="86353"/>
                </a:lnTo>
                <a:lnTo>
                  <a:pt x="782807" y="62792"/>
                </a:lnTo>
                <a:lnTo>
                  <a:pt x="797367" y="61467"/>
                </a:lnTo>
                <a:lnTo>
                  <a:pt x="805774" y="61467"/>
                </a:lnTo>
                <a:lnTo>
                  <a:pt x="813559" y="62852"/>
                </a:lnTo>
                <a:lnTo>
                  <a:pt x="827885" y="68392"/>
                </a:lnTo>
                <a:lnTo>
                  <a:pt x="834094" y="72452"/>
                </a:lnTo>
                <a:lnTo>
                  <a:pt x="841318" y="79807"/>
                </a:lnTo>
                <a:lnTo>
                  <a:pt x="797799" y="79807"/>
                </a:lnTo>
                <a:lnTo>
                  <a:pt x="789448" y="80452"/>
                </a:lnTo>
                <a:lnTo>
                  <a:pt x="758873" y="109869"/>
                </a:lnTo>
                <a:lnTo>
                  <a:pt x="757105" y="118349"/>
                </a:lnTo>
                <a:lnTo>
                  <a:pt x="855896" y="118349"/>
                </a:lnTo>
                <a:lnTo>
                  <a:pt x="856096" y="123628"/>
                </a:lnTo>
                <a:lnTo>
                  <a:pt x="856114" y="127997"/>
                </a:lnTo>
                <a:lnTo>
                  <a:pt x="855682" y="130600"/>
                </a:lnTo>
                <a:lnTo>
                  <a:pt x="853963" y="133179"/>
                </a:lnTo>
                <a:lnTo>
                  <a:pt x="852387" y="133824"/>
                </a:lnTo>
                <a:lnTo>
                  <a:pt x="756389" y="133824"/>
                </a:lnTo>
                <a:lnTo>
                  <a:pt x="756579" y="142612"/>
                </a:lnTo>
                <a:lnTo>
                  <a:pt x="772938" y="177381"/>
                </a:lnTo>
                <a:lnTo>
                  <a:pt x="794216" y="185978"/>
                </a:lnTo>
                <a:lnTo>
                  <a:pt x="852387" y="185978"/>
                </a:lnTo>
                <a:lnTo>
                  <a:pt x="850811" y="187840"/>
                </a:lnTo>
                <a:lnTo>
                  <a:pt x="808852" y="205321"/>
                </a:lnTo>
                <a:lnTo>
                  <a:pt x="803720" y="205750"/>
                </a:lnTo>
                <a:close/>
              </a:path>
              <a:path w="1191259" h="254635">
                <a:moveTo>
                  <a:pt x="855896" y="118349"/>
                </a:moveTo>
                <a:lnTo>
                  <a:pt x="833475" y="118349"/>
                </a:lnTo>
                <a:lnTo>
                  <a:pt x="833475" y="112714"/>
                </a:lnTo>
                <a:lnTo>
                  <a:pt x="832662" y="107532"/>
                </a:lnTo>
                <a:lnTo>
                  <a:pt x="803339" y="79807"/>
                </a:lnTo>
                <a:lnTo>
                  <a:pt x="841318" y="79807"/>
                </a:lnTo>
                <a:lnTo>
                  <a:pt x="855825" y="116684"/>
                </a:lnTo>
                <a:lnTo>
                  <a:pt x="855896" y="118349"/>
                </a:lnTo>
                <a:close/>
              </a:path>
              <a:path w="1191259" h="254635">
                <a:moveTo>
                  <a:pt x="852387" y="185978"/>
                </a:moveTo>
                <a:lnTo>
                  <a:pt x="806919" y="185978"/>
                </a:lnTo>
                <a:lnTo>
                  <a:pt x="812221" y="185285"/>
                </a:lnTo>
                <a:lnTo>
                  <a:pt x="821200" y="182515"/>
                </a:lnTo>
                <a:lnTo>
                  <a:pt x="825044" y="180963"/>
                </a:lnTo>
                <a:lnTo>
                  <a:pt x="831444" y="177524"/>
                </a:lnTo>
                <a:lnTo>
                  <a:pt x="834144" y="175972"/>
                </a:lnTo>
                <a:lnTo>
                  <a:pt x="838537" y="173202"/>
                </a:lnTo>
                <a:lnTo>
                  <a:pt x="840447" y="172509"/>
                </a:lnTo>
                <a:lnTo>
                  <a:pt x="843123" y="172509"/>
                </a:lnTo>
                <a:lnTo>
                  <a:pt x="844030" y="172724"/>
                </a:lnTo>
                <a:lnTo>
                  <a:pt x="845559" y="173584"/>
                </a:lnTo>
                <a:lnTo>
                  <a:pt x="846225" y="174181"/>
                </a:lnTo>
                <a:lnTo>
                  <a:pt x="853963" y="184115"/>
                </a:lnTo>
                <a:lnTo>
                  <a:pt x="852387" y="185978"/>
                </a:lnTo>
                <a:close/>
              </a:path>
              <a:path w="1191259" h="254635">
                <a:moveTo>
                  <a:pt x="934030" y="254179"/>
                </a:moveTo>
                <a:lnTo>
                  <a:pt x="894771" y="246442"/>
                </a:lnTo>
                <a:lnTo>
                  <a:pt x="875428" y="221941"/>
                </a:lnTo>
                <a:lnTo>
                  <a:pt x="875428" y="210192"/>
                </a:lnTo>
                <a:lnTo>
                  <a:pt x="877458" y="204365"/>
                </a:lnTo>
                <a:lnTo>
                  <a:pt x="885578" y="194813"/>
                </a:lnTo>
                <a:lnTo>
                  <a:pt x="891188" y="191040"/>
                </a:lnTo>
                <a:lnTo>
                  <a:pt x="898354" y="188270"/>
                </a:lnTo>
                <a:lnTo>
                  <a:pt x="894437" y="186455"/>
                </a:lnTo>
                <a:lnTo>
                  <a:pt x="891332" y="183972"/>
                </a:lnTo>
                <a:lnTo>
                  <a:pt x="886746" y="177667"/>
                </a:lnTo>
                <a:lnTo>
                  <a:pt x="885640" y="173608"/>
                </a:lnTo>
                <a:lnTo>
                  <a:pt x="885601" y="164199"/>
                </a:lnTo>
                <a:lnTo>
                  <a:pt x="887033" y="159948"/>
                </a:lnTo>
                <a:lnTo>
                  <a:pt x="892764" y="150970"/>
                </a:lnTo>
                <a:lnTo>
                  <a:pt x="897063" y="147244"/>
                </a:lnTo>
                <a:lnTo>
                  <a:pt x="902794" y="144283"/>
                </a:lnTo>
                <a:lnTo>
                  <a:pt x="896203" y="140367"/>
                </a:lnTo>
                <a:lnTo>
                  <a:pt x="891021" y="135209"/>
                </a:lnTo>
                <a:lnTo>
                  <a:pt x="883477" y="122409"/>
                </a:lnTo>
                <a:lnTo>
                  <a:pt x="881687" y="115340"/>
                </a:lnTo>
                <a:lnTo>
                  <a:pt x="881668" y="99197"/>
                </a:lnTo>
                <a:lnTo>
                  <a:pt x="882855" y="93371"/>
                </a:lnTo>
                <a:lnTo>
                  <a:pt x="918173" y="62374"/>
                </a:lnTo>
                <a:lnTo>
                  <a:pt x="925004" y="61323"/>
                </a:lnTo>
                <a:lnTo>
                  <a:pt x="938279" y="61323"/>
                </a:lnTo>
                <a:lnTo>
                  <a:pt x="943726" y="61992"/>
                </a:lnTo>
                <a:lnTo>
                  <a:pt x="953849" y="64667"/>
                </a:lnTo>
                <a:lnTo>
                  <a:pt x="958436" y="66577"/>
                </a:lnTo>
                <a:lnTo>
                  <a:pt x="962544" y="69061"/>
                </a:lnTo>
                <a:lnTo>
                  <a:pt x="999224" y="69061"/>
                </a:lnTo>
                <a:lnTo>
                  <a:pt x="999224" y="79234"/>
                </a:lnTo>
                <a:lnTo>
                  <a:pt x="923379" y="79234"/>
                </a:lnTo>
                <a:lnTo>
                  <a:pt x="916477" y="81741"/>
                </a:lnTo>
                <a:lnTo>
                  <a:pt x="907022" y="91771"/>
                </a:lnTo>
                <a:lnTo>
                  <a:pt x="904657" y="98529"/>
                </a:lnTo>
                <a:lnTo>
                  <a:pt x="904657" y="111138"/>
                </a:lnTo>
                <a:lnTo>
                  <a:pt x="927965" y="134970"/>
                </a:lnTo>
                <a:lnTo>
                  <a:pt x="973476" y="134970"/>
                </a:lnTo>
                <a:lnTo>
                  <a:pt x="973193" y="135352"/>
                </a:lnTo>
                <a:lnTo>
                  <a:pt x="964213" y="143185"/>
                </a:lnTo>
                <a:lnTo>
                  <a:pt x="958888" y="146217"/>
                </a:lnTo>
                <a:lnTo>
                  <a:pt x="949647" y="149441"/>
                </a:lnTo>
                <a:lnTo>
                  <a:pt x="915547" y="149441"/>
                </a:lnTo>
                <a:lnTo>
                  <a:pt x="912777" y="151256"/>
                </a:lnTo>
                <a:lnTo>
                  <a:pt x="910723" y="153190"/>
                </a:lnTo>
                <a:lnTo>
                  <a:pt x="908049" y="157298"/>
                </a:lnTo>
                <a:lnTo>
                  <a:pt x="907380" y="159328"/>
                </a:lnTo>
                <a:lnTo>
                  <a:pt x="907380" y="164677"/>
                </a:lnTo>
                <a:lnTo>
                  <a:pt x="941099" y="173990"/>
                </a:lnTo>
                <a:lnTo>
                  <a:pt x="946566" y="174300"/>
                </a:lnTo>
                <a:lnTo>
                  <a:pt x="987090" y="184091"/>
                </a:lnTo>
                <a:lnTo>
                  <a:pt x="993744" y="192425"/>
                </a:lnTo>
                <a:lnTo>
                  <a:pt x="913396" y="192425"/>
                </a:lnTo>
                <a:lnTo>
                  <a:pt x="908715" y="194909"/>
                </a:lnTo>
                <a:lnTo>
                  <a:pt x="904895" y="197894"/>
                </a:lnTo>
                <a:lnTo>
                  <a:pt x="898973" y="204867"/>
                </a:lnTo>
                <a:lnTo>
                  <a:pt x="897494" y="209046"/>
                </a:lnTo>
                <a:lnTo>
                  <a:pt x="897494" y="217070"/>
                </a:lnTo>
                <a:lnTo>
                  <a:pt x="928059" y="235983"/>
                </a:lnTo>
                <a:lnTo>
                  <a:pt x="984814" y="235983"/>
                </a:lnTo>
                <a:lnTo>
                  <a:pt x="974842" y="244102"/>
                </a:lnTo>
                <a:lnTo>
                  <a:pt x="941217" y="253933"/>
                </a:lnTo>
                <a:lnTo>
                  <a:pt x="934030" y="254179"/>
                </a:lnTo>
                <a:close/>
              </a:path>
              <a:path w="1191259" h="254635">
                <a:moveTo>
                  <a:pt x="973476" y="134970"/>
                </a:moveTo>
                <a:lnTo>
                  <a:pt x="941718" y="134970"/>
                </a:lnTo>
                <a:lnTo>
                  <a:pt x="948717" y="132391"/>
                </a:lnTo>
                <a:lnTo>
                  <a:pt x="958172" y="122075"/>
                </a:lnTo>
                <a:lnTo>
                  <a:pt x="960537" y="115340"/>
                </a:lnTo>
                <a:lnTo>
                  <a:pt x="960537" y="98529"/>
                </a:lnTo>
                <a:lnTo>
                  <a:pt x="958172" y="91771"/>
                </a:lnTo>
                <a:lnTo>
                  <a:pt x="948717" y="81741"/>
                </a:lnTo>
                <a:lnTo>
                  <a:pt x="941718" y="79234"/>
                </a:lnTo>
                <a:lnTo>
                  <a:pt x="999224" y="79234"/>
                </a:lnTo>
                <a:lnTo>
                  <a:pt x="999200" y="81741"/>
                </a:lnTo>
                <a:lnTo>
                  <a:pt x="997310" y="83675"/>
                </a:lnTo>
                <a:lnTo>
                  <a:pt x="978589" y="86398"/>
                </a:lnTo>
                <a:lnTo>
                  <a:pt x="981550" y="92511"/>
                </a:lnTo>
                <a:lnTo>
                  <a:pt x="983032" y="99197"/>
                </a:lnTo>
                <a:lnTo>
                  <a:pt x="983032" y="113335"/>
                </a:lnTo>
                <a:lnTo>
                  <a:pt x="981767" y="119543"/>
                </a:lnTo>
                <a:lnTo>
                  <a:pt x="976702" y="130624"/>
                </a:lnTo>
                <a:lnTo>
                  <a:pt x="973476" y="134970"/>
                </a:lnTo>
                <a:close/>
              </a:path>
              <a:path w="1191259" h="254635">
                <a:moveTo>
                  <a:pt x="939808" y="151590"/>
                </a:moveTo>
                <a:lnTo>
                  <a:pt x="926339" y="151590"/>
                </a:lnTo>
                <a:lnTo>
                  <a:pt x="920705" y="150874"/>
                </a:lnTo>
                <a:lnTo>
                  <a:pt x="915547" y="149441"/>
                </a:lnTo>
                <a:lnTo>
                  <a:pt x="949647" y="149441"/>
                </a:lnTo>
                <a:lnTo>
                  <a:pt x="946566" y="150516"/>
                </a:lnTo>
                <a:lnTo>
                  <a:pt x="939808" y="151590"/>
                </a:lnTo>
                <a:close/>
              </a:path>
              <a:path w="1191259" h="254635">
                <a:moveTo>
                  <a:pt x="984814" y="235983"/>
                </a:moveTo>
                <a:lnTo>
                  <a:pt x="940765" y="235983"/>
                </a:lnTo>
                <a:lnTo>
                  <a:pt x="946352" y="235362"/>
                </a:lnTo>
                <a:lnTo>
                  <a:pt x="956094" y="232878"/>
                </a:lnTo>
                <a:lnTo>
                  <a:pt x="973718" y="214968"/>
                </a:lnTo>
                <a:lnTo>
                  <a:pt x="973718" y="207995"/>
                </a:lnTo>
                <a:lnTo>
                  <a:pt x="935988" y="194145"/>
                </a:lnTo>
                <a:lnTo>
                  <a:pt x="922161" y="193524"/>
                </a:lnTo>
                <a:lnTo>
                  <a:pt x="917695" y="193094"/>
                </a:lnTo>
                <a:lnTo>
                  <a:pt x="913396" y="192425"/>
                </a:lnTo>
                <a:lnTo>
                  <a:pt x="993744" y="192425"/>
                </a:lnTo>
                <a:lnTo>
                  <a:pt x="995641" y="195410"/>
                </a:lnTo>
                <a:lnTo>
                  <a:pt x="996929" y="200688"/>
                </a:lnTo>
                <a:lnTo>
                  <a:pt x="996929" y="213201"/>
                </a:lnTo>
                <a:lnTo>
                  <a:pt x="995497" y="219028"/>
                </a:lnTo>
                <a:lnTo>
                  <a:pt x="989766" y="230299"/>
                </a:lnTo>
                <a:lnTo>
                  <a:pt x="985634" y="235314"/>
                </a:lnTo>
                <a:lnTo>
                  <a:pt x="984814" y="235983"/>
                </a:lnTo>
                <a:close/>
              </a:path>
              <a:path w="1191259" h="254635">
                <a:moveTo>
                  <a:pt x="1037321" y="95997"/>
                </a:moveTo>
                <a:lnTo>
                  <a:pt x="1033403" y="95997"/>
                </a:lnTo>
                <a:lnTo>
                  <a:pt x="1031921" y="95568"/>
                </a:lnTo>
                <a:lnTo>
                  <a:pt x="1029439" y="93848"/>
                </a:lnTo>
                <a:lnTo>
                  <a:pt x="1028435" y="92750"/>
                </a:lnTo>
                <a:lnTo>
                  <a:pt x="1023086" y="83389"/>
                </a:lnTo>
                <a:lnTo>
                  <a:pt x="1029001" y="78155"/>
                </a:lnTo>
                <a:lnTo>
                  <a:pt x="1069837" y="61525"/>
                </a:lnTo>
                <a:lnTo>
                  <a:pt x="1077821" y="61180"/>
                </a:lnTo>
                <a:lnTo>
                  <a:pt x="1085653" y="61180"/>
                </a:lnTo>
                <a:lnTo>
                  <a:pt x="1118686" y="81383"/>
                </a:lnTo>
                <a:lnTo>
                  <a:pt x="1068889" y="81383"/>
                </a:lnTo>
                <a:lnTo>
                  <a:pt x="1063897" y="82147"/>
                </a:lnTo>
                <a:lnTo>
                  <a:pt x="1039492" y="95233"/>
                </a:lnTo>
                <a:lnTo>
                  <a:pt x="1037321" y="95997"/>
                </a:lnTo>
                <a:close/>
              </a:path>
              <a:path w="1191259" h="254635">
                <a:moveTo>
                  <a:pt x="1060722" y="205894"/>
                </a:moveTo>
                <a:lnTo>
                  <a:pt x="1050024" y="205894"/>
                </a:lnTo>
                <a:lnTo>
                  <a:pt x="1044938" y="205153"/>
                </a:lnTo>
                <a:lnTo>
                  <a:pt x="1016215" y="175112"/>
                </a:lnTo>
                <a:lnTo>
                  <a:pt x="1016211" y="163244"/>
                </a:lnTo>
                <a:lnTo>
                  <a:pt x="1017713" y="157918"/>
                </a:lnTo>
                <a:lnTo>
                  <a:pt x="1047123" y="133662"/>
                </a:lnTo>
                <a:lnTo>
                  <a:pt x="1090609" y="125428"/>
                </a:lnTo>
                <a:lnTo>
                  <a:pt x="1102036" y="124940"/>
                </a:lnTo>
                <a:lnTo>
                  <a:pt x="1102036" y="114194"/>
                </a:lnTo>
                <a:lnTo>
                  <a:pt x="1083696" y="81383"/>
                </a:lnTo>
                <a:lnTo>
                  <a:pt x="1118686" y="81383"/>
                </a:lnTo>
                <a:lnTo>
                  <a:pt x="1121306" y="86063"/>
                </a:lnTo>
                <a:lnTo>
                  <a:pt x="1125605" y="99054"/>
                </a:lnTo>
                <a:lnTo>
                  <a:pt x="1126679" y="106266"/>
                </a:lnTo>
                <a:lnTo>
                  <a:pt x="1126679" y="140701"/>
                </a:lnTo>
                <a:lnTo>
                  <a:pt x="1102036" y="140701"/>
                </a:lnTo>
                <a:lnTo>
                  <a:pt x="1093967" y="141144"/>
                </a:lnTo>
                <a:lnTo>
                  <a:pt x="1049475" y="151304"/>
                </a:lnTo>
                <a:lnTo>
                  <a:pt x="1040425" y="163674"/>
                </a:lnTo>
                <a:lnTo>
                  <a:pt x="1040425" y="171124"/>
                </a:lnTo>
                <a:lnTo>
                  <a:pt x="1059910" y="188270"/>
                </a:lnTo>
                <a:lnTo>
                  <a:pt x="1100152" y="188270"/>
                </a:lnTo>
                <a:lnTo>
                  <a:pt x="1096710" y="191160"/>
                </a:lnTo>
                <a:lnTo>
                  <a:pt x="1065547" y="205440"/>
                </a:lnTo>
                <a:lnTo>
                  <a:pt x="1060722" y="205894"/>
                </a:lnTo>
                <a:close/>
              </a:path>
              <a:path w="1191259" h="254635">
                <a:moveTo>
                  <a:pt x="1100152" y="188270"/>
                </a:moveTo>
                <a:lnTo>
                  <a:pt x="1067266" y="188270"/>
                </a:lnTo>
                <a:lnTo>
                  <a:pt x="1071134" y="187840"/>
                </a:lnTo>
                <a:lnTo>
                  <a:pt x="1078203" y="186121"/>
                </a:lnTo>
                <a:lnTo>
                  <a:pt x="1102036" y="169644"/>
                </a:lnTo>
                <a:lnTo>
                  <a:pt x="1102036" y="140701"/>
                </a:lnTo>
                <a:lnTo>
                  <a:pt x="1126679" y="140701"/>
                </a:lnTo>
                <a:lnTo>
                  <a:pt x="1126679" y="184831"/>
                </a:lnTo>
                <a:lnTo>
                  <a:pt x="1103896" y="184831"/>
                </a:lnTo>
                <a:lnTo>
                  <a:pt x="1100152" y="188270"/>
                </a:lnTo>
                <a:close/>
              </a:path>
              <a:path w="1191259" h="254635">
                <a:moveTo>
                  <a:pt x="1126679" y="203744"/>
                </a:moveTo>
                <a:lnTo>
                  <a:pt x="1113019" y="203744"/>
                </a:lnTo>
                <a:lnTo>
                  <a:pt x="1111109" y="203362"/>
                </a:lnTo>
                <a:lnTo>
                  <a:pt x="1108436" y="201834"/>
                </a:lnTo>
                <a:lnTo>
                  <a:pt x="1107526" y="200258"/>
                </a:lnTo>
                <a:lnTo>
                  <a:pt x="1107051" y="197870"/>
                </a:lnTo>
                <a:lnTo>
                  <a:pt x="1103896" y="184831"/>
                </a:lnTo>
                <a:lnTo>
                  <a:pt x="1126679" y="184831"/>
                </a:lnTo>
                <a:lnTo>
                  <a:pt x="1126679" y="203744"/>
                </a:lnTo>
                <a:close/>
              </a:path>
              <a:path w="1191259" h="254635">
                <a:moveTo>
                  <a:pt x="1191012" y="203744"/>
                </a:moveTo>
                <a:lnTo>
                  <a:pt x="1165794" y="203744"/>
                </a:lnTo>
                <a:lnTo>
                  <a:pt x="1165794" y="0"/>
                </a:lnTo>
                <a:lnTo>
                  <a:pt x="1191012" y="0"/>
                </a:lnTo>
                <a:lnTo>
                  <a:pt x="1191012" y="203744"/>
                </a:lnTo>
                <a:close/>
              </a:path>
            </a:pathLst>
          </a:custGeom>
          <a:solidFill>
            <a:srgbClr val="000000"/>
          </a:solidFill>
        </p:spPr>
        <p:txBody>
          <a:bodyPr wrap="square" lIns="0" tIns="0" rIns="0" bIns="0" rtlCol="0"/>
          <a:lstStyle/>
          <a:p>
            <a:endParaRPr/>
          </a:p>
        </p:txBody>
      </p:sp>
      <p:pic>
        <p:nvPicPr>
          <p:cNvPr id="25" name="object 25"/>
          <p:cNvPicPr/>
          <p:nvPr/>
        </p:nvPicPr>
        <p:blipFill>
          <a:blip r:embed="rId15" cstate="print"/>
          <a:stretch>
            <a:fillRect/>
          </a:stretch>
        </p:blipFill>
        <p:spPr>
          <a:xfrm>
            <a:off x="787506" y="5065607"/>
            <a:ext cx="1022864" cy="205894"/>
          </a:xfrm>
          <a:prstGeom prst="rect">
            <a:avLst/>
          </a:prstGeom>
        </p:spPr>
      </p:pic>
      <p:pic>
        <p:nvPicPr>
          <p:cNvPr id="26" name="object 26"/>
          <p:cNvPicPr/>
          <p:nvPr/>
        </p:nvPicPr>
        <p:blipFill>
          <a:blip r:embed="rId16" cstate="print"/>
          <a:stretch>
            <a:fillRect/>
          </a:stretch>
        </p:blipFill>
        <p:spPr>
          <a:xfrm>
            <a:off x="1978741" y="5065607"/>
            <a:ext cx="1269236" cy="205894"/>
          </a:xfrm>
          <a:prstGeom prst="rect">
            <a:avLst/>
          </a:prstGeom>
        </p:spPr>
      </p:pic>
      <p:sp>
        <p:nvSpPr>
          <p:cNvPr id="27" name="object 27"/>
          <p:cNvSpPr/>
          <p:nvPr/>
        </p:nvSpPr>
        <p:spPr>
          <a:xfrm>
            <a:off x="3447788" y="5065607"/>
            <a:ext cx="263525" cy="251460"/>
          </a:xfrm>
          <a:custGeom>
            <a:avLst/>
            <a:gdLst/>
            <a:ahLst/>
            <a:cxnLst/>
            <a:rect l="l" t="t" r="r" b="b"/>
            <a:pathLst>
              <a:path w="263525" h="251460">
                <a:moveTo>
                  <a:pt x="20059" y="203744"/>
                </a:moveTo>
                <a:lnTo>
                  <a:pt x="0" y="203744"/>
                </a:lnTo>
                <a:lnTo>
                  <a:pt x="0" y="0"/>
                </a:lnTo>
                <a:lnTo>
                  <a:pt x="25217" y="0"/>
                </a:lnTo>
                <a:lnTo>
                  <a:pt x="25217" y="83532"/>
                </a:lnTo>
                <a:lnTo>
                  <a:pt x="46669" y="83532"/>
                </a:lnTo>
                <a:lnTo>
                  <a:pt x="35461" y="90457"/>
                </a:lnTo>
                <a:lnTo>
                  <a:pt x="30088" y="95615"/>
                </a:lnTo>
                <a:lnTo>
                  <a:pt x="25217" y="102302"/>
                </a:lnTo>
                <a:lnTo>
                  <a:pt x="25217" y="169930"/>
                </a:lnTo>
                <a:lnTo>
                  <a:pt x="29611" y="175948"/>
                </a:lnTo>
                <a:lnTo>
                  <a:pt x="34435" y="180175"/>
                </a:lnTo>
                <a:lnTo>
                  <a:pt x="44942" y="185046"/>
                </a:lnTo>
                <a:lnTo>
                  <a:pt x="49360" y="185978"/>
                </a:lnTo>
                <a:lnTo>
                  <a:pt x="23927" y="185978"/>
                </a:lnTo>
                <a:lnTo>
                  <a:pt x="22495" y="198443"/>
                </a:lnTo>
                <a:lnTo>
                  <a:pt x="22112" y="201977"/>
                </a:lnTo>
                <a:lnTo>
                  <a:pt x="20059" y="203744"/>
                </a:lnTo>
                <a:close/>
              </a:path>
              <a:path w="263525" h="251460">
                <a:moveTo>
                  <a:pt x="46669" y="83532"/>
                </a:moveTo>
                <a:lnTo>
                  <a:pt x="25217" y="83532"/>
                </a:lnTo>
                <a:lnTo>
                  <a:pt x="30948" y="76750"/>
                </a:lnTo>
                <a:lnTo>
                  <a:pt x="70207" y="61467"/>
                </a:lnTo>
                <a:lnTo>
                  <a:pt x="78326" y="61467"/>
                </a:lnTo>
                <a:lnTo>
                  <a:pt x="85633" y="63043"/>
                </a:lnTo>
                <a:lnTo>
                  <a:pt x="98624" y="69347"/>
                </a:lnTo>
                <a:lnTo>
                  <a:pt x="104164" y="73884"/>
                </a:lnTo>
                <a:lnTo>
                  <a:pt x="109970" y="81383"/>
                </a:lnTo>
                <a:lnTo>
                  <a:pt x="54016" y="81383"/>
                </a:lnTo>
                <a:lnTo>
                  <a:pt x="47210" y="83198"/>
                </a:lnTo>
                <a:lnTo>
                  <a:pt x="46669" y="83532"/>
                </a:lnTo>
                <a:close/>
              </a:path>
              <a:path w="263525" h="251460">
                <a:moveTo>
                  <a:pt x="105829" y="186264"/>
                </a:moveTo>
                <a:lnTo>
                  <a:pt x="57025" y="186264"/>
                </a:lnTo>
                <a:lnTo>
                  <a:pt x="66132" y="185396"/>
                </a:lnTo>
                <a:lnTo>
                  <a:pt x="74111" y="182790"/>
                </a:lnTo>
                <a:lnTo>
                  <a:pt x="96356" y="143862"/>
                </a:lnTo>
                <a:lnTo>
                  <a:pt x="97000" y="130958"/>
                </a:lnTo>
                <a:lnTo>
                  <a:pt x="96427" y="119048"/>
                </a:lnTo>
                <a:lnTo>
                  <a:pt x="76726" y="84392"/>
                </a:lnTo>
                <a:lnTo>
                  <a:pt x="61753" y="81383"/>
                </a:lnTo>
                <a:lnTo>
                  <a:pt x="109970" y="81383"/>
                </a:lnTo>
                <a:lnTo>
                  <a:pt x="122706" y="122285"/>
                </a:lnTo>
                <a:lnTo>
                  <a:pt x="122934" y="130098"/>
                </a:lnTo>
                <a:lnTo>
                  <a:pt x="122674" y="138426"/>
                </a:lnTo>
                <a:lnTo>
                  <a:pt x="110531" y="179678"/>
                </a:lnTo>
                <a:lnTo>
                  <a:pt x="106775" y="185046"/>
                </a:lnTo>
                <a:lnTo>
                  <a:pt x="105829" y="186264"/>
                </a:lnTo>
                <a:close/>
              </a:path>
              <a:path w="263525" h="251460">
                <a:moveTo>
                  <a:pt x="72499" y="205750"/>
                </a:moveTo>
                <a:lnTo>
                  <a:pt x="54159" y="205750"/>
                </a:lnTo>
                <a:lnTo>
                  <a:pt x="46494" y="204007"/>
                </a:lnTo>
                <a:lnTo>
                  <a:pt x="34172" y="197034"/>
                </a:lnTo>
                <a:lnTo>
                  <a:pt x="28703" y="192187"/>
                </a:lnTo>
                <a:lnTo>
                  <a:pt x="23927" y="185978"/>
                </a:lnTo>
                <a:lnTo>
                  <a:pt x="49360" y="185978"/>
                </a:lnTo>
                <a:lnTo>
                  <a:pt x="50721" y="186264"/>
                </a:lnTo>
                <a:lnTo>
                  <a:pt x="105829" y="186264"/>
                </a:lnTo>
                <a:lnTo>
                  <a:pt x="101728" y="191542"/>
                </a:lnTo>
                <a:lnTo>
                  <a:pt x="95472" y="196676"/>
                </a:lnTo>
                <a:lnTo>
                  <a:pt x="80762" y="203936"/>
                </a:lnTo>
                <a:lnTo>
                  <a:pt x="72499" y="205750"/>
                </a:lnTo>
                <a:close/>
              </a:path>
              <a:path w="263525" h="251460">
                <a:moveTo>
                  <a:pt x="184594" y="251027"/>
                </a:moveTo>
                <a:lnTo>
                  <a:pt x="163340" y="251027"/>
                </a:lnTo>
                <a:lnTo>
                  <a:pt x="187411" y="195434"/>
                </a:lnTo>
                <a:lnTo>
                  <a:pt x="133825" y="63616"/>
                </a:lnTo>
                <a:lnTo>
                  <a:pt x="157800" y="63616"/>
                </a:lnTo>
                <a:lnTo>
                  <a:pt x="159472" y="64141"/>
                </a:lnTo>
                <a:lnTo>
                  <a:pt x="197370" y="160474"/>
                </a:lnTo>
                <a:lnTo>
                  <a:pt x="199877" y="168498"/>
                </a:lnTo>
                <a:lnTo>
                  <a:pt x="221310" y="168498"/>
                </a:lnTo>
                <a:lnTo>
                  <a:pt x="190086" y="246920"/>
                </a:lnTo>
                <a:lnTo>
                  <a:pt x="189059" y="248400"/>
                </a:lnTo>
                <a:lnTo>
                  <a:pt x="186480" y="250502"/>
                </a:lnTo>
                <a:lnTo>
                  <a:pt x="184594" y="251027"/>
                </a:lnTo>
                <a:close/>
              </a:path>
              <a:path w="263525" h="251460">
                <a:moveTo>
                  <a:pt x="221310" y="168498"/>
                </a:moveTo>
                <a:lnTo>
                  <a:pt x="199877" y="168498"/>
                </a:lnTo>
                <a:lnTo>
                  <a:pt x="200450" y="166396"/>
                </a:lnTo>
                <a:lnTo>
                  <a:pt x="201095" y="164318"/>
                </a:lnTo>
                <a:lnTo>
                  <a:pt x="202528" y="160211"/>
                </a:lnTo>
                <a:lnTo>
                  <a:pt x="203268" y="158181"/>
                </a:lnTo>
                <a:lnTo>
                  <a:pt x="204032" y="156175"/>
                </a:lnTo>
                <a:lnTo>
                  <a:pt x="235697" y="68774"/>
                </a:lnTo>
                <a:lnTo>
                  <a:pt x="236270" y="67341"/>
                </a:lnTo>
                <a:lnTo>
                  <a:pt x="237225" y="66124"/>
                </a:lnTo>
                <a:lnTo>
                  <a:pt x="239900" y="64118"/>
                </a:lnTo>
                <a:lnTo>
                  <a:pt x="241381" y="63616"/>
                </a:lnTo>
                <a:lnTo>
                  <a:pt x="263064" y="63616"/>
                </a:lnTo>
                <a:lnTo>
                  <a:pt x="221310" y="168498"/>
                </a:lnTo>
                <a:close/>
              </a:path>
            </a:pathLst>
          </a:custGeom>
          <a:solidFill>
            <a:srgbClr val="000000"/>
          </a:solidFill>
        </p:spPr>
        <p:txBody>
          <a:bodyPr wrap="square" lIns="0" tIns="0" rIns="0" bIns="0" rtlCol="0"/>
          <a:lstStyle/>
          <a:p>
            <a:endParaRPr/>
          </a:p>
        </p:txBody>
      </p:sp>
      <p:sp>
        <p:nvSpPr>
          <p:cNvPr id="28" name="object 28"/>
          <p:cNvSpPr/>
          <p:nvPr/>
        </p:nvSpPr>
        <p:spPr>
          <a:xfrm>
            <a:off x="3889568" y="5126787"/>
            <a:ext cx="757555" cy="144780"/>
          </a:xfrm>
          <a:custGeom>
            <a:avLst/>
            <a:gdLst/>
            <a:ahLst/>
            <a:cxnLst/>
            <a:rect l="l" t="t" r="r" b="b"/>
            <a:pathLst>
              <a:path w="757554" h="144779">
                <a:moveTo>
                  <a:pt x="44981" y="21921"/>
                </a:moveTo>
                <a:lnTo>
                  <a:pt x="23497" y="21921"/>
                </a:lnTo>
                <a:lnTo>
                  <a:pt x="26172" y="18769"/>
                </a:lnTo>
                <a:lnTo>
                  <a:pt x="59891" y="286"/>
                </a:lnTo>
                <a:lnTo>
                  <a:pt x="73837" y="286"/>
                </a:lnTo>
                <a:lnTo>
                  <a:pt x="81693" y="2913"/>
                </a:lnTo>
                <a:lnTo>
                  <a:pt x="93824" y="13420"/>
                </a:lnTo>
                <a:lnTo>
                  <a:pt x="97972" y="20202"/>
                </a:lnTo>
                <a:lnTo>
                  <a:pt x="50912" y="20202"/>
                </a:lnTo>
                <a:lnTo>
                  <a:pt x="45181" y="21802"/>
                </a:lnTo>
                <a:lnTo>
                  <a:pt x="44981" y="21921"/>
                </a:lnTo>
                <a:close/>
              </a:path>
              <a:path w="757554" h="144779">
                <a:moveTo>
                  <a:pt x="118063" y="29372"/>
                </a:moveTo>
                <a:lnTo>
                  <a:pt x="100726" y="29372"/>
                </a:lnTo>
                <a:lnTo>
                  <a:pt x="102732" y="24214"/>
                </a:lnTo>
                <a:lnTo>
                  <a:pt x="137119" y="835"/>
                </a:lnTo>
                <a:lnTo>
                  <a:pt x="141800" y="286"/>
                </a:lnTo>
                <a:lnTo>
                  <a:pt x="146576" y="286"/>
                </a:lnTo>
                <a:lnTo>
                  <a:pt x="186477" y="20202"/>
                </a:lnTo>
                <a:lnTo>
                  <a:pt x="136355" y="20202"/>
                </a:lnTo>
                <a:lnTo>
                  <a:pt x="132391" y="20895"/>
                </a:lnTo>
                <a:lnTo>
                  <a:pt x="124940" y="23665"/>
                </a:lnTo>
                <a:lnTo>
                  <a:pt x="121669" y="25766"/>
                </a:lnTo>
                <a:lnTo>
                  <a:pt x="118063" y="29372"/>
                </a:lnTo>
                <a:close/>
              </a:path>
              <a:path w="757554" h="144779">
                <a:moveTo>
                  <a:pt x="25217" y="142564"/>
                </a:moveTo>
                <a:lnTo>
                  <a:pt x="0" y="142564"/>
                </a:lnTo>
                <a:lnTo>
                  <a:pt x="0" y="2435"/>
                </a:lnTo>
                <a:lnTo>
                  <a:pt x="16811" y="2435"/>
                </a:lnTo>
                <a:lnTo>
                  <a:pt x="18316" y="2841"/>
                </a:lnTo>
                <a:lnTo>
                  <a:pt x="20513" y="4465"/>
                </a:lnTo>
                <a:lnTo>
                  <a:pt x="21157" y="5778"/>
                </a:lnTo>
                <a:lnTo>
                  <a:pt x="21348" y="7593"/>
                </a:lnTo>
                <a:lnTo>
                  <a:pt x="23497" y="21921"/>
                </a:lnTo>
                <a:lnTo>
                  <a:pt x="44981" y="21921"/>
                </a:lnTo>
                <a:lnTo>
                  <a:pt x="34482" y="28202"/>
                </a:lnTo>
                <a:lnTo>
                  <a:pt x="29611" y="32620"/>
                </a:lnTo>
                <a:lnTo>
                  <a:pt x="25217" y="38255"/>
                </a:lnTo>
                <a:lnTo>
                  <a:pt x="25217" y="142564"/>
                </a:lnTo>
                <a:close/>
              </a:path>
              <a:path w="757554" h="144779">
                <a:moveTo>
                  <a:pt x="109609" y="142564"/>
                </a:moveTo>
                <a:lnTo>
                  <a:pt x="84392" y="142564"/>
                </a:lnTo>
                <a:lnTo>
                  <a:pt x="84392" y="53300"/>
                </a:lnTo>
                <a:lnTo>
                  <a:pt x="83958" y="45455"/>
                </a:lnTo>
                <a:lnTo>
                  <a:pt x="66004" y="20202"/>
                </a:lnTo>
                <a:lnTo>
                  <a:pt x="97972" y="20202"/>
                </a:lnTo>
                <a:lnTo>
                  <a:pt x="98147" y="20489"/>
                </a:lnTo>
                <a:lnTo>
                  <a:pt x="100726" y="29372"/>
                </a:lnTo>
                <a:lnTo>
                  <a:pt x="118063" y="29372"/>
                </a:lnTo>
                <a:lnTo>
                  <a:pt x="116033" y="31402"/>
                </a:lnTo>
                <a:lnTo>
                  <a:pt x="113788" y="34864"/>
                </a:lnTo>
                <a:lnTo>
                  <a:pt x="110445" y="43079"/>
                </a:lnTo>
                <a:lnTo>
                  <a:pt x="109609" y="47855"/>
                </a:lnTo>
                <a:lnTo>
                  <a:pt x="109609" y="142564"/>
                </a:lnTo>
                <a:close/>
              </a:path>
              <a:path w="757554" h="144779">
                <a:moveTo>
                  <a:pt x="194575" y="142564"/>
                </a:moveTo>
                <a:lnTo>
                  <a:pt x="169357" y="142564"/>
                </a:lnTo>
                <a:lnTo>
                  <a:pt x="169357" y="53300"/>
                </a:lnTo>
                <a:lnTo>
                  <a:pt x="168892" y="45630"/>
                </a:lnTo>
                <a:lnTo>
                  <a:pt x="149823" y="20202"/>
                </a:lnTo>
                <a:lnTo>
                  <a:pt x="186477" y="20202"/>
                </a:lnTo>
                <a:lnTo>
                  <a:pt x="187523" y="21653"/>
                </a:lnTo>
                <a:lnTo>
                  <a:pt x="191440" y="30733"/>
                </a:lnTo>
                <a:lnTo>
                  <a:pt x="193791" y="41282"/>
                </a:lnTo>
                <a:lnTo>
                  <a:pt x="194575" y="53300"/>
                </a:lnTo>
                <a:lnTo>
                  <a:pt x="194575" y="142564"/>
                </a:lnTo>
                <a:close/>
              </a:path>
              <a:path w="757554" h="144779">
                <a:moveTo>
                  <a:pt x="295522" y="144570"/>
                </a:moveTo>
                <a:lnTo>
                  <a:pt x="290461" y="144570"/>
                </a:lnTo>
                <a:lnTo>
                  <a:pt x="283295" y="144265"/>
                </a:lnTo>
                <a:lnTo>
                  <a:pt x="246933" y="129771"/>
                </a:lnTo>
                <a:lnTo>
                  <a:pt x="226081" y="94551"/>
                </a:lnTo>
                <a:lnTo>
                  <a:pt x="223367" y="72643"/>
                </a:lnTo>
                <a:lnTo>
                  <a:pt x="223371" y="66816"/>
                </a:lnTo>
                <a:lnTo>
                  <a:pt x="236801" y="25172"/>
                </a:lnTo>
                <a:lnTo>
                  <a:pt x="274609" y="1612"/>
                </a:lnTo>
                <a:lnTo>
                  <a:pt x="289169" y="286"/>
                </a:lnTo>
                <a:lnTo>
                  <a:pt x="297576" y="286"/>
                </a:lnTo>
                <a:lnTo>
                  <a:pt x="305361" y="1671"/>
                </a:lnTo>
                <a:lnTo>
                  <a:pt x="319687" y="7211"/>
                </a:lnTo>
                <a:lnTo>
                  <a:pt x="325896" y="11271"/>
                </a:lnTo>
                <a:lnTo>
                  <a:pt x="333121" y="18626"/>
                </a:lnTo>
                <a:lnTo>
                  <a:pt x="289601" y="18626"/>
                </a:lnTo>
                <a:lnTo>
                  <a:pt x="281250" y="19271"/>
                </a:lnTo>
                <a:lnTo>
                  <a:pt x="250676" y="48688"/>
                </a:lnTo>
                <a:lnTo>
                  <a:pt x="248908" y="57168"/>
                </a:lnTo>
                <a:lnTo>
                  <a:pt x="347698" y="57168"/>
                </a:lnTo>
                <a:lnTo>
                  <a:pt x="347899" y="62448"/>
                </a:lnTo>
                <a:lnTo>
                  <a:pt x="347916" y="66816"/>
                </a:lnTo>
                <a:lnTo>
                  <a:pt x="347484" y="69419"/>
                </a:lnTo>
                <a:lnTo>
                  <a:pt x="345765" y="71998"/>
                </a:lnTo>
                <a:lnTo>
                  <a:pt x="344189" y="72643"/>
                </a:lnTo>
                <a:lnTo>
                  <a:pt x="248191" y="72643"/>
                </a:lnTo>
                <a:lnTo>
                  <a:pt x="248382" y="81431"/>
                </a:lnTo>
                <a:lnTo>
                  <a:pt x="264740" y="116200"/>
                </a:lnTo>
                <a:lnTo>
                  <a:pt x="286018" y="124797"/>
                </a:lnTo>
                <a:lnTo>
                  <a:pt x="344189" y="124797"/>
                </a:lnTo>
                <a:lnTo>
                  <a:pt x="342613" y="126660"/>
                </a:lnTo>
                <a:lnTo>
                  <a:pt x="300655" y="144140"/>
                </a:lnTo>
                <a:lnTo>
                  <a:pt x="295522" y="144570"/>
                </a:lnTo>
                <a:close/>
              </a:path>
              <a:path w="757554" h="144779">
                <a:moveTo>
                  <a:pt x="347698" y="57168"/>
                </a:moveTo>
                <a:lnTo>
                  <a:pt x="325277" y="57168"/>
                </a:lnTo>
                <a:lnTo>
                  <a:pt x="325277" y="51533"/>
                </a:lnTo>
                <a:lnTo>
                  <a:pt x="324464" y="46351"/>
                </a:lnTo>
                <a:lnTo>
                  <a:pt x="295141" y="18626"/>
                </a:lnTo>
                <a:lnTo>
                  <a:pt x="333121" y="18626"/>
                </a:lnTo>
                <a:lnTo>
                  <a:pt x="347627" y="55503"/>
                </a:lnTo>
                <a:lnTo>
                  <a:pt x="347698" y="57168"/>
                </a:lnTo>
                <a:close/>
              </a:path>
              <a:path w="757554" h="144779">
                <a:moveTo>
                  <a:pt x="344189" y="124797"/>
                </a:moveTo>
                <a:lnTo>
                  <a:pt x="298721" y="124797"/>
                </a:lnTo>
                <a:lnTo>
                  <a:pt x="304023" y="124104"/>
                </a:lnTo>
                <a:lnTo>
                  <a:pt x="313003" y="121334"/>
                </a:lnTo>
                <a:lnTo>
                  <a:pt x="316847" y="119782"/>
                </a:lnTo>
                <a:lnTo>
                  <a:pt x="323246" y="116343"/>
                </a:lnTo>
                <a:lnTo>
                  <a:pt x="325946" y="114791"/>
                </a:lnTo>
                <a:lnTo>
                  <a:pt x="330339" y="112021"/>
                </a:lnTo>
                <a:lnTo>
                  <a:pt x="332249" y="111329"/>
                </a:lnTo>
                <a:lnTo>
                  <a:pt x="334922" y="111329"/>
                </a:lnTo>
                <a:lnTo>
                  <a:pt x="335832" y="111543"/>
                </a:lnTo>
                <a:lnTo>
                  <a:pt x="337361" y="112403"/>
                </a:lnTo>
                <a:lnTo>
                  <a:pt x="338027" y="113000"/>
                </a:lnTo>
                <a:lnTo>
                  <a:pt x="345765" y="122934"/>
                </a:lnTo>
                <a:lnTo>
                  <a:pt x="344189" y="124797"/>
                </a:lnTo>
                <a:close/>
              </a:path>
              <a:path w="757554" h="144779">
                <a:moveTo>
                  <a:pt x="391207" y="34817"/>
                </a:moveTo>
                <a:lnTo>
                  <a:pt x="387289" y="34817"/>
                </a:lnTo>
                <a:lnTo>
                  <a:pt x="385808" y="34387"/>
                </a:lnTo>
                <a:lnTo>
                  <a:pt x="383325" y="32667"/>
                </a:lnTo>
                <a:lnTo>
                  <a:pt x="382322" y="31569"/>
                </a:lnTo>
                <a:lnTo>
                  <a:pt x="376972" y="22208"/>
                </a:lnTo>
                <a:lnTo>
                  <a:pt x="382887" y="16974"/>
                </a:lnTo>
                <a:lnTo>
                  <a:pt x="423723" y="344"/>
                </a:lnTo>
                <a:lnTo>
                  <a:pt x="431707" y="0"/>
                </a:lnTo>
                <a:lnTo>
                  <a:pt x="439539" y="0"/>
                </a:lnTo>
                <a:lnTo>
                  <a:pt x="472572" y="20202"/>
                </a:lnTo>
                <a:lnTo>
                  <a:pt x="422775" y="20202"/>
                </a:lnTo>
                <a:lnTo>
                  <a:pt x="417784" y="20966"/>
                </a:lnTo>
                <a:lnTo>
                  <a:pt x="393378" y="34052"/>
                </a:lnTo>
                <a:lnTo>
                  <a:pt x="391207" y="34817"/>
                </a:lnTo>
                <a:close/>
              </a:path>
              <a:path w="757554" h="144779">
                <a:moveTo>
                  <a:pt x="414609" y="144713"/>
                </a:moveTo>
                <a:lnTo>
                  <a:pt x="403910" y="144713"/>
                </a:lnTo>
                <a:lnTo>
                  <a:pt x="398825" y="143973"/>
                </a:lnTo>
                <a:lnTo>
                  <a:pt x="370101" y="113931"/>
                </a:lnTo>
                <a:lnTo>
                  <a:pt x="370097" y="102063"/>
                </a:lnTo>
                <a:lnTo>
                  <a:pt x="371599" y="96738"/>
                </a:lnTo>
                <a:lnTo>
                  <a:pt x="401009" y="72482"/>
                </a:lnTo>
                <a:lnTo>
                  <a:pt x="444495" y="64247"/>
                </a:lnTo>
                <a:lnTo>
                  <a:pt x="455922" y="63759"/>
                </a:lnTo>
                <a:lnTo>
                  <a:pt x="455922" y="53013"/>
                </a:lnTo>
                <a:lnTo>
                  <a:pt x="437582" y="20202"/>
                </a:lnTo>
                <a:lnTo>
                  <a:pt x="472572" y="20202"/>
                </a:lnTo>
                <a:lnTo>
                  <a:pt x="475192" y="24883"/>
                </a:lnTo>
                <a:lnTo>
                  <a:pt x="479491" y="37873"/>
                </a:lnTo>
                <a:lnTo>
                  <a:pt x="480565" y="45085"/>
                </a:lnTo>
                <a:lnTo>
                  <a:pt x="480565" y="79520"/>
                </a:lnTo>
                <a:lnTo>
                  <a:pt x="455922" y="79520"/>
                </a:lnTo>
                <a:lnTo>
                  <a:pt x="447853" y="79964"/>
                </a:lnTo>
                <a:lnTo>
                  <a:pt x="403361" y="90123"/>
                </a:lnTo>
                <a:lnTo>
                  <a:pt x="394311" y="102493"/>
                </a:lnTo>
                <a:lnTo>
                  <a:pt x="394311" y="109944"/>
                </a:lnTo>
                <a:lnTo>
                  <a:pt x="413796" y="127090"/>
                </a:lnTo>
                <a:lnTo>
                  <a:pt x="454038" y="127090"/>
                </a:lnTo>
                <a:lnTo>
                  <a:pt x="450596" y="129979"/>
                </a:lnTo>
                <a:lnTo>
                  <a:pt x="419433" y="144259"/>
                </a:lnTo>
                <a:lnTo>
                  <a:pt x="414609" y="144713"/>
                </a:lnTo>
                <a:close/>
              </a:path>
              <a:path w="757554" h="144779">
                <a:moveTo>
                  <a:pt x="454038" y="127090"/>
                </a:moveTo>
                <a:lnTo>
                  <a:pt x="421152" y="127090"/>
                </a:lnTo>
                <a:lnTo>
                  <a:pt x="425020" y="126660"/>
                </a:lnTo>
                <a:lnTo>
                  <a:pt x="432089" y="124940"/>
                </a:lnTo>
                <a:lnTo>
                  <a:pt x="455922" y="108463"/>
                </a:lnTo>
                <a:lnTo>
                  <a:pt x="455922" y="79520"/>
                </a:lnTo>
                <a:lnTo>
                  <a:pt x="480565" y="79520"/>
                </a:lnTo>
                <a:lnTo>
                  <a:pt x="480565" y="123651"/>
                </a:lnTo>
                <a:lnTo>
                  <a:pt x="457782" y="123651"/>
                </a:lnTo>
                <a:lnTo>
                  <a:pt x="454038" y="127090"/>
                </a:lnTo>
                <a:close/>
              </a:path>
              <a:path w="757554" h="144779">
                <a:moveTo>
                  <a:pt x="480565" y="142564"/>
                </a:moveTo>
                <a:lnTo>
                  <a:pt x="466905" y="142564"/>
                </a:lnTo>
                <a:lnTo>
                  <a:pt x="464995" y="142182"/>
                </a:lnTo>
                <a:lnTo>
                  <a:pt x="462322" y="140653"/>
                </a:lnTo>
                <a:lnTo>
                  <a:pt x="461412" y="139077"/>
                </a:lnTo>
                <a:lnTo>
                  <a:pt x="460937" y="136689"/>
                </a:lnTo>
                <a:lnTo>
                  <a:pt x="457782" y="123651"/>
                </a:lnTo>
                <a:lnTo>
                  <a:pt x="480565" y="123651"/>
                </a:lnTo>
                <a:lnTo>
                  <a:pt x="480565" y="142564"/>
                </a:lnTo>
                <a:close/>
              </a:path>
              <a:path w="757554" h="144779">
                <a:moveTo>
                  <a:pt x="566060" y="22495"/>
                </a:moveTo>
                <a:lnTo>
                  <a:pt x="542319" y="22495"/>
                </a:lnTo>
                <a:lnTo>
                  <a:pt x="546965" y="17726"/>
                </a:lnTo>
                <a:lnTo>
                  <a:pt x="581218" y="667"/>
                </a:lnTo>
                <a:lnTo>
                  <a:pt x="588310" y="286"/>
                </a:lnTo>
                <a:lnTo>
                  <a:pt x="595954" y="286"/>
                </a:lnTo>
                <a:lnTo>
                  <a:pt x="627292" y="20202"/>
                </a:lnTo>
                <a:lnTo>
                  <a:pt x="573840" y="20202"/>
                </a:lnTo>
                <a:lnTo>
                  <a:pt x="567153" y="21898"/>
                </a:lnTo>
                <a:lnTo>
                  <a:pt x="566060" y="22495"/>
                </a:lnTo>
                <a:close/>
              </a:path>
              <a:path w="757554" h="144779">
                <a:moveTo>
                  <a:pt x="543895" y="142564"/>
                </a:moveTo>
                <a:lnTo>
                  <a:pt x="518677" y="142564"/>
                </a:lnTo>
                <a:lnTo>
                  <a:pt x="518677" y="2435"/>
                </a:lnTo>
                <a:lnTo>
                  <a:pt x="535535" y="2435"/>
                </a:lnTo>
                <a:lnTo>
                  <a:pt x="537016" y="2841"/>
                </a:lnTo>
                <a:lnTo>
                  <a:pt x="539308" y="4465"/>
                </a:lnTo>
                <a:lnTo>
                  <a:pt x="539977" y="5778"/>
                </a:lnTo>
                <a:lnTo>
                  <a:pt x="540168" y="7593"/>
                </a:lnTo>
                <a:lnTo>
                  <a:pt x="542319" y="22495"/>
                </a:lnTo>
                <a:lnTo>
                  <a:pt x="566060" y="22495"/>
                </a:lnTo>
                <a:lnTo>
                  <a:pt x="554734" y="28680"/>
                </a:lnTo>
                <a:lnTo>
                  <a:pt x="549050" y="33384"/>
                </a:lnTo>
                <a:lnTo>
                  <a:pt x="543895" y="39402"/>
                </a:lnTo>
                <a:lnTo>
                  <a:pt x="543895" y="142564"/>
                </a:lnTo>
                <a:close/>
              </a:path>
              <a:path w="757554" h="144779">
                <a:moveTo>
                  <a:pt x="634878" y="142564"/>
                </a:moveTo>
                <a:lnTo>
                  <a:pt x="609660" y="142564"/>
                </a:lnTo>
                <a:lnTo>
                  <a:pt x="609660" y="42888"/>
                </a:lnTo>
                <a:lnTo>
                  <a:pt x="607295" y="34769"/>
                </a:lnTo>
                <a:lnTo>
                  <a:pt x="597837" y="23115"/>
                </a:lnTo>
                <a:lnTo>
                  <a:pt x="590651" y="20202"/>
                </a:lnTo>
                <a:lnTo>
                  <a:pt x="627292" y="20202"/>
                </a:lnTo>
                <a:lnTo>
                  <a:pt x="629863" y="25050"/>
                </a:lnTo>
                <a:lnTo>
                  <a:pt x="633875" y="38136"/>
                </a:lnTo>
                <a:lnTo>
                  <a:pt x="634878" y="45372"/>
                </a:lnTo>
                <a:lnTo>
                  <a:pt x="634878" y="142564"/>
                </a:lnTo>
                <a:close/>
              </a:path>
              <a:path w="757554" h="144779">
                <a:moveTo>
                  <a:pt x="749518" y="126803"/>
                </a:moveTo>
                <a:lnTo>
                  <a:pt x="712804" y="126803"/>
                </a:lnTo>
                <a:lnTo>
                  <a:pt x="716598" y="126182"/>
                </a:lnTo>
                <a:lnTo>
                  <a:pt x="722998" y="123699"/>
                </a:lnTo>
                <a:lnTo>
                  <a:pt x="734055" y="107078"/>
                </a:lnTo>
                <a:lnTo>
                  <a:pt x="734055" y="100201"/>
                </a:lnTo>
                <a:lnTo>
                  <a:pt x="708575" y="82052"/>
                </a:lnTo>
                <a:lnTo>
                  <a:pt x="695919" y="77681"/>
                </a:lnTo>
                <a:lnTo>
                  <a:pt x="667262" y="52106"/>
                </a:lnTo>
                <a:lnTo>
                  <a:pt x="666285" y="46995"/>
                </a:lnTo>
                <a:lnTo>
                  <a:pt x="666285" y="35533"/>
                </a:lnTo>
                <a:lnTo>
                  <a:pt x="699429" y="1385"/>
                </a:lnTo>
                <a:lnTo>
                  <a:pt x="706210" y="286"/>
                </a:lnTo>
                <a:lnTo>
                  <a:pt x="722546" y="286"/>
                </a:lnTo>
                <a:lnTo>
                  <a:pt x="730425" y="1719"/>
                </a:lnTo>
                <a:lnTo>
                  <a:pt x="744563" y="7450"/>
                </a:lnTo>
                <a:lnTo>
                  <a:pt x="750581" y="11462"/>
                </a:lnTo>
                <a:lnTo>
                  <a:pt x="755549" y="16620"/>
                </a:lnTo>
                <a:lnTo>
                  <a:pt x="754129" y="18912"/>
                </a:lnTo>
                <a:lnTo>
                  <a:pt x="710700" y="18912"/>
                </a:lnTo>
                <a:lnTo>
                  <a:pt x="707358" y="19438"/>
                </a:lnTo>
                <a:lnTo>
                  <a:pt x="690212" y="36202"/>
                </a:lnTo>
                <a:lnTo>
                  <a:pt x="690212" y="42602"/>
                </a:lnTo>
                <a:lnTo>
                  <a:pt x="728086" y="64476"/>
                </a:lnTo>
                <a:lnTo>
                  <a:pt x="732218" y="66147"/>
                </a:lnTo>
                <a:lnTo>
                  <a:pt x="757553" y="93944"/>
                </a:lnTo>
                <a:lnTo>
                  <a:pt x="757553" y="106075"/>
                </a:lnTo>
                <a:lnTo>
                  <a:pt x="756456" y="112069"/>
                </a:lnTo>
                <a:lnTo>
                  <a:pt x="752060" y="123054"/>
                </a:lnTo>
                <a:lnTo>
                  <a:pt x="749518" y="126803"/>
                </a:lnTo>
                <a:close/>
              </a:path>
              <a:path w="757554" h="144779">
                <a:moveTo>
                  <a:pt x="747095" y="28799"/>
                </a:moveTo>
                <a:lnTo>
                  <a:pt x="743368" y="28799"/>
                </a:lnTo>
                <a:lnTo>
                  <a:pt x="741816" y="28273"/>
                </a:lnTo>
                <a:lnTo>
                  <a:pt x="738474" y="26172"/>
                </a:lnTo>
                <a:lnTo>
                  <a:pt x="736467" y="25050"/>
                </a:lnTo>
                <a:lnTo>
                  <a:pt x="731786" y="22662"/>
                </a:lnTo>
                <a:lnTo>
                  <a:pt x="729016" y="21539"/>
                </a:lnTo>
                <a:lnTo>
                  <a:pt x="722616" y="19438"/>
                </a:lnTo>
                <a:lnTo>
                  <a:pt x="718819" y="18912"/>
                </a:lnTo>
                <a:lnTo>
                  <a:pt x="754129" y="18912"/>
                </a:lnTo>
                <a:lnTo>
                  <a:pt x="749959" y="25647"/>
                </a:lnTo>
                <a:lnTo>
                  <a:pt x="748815" y="27748"/>
                </a:lnTo>
                <a:lnTo>
                  <a:pt x="747095" y="28799"/>
                </a:lnTo>
                <a:close/>
              </a:path>
              <a:path w="757554" h="144779">
                <a:moveTo>
                  <a:pt x="715380" y="144713"/>
                </a:moveTo>
                <a:lnTo>
                  <a:pt x="707264" y="144713"/>
                </a:lnTo>
                <a:lnTo>
                  <a:pt x="700470" y="144417"/>
                </a:lnTo>
                <a:lnTo>
                  <a:pt x="662702" y="127663"/>
                </a:lnTo>
                <a:lnTo>
                  <a:pt x="669340" y="116964"/>
                </a:lnTo>
                <a:lnTo>
                  <a:pt x="670249" y="116009"/>
                </a:lnTo>
                <a:lnTo>
                  <a:pt x="672350" y="114672"/>
                </a:lnTo>
                <a:lnTo>
                  <a:pt x="673686" y="114338"/>
                </a:lnTo>
                <a:lnTo>
                  <a:pt x="677031" y="114338"/>
                </a:lnTo>
                <a:lnTo>
                  <a:pt x="678750" y="114982"/>
                </a:lnTo>
                <a:lnTo>
                  <a:pt x="682189" y="117561"/>
                </a:lnTo>
                <a:lnTo>
                  <a:pt x="684267" y="118994"/>
                </a:lnTo>
                <a:lnTo>
                  <a:pt x="689138" y="122146"/>
                </a:lnTo>
                <a:lnTo>
                  <a:pt x="692075" y="123579"/>
                </a:lnTo>
                <a:lnTo>
                  <a:pt x="698951" y="126158"/>
                </a:lnTo>
                <a:lnTo>
                  <a:pt x="703249" y="126803"/>
                </a:lnTo>
                <a:lnTo>
                  <a:pt x="749518" y="126803"/>
                </a:lnTo>
                <a:lnTo>
                  <a:pt x="748838" y="127806"/>
                </a:lnTo>
                <a:lnTo>
                  <a:pt x="740337" y="135830"/>
                </a:lnTo>
                <a:lnTo>
                  <a:pt x="735082" y="138982"/>
                </a:lnTo>
                <a:lnTo>
                  <a:pt x="722569" y="143567"/>
                </a:lnTo>
                <a:lnTo>
                  <a:pt x="715380" y="144713"/>
                </a:lnTo>
                <a:close/>
              </a:path>
            </a:pathLst>
          </a:custGeom>
          <a:solidFill>
            <a:srgbClr val="000000"/>
          </a:solidFill>
        </p:spPr>
        <p:txBody>
          <a:bodyPr wrap="square" lIns="0" tIns="0" rIns="0" bIns="0" rtlCol="0"/>
          <a:lstStyle/>
          <a:p>
            <a:endParaRPr/>
          </a:p>
        </p:txBody>
      </p:sp>
      <p:pic>
        <p:nvPicPr>
          <p:cNvPr id="29" name="object 29"/>
          <p:cNvPicPr/>
          <p:nvPr/>
        </p:nvPicPr>
        <p:blipFill>
          <a:blip r:embed="rId17" cstate="print"/>
          <a:stretch>
            <a:fillRect/>
          </a:stretch>
        </p:blipFill>
        <p:spPr>
          <a:xfrm>
            <a:off x="4824315" y="5068185"/>
            <a:ext cx="231734" cy="203171"/>
          </a:xfrm>
          <a:prstGeom prst="rect">
            <a:avLst/>
          </a:prstGeom>
        </p:spPr>
      </p:pic>
      <p:pic>
        <p:nvPicPr>
          <p:cNvPr id="30" name="object 30"/>
          <p:cNvPicPr/>
          <p:nvPr/>
        </p:nvPicPr>
        <p:blipFill>
          <a:blip r:embed="rId18" cstate="print"/>
          <a:stretch>
            <a:fillRect/>
          </a:stretch>
        </p:blipFill>
        <p:spPr>
          <a:xfrm>
            <a:off x="5225685" y="5126787"/>
            <a:ext cx="110469" cy="144713"/>
          </a:xfrm>
          <a:prstGeom prst="rect">
            <a:avLst/>
          </a:prstGeom>
        </p:spPr>
      </p:pic>
      <p:pic>
        <p:nvPicPr>
          <p:cNvPr id="31" name="object 31"/>
          <p:cNvPicPr/>
          <p:nvPr/>
        </p:nvPicPr>
        <p:blipFill>
          <a:blip r:embed="rId19" cstate="print"/>
          <a:stretch>
            <a:fillRect/>
          </a:stretch>
        </p:blipFill>
        <p:spPr>
          <a:xfrm>
            <a:off x="5520243" y="5083803"/>
            <a:ext cx="1149225" cy="232830"/>
          </a:xfrm>
          <a:prstGeom prst="rect">
            <a:avLst/>
          </a:prstGeom>
        </p:spPr>
      </p:pic>
      <p:sp>
        <p:nvSpPr>
          <p:cNvPr id="32" name="object 32"/>
          <p:cNvSpPr/>
          <p:nvPr/>
        </p:nvSpPr>
        <p:spPr>
          <a:xfrm>
            <a:off x="6839378" y="5083803"/>
            <a:ext cx="810260" cy="233045"/>
          </a:xfrm>
          <a:custGeom>
            <a:avLst/>
            <a:gdLst/>
            <a:ahLst/>
            <a:cxnLst/>
            <a:rect l="l" t="t" r="r" b="b"/>
            <a:pathLst>
              <a:path w="810259" h="233045">
                <a:moveTo>
                  <a:pt x="86815" y="169787"/>
                </a:moveTo>
                <a:lnTo>
                  <a:pt x="50100" y="169787"/>
                </a:lnTo>
                <a:lnTo>
                  <a:pt x="53897" y="169166"/>
                </a:lnTo>
                <a:lnTo>
                  <a:pt x="60297" y="166683"/>
                </a:lnTo>
                <a:lnTo>
                  <a:pt x="71353" y="150062"/>
                </a:lnTo>
                <a:lnTo>
                  <a:pt x="71353" y="143185"/>
                </a:lnTo>
                <a:lnTo>
                  <a:pt x="45873" y="125036"/>
                </a:lnTo>
                <a:lnTo>
                  <a:pt x="33217" y="120666"/>
                </a:lnTo>
                <a:lnTo>
                  <a:pt x="4560" y="95090"/>
                </a:lnTo>
                <a:lnTo>
                  <a:pt x="3582" y="89980"/>
                </a:lnTo>
                <a:lnTo>
                  <a:pt x="3582" y="78517"/>
                </a:lnTo>
                <a:lnTo>
                  <a:pt x="36727" y="44369"/>
                </a:lnTo>
                <a:lnTo>
                  <a:pt x="43509" y="43270"/>
                </a:lnTo>
                <a:lnTo>
                  <a:pt x="59843" y="43270"/>
                </a:lnTo>
                <a:lnTo>
                  <a:pt x="67723" y="44703"/>
                </a:lnTo>
                <a:lnTo>
                  <a:pt x="81860" y="50434"/>
                </a:lnTo>
                <a:lnTo>
                  <a:pt x="87878" y="54446"/>
                </a:lnTo>
                <a:lnTo>
                  <a:pt x="92845" y="59604"/>
                </a:lnTo>
                <a:lnTo>
                  <a:pt x="91426" y="61897"/>
                </a:lnTo>
                <a:lnTo>
                  <a:pt x="47998" y="61897"/>
                </a:lnTo>
                <a:lnTo>
                  <a:pt x="44655" y="62422"/>
                </a:lnTo>
                <a:lnTo>
                  <a:pt x="27509" y="79186"/>
                </a:lnTo>
                <a:lnTo>
                  <a:pt x="27509" y="85586"/>
                </a:lnTo>
                <a:lnTo>
                  <a:pt x="65383" y="107460"/>
                </a:lnTo>
                <a:lnTo>
                  <a:pt x="69514" y="109131"/>
                </a:lnTo>
                <a:lnTo>
                  <a:pt x="94851" y="136928"/>
                </a:lnTo>
                <a:lnTo>
                  <a:pt x="94851" y="149059"/>
                </a:lnTo>
                <a:lnTo>
                  <a:pt x="93753" y="155053"/>
                </a:lnTo>
                <a:lnTo>
                  <a:pt x="89359" y="166038"/>
                </a:lnTo>
                <a:lnTo>
                  <a:pt x="86815" y="169787"/>
                </a:lnTo>
                <a:close/>
              </a:path>
              <a:path w="810259" h="233045">
                <a:moveTo>
                  <a:pt x="84392" y="71783"/>
                </a:moveTo>
                <a:lnTo>
                  <a:pt x="80666" y="71783"/>
                </a:lnTo>
                <a:lnTo>
                  <a:pt x="79114" y="71258"/>
                </a:lnTo>
                <a:lnTo>
                  <a:pt x="75771" y="69156"/>
                </a:lnTo>
                <a:lnTo>
                  <a:pt x="73765" y="68034"/>
                </a:lnTo>
                <a:lnTo>
                  <a:pt x="69085" y="65646"/>
                </a:lnTo>
                <a:lnTo>
                  <a:pt x="66315" y="64523"/>
                </a:lnTo>
                <a:lnTo>
                  <a:pt x="59915" y="62422"/>
                </a:lnTo>
                <a:lnTo>
                  <a:pt x="56118" y="61897"/>
                </a:lnTo>
                <a:lnTo>
                  <a:pt x="91426" y="61897"/>
                </a:lnTo>
                <a:lnTo>
                  <a:pt x="87257" y="68631"/>
                </a:lnTo>
                <a:lnTo>
                  <a:pt x="86111" y="70732"/>
                </a:lnTo>
                <a:lnTo>
                  <a:pt x="84392" y="71783"/>
                </a:lnTo>
                <a:close/>
              </a:path>
              <a:path w="810259" h="233045">
                <a:moveTo>
                  <a:pt x="52679" y="187697"/>
                </a:moveTo>
                <a:lnTo>
                  <a:pt x="44560" y="187697"/>
                </a:lnTo>
                <a:lnTo>
                  <a:pt x="37767" y="187401"/>
                </a:lnTo>
                <a:lnTo>
                  <a:pt x="0" y="170647"/>
                </a:lnTo>
                <a:lnTo>
                  <a:pt x="6638" y="159948"/>
                </a:lnTo>
                <a:lnTo>
                  <a:pt x="7546" y="158993"/>
                </a:lnTo>
                <a:lnTo>
                  <a:pt x="9647" y="157656"/>
                </a:lnTo>
                <a:lnTo>
                  <a:pt x="10984" y="157322"/>
                </a:lnTo>
                <a:lnTo>
                  <a:pt x="14328" y="157322"/>
                </a:lnTo>
                <a:lnTo>
                  <a:pt x="16047" y="157966"/>
                </a:lnTo>
                <a:lnTo>
                  <a:pt x="19486" y="160545"/>
                </a:lnTo>
                <a:lnTo>
                  <a:pt x="21563" y="161978"/>
                </a:lnTo>
                <a:lnTo>
                  <a:pt x="26435" y="165130"/>
                </a:lnTo>
                <a:lnTo>
                  <a:pt x="29372" y="166563"/>
                </a:lnTo>
                <a:lnTo>
                  <a:pt x="36249" y="169142"/>
                </a:lnTo>
                <a:lnTo>
                  <a:pt x="40548" y="169787"/>
                </a:lnTo>
                <a:lnTo>
                  <a:pt x="86815" y="169787"/>
                </a:lnTo>
                <a:lnTo>
                  <a:pt x="86135" y="170790"/>
                </a:lnTo>
                <a:lnTo>
                  <a:pt x="77634" y="178814"/>
                </a:lnTo>
                <a:lnTo>
                  <a:pt x="72380" y="181966"/>
                </a:lnTo>
                <a:lnTo>
                  <a:pt x="59867" y="186551"/>
                </a:lnTo>
                <a:lnTo>
                  <a:pt x="52679" y="187697"/>
                </a:lnTo>
                <a:close/>
              </a:path>
              <a:path w="810259" h="233045">
                <a:moveTo>
                  <a:pt x="156462" y="232830"/>
                </a:moveTo>
                <a:lnTo>
                  <a:pt x="135209" y="232830"/>
                </a:lnTo>
                <a:lnTo>
                  <a:pt x="159280" y="177238"/>
                </a:lnTo>
                <a:lnTo>
                  <a:pt x="105693" y="45419"/>
                </a:lnTo>
                <a:lnTo>
                  <a:pt x="129669" y="45419"/>
                </a:lnTo>
                <a:lnTo>
                  <a:pt x="131341" y="45945"/>
                </a:lnTo>
                <a:lnTo>
                  <a:pt x="169238" y="142277"/>
                </a:lnTo>
                <a:lnTo>
                  <a:pt x="171746" y="150301"/>
                </a:lnTo>
                <a:lnTo>
                  <a:pt x="193179" y="150301"/>
                </a:lnTo>
                <a:lnTo>
                  <a:pt x="161955" y="228723"/>
                </a:lnTo>
                <a:lnTo>
                  <a:pt x="160928" y="230204"/>
                </a:lnTo>
                <a:lnTo>
                  <a:pt x="158349" y="232305"/>
                </a:lnTo>
                <a:lnTo>
                  <a:pt x="156462" y="232830"/>
                </a:lnTo>
                <a:close/>
              </a:path>
              <a:path w="810259" h="233045">
                <a:moveTo>
                  <a:pt x="193179" y="150301"/>
                </a:moveTo>
                <a:lnTo>
                  <a:pt x="171746" y="150301"/>
                </a:lnTo>
                <a:lnTo>
                  <a:pt x="172319" y="148199"/>
                </a:lnTo>
                <a:lnTo>
                  <a:pt x="172964" y="146122"/>
                </a:lnTo>
                <a:lnTo>
                  <a:pt x="174397" y="142014"/>
                </a:lnTo>
                <a:lnTo>
                  <a:pt x="175137" y="139985"/>
                </a:lnTo>
                <a:lnTo>
                  <a:pt x="175901" y="137979"/>
                </a:lnTo>
                <a:lnTo>
                  <a:pt x="207566" y="50577"/>
                </a:lnTo>
                <a:lnTo>
                  <a:pt x="208139" y="49145"/>
                </a:lnTo>
                <a:lnTo>
                  <a:pt x="209094" y="47927"/>
                </a:lnTo>
                <a:lnTo>
                  <a:pt x="211769" y="45921"/>
                </a:lnTo>
                <a:lnTo>
                  <a:pt x="213250" y="45419"/>
                </a:lnTo>
                <a:lnTo>
                  <a:pt x="234933" y="45419"/>
                </a:lnTo>
                <a:lnTo>
                  <a:pt x="193179" y="150301"/>
                </a:lnTo>
                <a:close/>
              </a:path>
              <a:path w="810259" h="233045">
                <a:moveTo>
                  <a:pt x="333891" y="169787"/>
                </a:moveTo>
                <a:lnTo>
                  <a:pt x="297176" y="169787"/>
                </a:lnTo>
                <a:lnTo>
                  <a:pt x="300971" y="169166"/>
                </a:lnTo>
                <a:lnTo>
                  <a:pt x="307371" y="166683"/>
                </a:lnTo>
                <a:lnTo>
                  <a:pt x="318427" y="150062"/>
                </a:lnTo>
                <a:lnTo>
                  <a:pt x="318427" y="143185"/>
                </a:lnTo>
                <a:lnTo>
                  <a:pt x="292948" y="125036"/>
                </a:lnTo>
                <a:lnTo>
                  <a:pt x="280292" y="120666"/>
                </a:lnTo>
                <a:lnTo>
                  <a:pt x="251636" y="95090"/>
                </a:lnTo>
                <a:lnTo>
                  <a:pt x="250657" y="89980"/>
                </a:lnTo>
                <a:lnTo>
                  <a:pt x="250657" y="78517"/>
                </a:lnTo>
                <a:lnTo>
                  <a:pt x="283802" y="44369"/>
                </a:lnTo>
                <a:lnTo>
                  <a:pt x="290583" y="43270"/>
                </a:lnTo>
                <a:lnTo>
                  <a:pt x="306919" y="43270"/>
                </a:lnTo>
                <a:lnTo>
                  <a:pt x="314797" y="44703"/>
                </a:lnTo>
                <a:lnTo>
                  <a:pt x="328935" y="50434"/>
                </a:lnTo>
                <a:lnTo>
                  <a:pt x="334954" y="54446"/>
                </a:lnTo>
                <a:lnTo>
                  <a:pt x="339922" y="59604"/>
                </a:lnTo>
                <a:lnTo>
                  <a:pt x="338502" y="61897"/>
                </a:lnTo>
                <a:lnTo>
                  <a:pt x="295073" y="61897"/>
                </a:lnTo>
                <a:lnTo>
                  <a:pt x="291730" y="62422"/>
                </a:lnTo>
                <a:lnTo>
                  <a:pt x="274585" y="79186"/>
                </a:lnTo>
                <a:lnTo>
                  <a:pt x="274585" y="85586"/>
                </a:lnTo>
                <a:lnTo>
                  <a:pt x="312459" y="107460"/>
                </a:lnTo>
                <a:lnTo>
                  <a:pt x="316590" y="109131"/>
                </a:lnTo>
                <a:lnTo>
                  <a:pt x="341926" y="136928"/>
                </a:lnTo>
                <a:lnTo>
                  <a:pt x="341926" y="149059"/>
                </a:lnTo>
                <a:lnTo>
                  <a:pt x="340828" y="155053"/>
                </a:lnTo>
                <a:lnTo>
                  <a:pt x="336433" y="166038"/>
                </a:lnTo>
                <a:lnTo>
                  <a:pt x="333891" y="169787"/>
                </a:lnTo>
                <a:close/>
              </a:path>
              <a:path w="810259" h="233045">
                <a:moveTo>
                  <a:pt x="331468" y="71783"/>
                </a:moveTo>
                <a:lnTo>
                  <a:pt x="327741" y="71783"/>
                </a:lnTo>
                <a:lnTo>
                  <a:pt x="326189" y="71258"/>
                </a:lnTo>
                <a:lnTo>
                  <a:pt x="322847" y="69156"/>
                </a:lnTo>
                <a:lnTo>
                  <a:pt x="320839" y="68034"/>
                </a:lnTo>
                <a:lnTo>
                  <a:pt x="316159" y="65646"/>
                </a:lnTo>
                <a:lnTo>
                  <a:pt x="313389" y="64523"/>
                </a:lnTo>
                <a:lnTo>
                  <a:pt x="306989" y="62422"/>
                </a:lnTo>
                <a:lnTo>
                  <a:pt x="303192" y="61897"/>
                </a:lnTo>
                <a:lnTo>
                  <a:pt x="338502" y="61897"/>
                </a:lnTo>
                <a:lnTo>
                  <a:pt x="334332" y="68631"/>
                </a:lnTo>
                <a:lnTo>
                  <a:pt x="333187" y="70732"/>
                </a:lnTo>
                <a:lnTo>
                  <a:pt x="331468" y="71783"/>
                </a:lnTo>
                <a:close/>
              </a:path>
              <a:path w="810259" h="233045">
                <a:moveTo>
                  <a:pt x="299753" y="187697"/>
                </a:moveTo>
                <a:lnTo>
                  <a:pt x="291636" y="187697"/>
                </a:lnTo>
                <a:lnTo>
                  <a:pt x="284843" y="187401"/>
                </a:lnTo>
                <a:lnTo>
                  <a:pt x="247075" y="170647"/>
                </a:lnTo>
                <a:lnTo>
                  <a:pt x="253713" y="159948"/>
                </a:lnTo>
                <a:lnTo>
                  <a:pt x="254621" y="158993"/>
                </a:lnTo>
                <a:lnTo>
                  <a:pt x="256722" y="157656"/>
                </a:lnTo>
                <a:lnTo>
                  <a:pt x="258060" y="157322"/>
                </a:lnTo>
                <a:lnTo>
                  <a:pt x="261403" y="157322"/>
                </a:lnTo>
                <a:lnTo>
                  <a:pt x="263122" y="157966"/>
                </a:lnTo>
                <a:lnTo>
                  <a:pt x="266561" y="160545"/>
                </a:lnTo>
                <a:lnTo>
                  <a:pt x="268638" y="161978"/>
                </a:lnTo>
                <a:lnTo>
                  <a:pt x="273510" y="165130"/>
                </a:lnTo>
                <a:lnTo>
                  <a:pt x="276447" y="166563"/>
                </a:lnTo>
                <a:lnTo>
                  <a:pt x="283325" y="169142"/>
                </a:lnTo>
                <a:lnTo>
                  <a:pt x="287622" y="169787"/>
                </a:lnTo>
                <a:lnTo>
                  <a:pt x="333891" y="169787"/>
                </a:lnTo>
                <a:lnTo>
                  <a:pt x="333211" y="170790"/>
                </a:lnTo>
                <a:lnTo>
                  <a:pt x="324710" y="178814"/>
                </a:lnTo>
                <a:lnTo>
                  <a:pt x="319454" y="181966"/>
                </a:lnTo>
                <a:lnTo>
                  <a:pt x="306942" y="186551"/>
                </a:lnTo>
                <a:lnTo>
                  <a:pt x="299753" y="187697"/>
                </a:lnTo>
                <a:close/>
              </a:path>
              <a:path w="810259" h="233045">
                <a:moveTo>
                  <a:pt x="441029" y="66338"/>
                </a:moveTo>
                <a:lnTo>
                  <a:pt x="359790" y="66338"/>
                </a:lnTo>
                <a:lnTo>
                  <a:pt x="358573" y="65861"/>
                </a:lnTo>
                <a:lnTo>
                  <a:pt x="356566" y="63950"/>
                </a:lnTo>
                <a:lnTo>
                  <a:pt x="356064" y="62565"/>
                </a:lnTo>
                <a:lnTo>
                  <a:pt x="356064" y="50721"/>
                </a:lnTo>
                <a:lnTo>
                  <a:pt x="378130" y="47855"/>
                </a:lnTo>
                <a:lnTo>
                  <a:pt x="384196" y="3295"/>
                </a:lnTo>
                <a:lnTo>
                  <a:pt x="384791" y="2149"/>
                </a:lnTo>
                <a:lnTo>
                  <a:pt x="386799" y="429"/>
                </a:lnTo>
                <a:lnTo>
                  <a:pt x="388063" y="0"/>
                </a:lnTo>
                <a:lnTo>
                  <a:pt x="402486" y="0"/>
                </a:lnTo>
                <a:lnTo>
                  <a:pt x="402486" y="47998"/>
                </a:lnTo>
                <a:lnTo>
                  <a:pt x="441029" y="47998"/>
                </a:lnTo>
                <a:lnTo>
                  <a:pt x="441029" y="66338"/>
                </a:lnTo>
                <a:close/>
              </a:path>
              <a:path w="810259" h="233045">
                <a:moveTo>
                  <a:pt x="417246" y="187697"/>
                </a:moveTo>
                <a:lnTo>
                  <a:pt x="410940" y="187697"/>
                </a:lnTo>
                <a:lnTo>
                  <a:pt x="403311" y="187115"/>
                </a:lnTo>
                <a:lnTo>
                  <a:pt x="377271" y="151734"/>
                </a:lnTo>
                <a:lnTo>
                  <a:pt x="377271" y="66338"/>
                </a:lnTo>
                <a:lnTo>
                  <a:pt x="402486" y="66338"/>
                </a:lnTo>
                <a:lnTo>
                  <a:pt x="402486" y="155745"/>
                </a:lnTo>
                <a:lnTo>
                  <a:pt x="403800" y="160044"/>
                </a:lnTo>
                <a:lnTo>
                  <a:pt x="409053" y="165775"/>
                </a:lnTo>
                <a:lnTo>
                  <a:pt x="412469" y="167208"/>
                </a:lnTo>
                <a:lnTo>
                  <a:pt x="439446" y="167208"/>
                </a:lnTo>
                <a:lnTo>
                  <a:pt x="444324" y="175088"/>
                </a:lnTo>
                <a:lnTo>
                  <a:pt x="440025" y="179100"/>
                </a:lnTo>
                <a:lnTo>
                  <a:pt x="434964" y="182205"/>
                </a:lnTo>
                <a:lnTo>
                  <a:pt x="423311" y="186599"/>
                </a:lnTo>
                <a:lnTo>
                  <a:pt x="417246" y="187697"/>
                </a:lnTo>
                <a:close/>
              </a:path>
              <a:path w="810259" h="233045">
                <a:moveTo>
                  <a:pt x="439446" y="167208"/>
                </a:moveTo>
                <a:lnTo>
                  <a:pt x="419156" y="167208"/>
                </a:lnTo>
                <a:lnTo>
                  <a:pt x="421280" y="166874"/>
                </a:lnTo>
                <a:lnTo>
                  <a:pt x="424816" y="165536"/>
                </a:lnTo>
                <a:lnTo>
                  <a:pt x="426319" y="164772"/>
                </a:lnTo>
                <a:lnTo>
                  <a:pt x="429878" y="162289"/>
                </a:lnTo>
                <a:lnTo>
                  <a:pt x="431692" y="160951"/>
                </a:lnTo>
                <a:lnTo>
                  <a:pt x="432528" y="160617"/>
                </a:lnTo>
                <a:lnTo>
                  <a:pt x="434151" y="160617"/>
                </a:lnTo>
                <a:lnTo>
                  <a:pt x="434843" y="160808"/>
                </a:lnTo>
                <a:lnTo>
                  <a:pt x="435897" y="161572"/>
                </a:lnTo>
                <a:lnTo>
                  <a:pt x="436396" y="162193"/>
                </a:lnTo>
                <a:lnTo>
                  <a:pt x="436874" y="163053"/>
                </a:lnTo>
                <a:lnTo>
                  <a:pt x="439446" y="167208"/>
                </a:lnTo>
                <a:close/>
              </a:path>
              <a:path w="810259" h="233045">
                <a:moveTo>
                  <a:pt x="531622" y="187554"/>
                </a:moveTo>
                <a:lnTo>
                  <a:pt x="526557" y="187554"/>
                </a:lnTo>
                <a:lnTo>
                  <a:pt x="519394" y="187249"/>
                </a:lnTo>
                <a:lnTo>
                  <a:pt x="483033" y="172755"/>
                </a:lnTo>
                <a:lnTo>
                  <a:pt x="462181" y="137535"/>
                </a:lnTo>
                <a:lnTo>
                  <a:pt x="459467" y="115627"/>
                </a:lnTo>
                <a:lnTo>
                  <a:pt x="459471" y="109800"/>
                </a:lnTo>
                <a:lnTo>
                  <a:pt x="472901" y="68156"/>
                </a:lnTo>
                <a:lnTo>
                  <a:pt x="510709" y="44596"/>
                </a:lnTo>
                <a:lnTo>
                  <a:pt x="525269" y="43270"/>
                </a:lnTo>
                <a:lnTo>
                  <a:pt x="533676" y="43270"/>
                </a:lnTo>
                <a:lnTo>
                  <a:pt x="541461" y="44655"/>
                </a:lnTo>
                <a:lnTo>
                  <a:pt x="555787" y="50195"/>
                </a:lnTo>
                <a:lnTo>
                  <a:pt x="561996" y="54255"/>
                </a:lnTo>
                <a:lnTo>
                  <a:pt x="569220" y="61610"/>
                </a:lnTo>
                <a:lnTo>
                  <a:pt x="525701" y="61610"/>
                </a:lnTo>
                <a:lnTo>
                  <a:pt x="517350" y="62255"/>
                </a:lnTo>
                <a:lnTo>
                  <a:pt x="486775" y="91672"/>
                </a:lnTo>
                <a:lnTo>
                  <a:pt x="485007" y="100152"/>
                </a:lnTo>
                <a:lnTo>
                  <a:pt x="583798" y="100152"/>
                </a:lnTo>
                <a:lnTo>
                  <a:pt x="583998" y="105432"/>
                </a:lnTo>
                <a:lnTo>
                  <a:pt x="584016" y="109800"/>
                </a:lnTo>
                <a:lnTo>
                  <a:pt x="583584" y="112403"/>
                </a:lnTo>
                <a:lnTo>
                  <a:pt x="581865" y="114982"/>
                </a:lnTo>
                <a:lnTo>
                  <a:pt x="580289" y="115627"/>
                </a:lnTo>
                <a:lnTo>
                  <a:pt x="484291" y="115627"/>
                </a:lnTo>
                <a:lnTo>
                  <a:pt x="484481" y="124415"/>
                </a:lnTo>
                <a:lnTo>
                  <a:pt x="500840" y="159184"/>
                </a:lnTo>
                <a:lnTo>
                  <a:pt x="522118" y="167781"/>
                </a:lnTo>
                <a:lnTo>
                  <a:pt x="580289" y="167781"/>
                </a:lnTo>
                <a:lnTo>
                  <a:pt x="578713" y="169644"/>
                </a:lnTo>
                <a:lnTo>
                  <a:pt x="536754" y="187124"/>
                </a:lnTo>
                <a:lnTo>
                  <a:pt x="531622" y="187554"/>
                </a:lnTo>
                <a:close/>
              </a:path>
              <a:path w="810259" h="233045">
                <a:moveTo>
                  <a:pt x="583798" y="100152"/>
                </a:moveTo>
                <a:lnTo>
                  <a:pt x="561377" y="100152"/>
                </a:lnTo>
                <a:lnTo>
                  <a:pt x="561377" y="94517"/>
                </a:lnTo>
                <a:lnTo>
                  <a:pt x="560564" y="89335"/>
                </a:lnTo>
                <a:lnTo>
                  <a:pt x="531241" y="61610"/>
                </a:lnTo>
                <a:lnTo>
                  <a:pt x="569220" y="61610"/>
                </a:lnTo>
                <a:lnTo>
                  <a:pt x="583727" y="98487"/>
                </a:lnTo>
                <a:lnTo>
                  <a:pt x="583798" y="100152"/>
                </a:lnTo>
                <a:close/>
              </a:path>
              <a:path w="810259" h="233045">
                <a:moveTo>
                  <a:pt x="580289" y="167781"/>
                </a:moveTo>
                <a:lnTo>
                  <a:pt x="534821" y="167781"/>
                </a:lnTo>
                <a:lnTo>
                  <a:pt x="540123" y="167088"/>
                </a:lnTo>
                <a:lnTo>
                  <a:pt x="549102" y="164318"/>
                </a:lnTo>
                <a:lnTo>
                  <a:pt x="552946" y="162766"/>
                </a:lnTo>
                <a:lnTo>
                  <a:pt x="559346" y="159328"/>
                </a:lnTo>
                <a:lnTo>
                  <a:pt x="562046" y="157775"/>
                </a:lnTo>
                <a:lnTo>
                  <a:pt x="566439" y="155005"/>
                </a:lnTo>
                <a:lnTo>
                  <a:pt x="568349" y="154313"/>
                </a:lnTo>
                <a:lnTo>
                  <a:pt x="571022" y="154313"/>
                </a:lnTo>
                <a:lnTo>
                  <a:pt x="571932" y="154527"/>
                </a:lnTo>
                <a:lnTo>
                  <a:pt x="573461" y="155387"/>
                </a:lnTo>
                <a:lnTo>
                  <a:pt x="574127" y="155984"/>
                </a:lnTo>
                <a:lnTo>
                  <a:pt x="581865" y="165918"/>
                </a:lnTo>
                <a:lnTo>
                  <a:pt x="580289" y="167781"/>
                </a:lnTo>
                <a:close/>
              </a:path>
              <a:path w="810259" h="233045">
                <a:moveTo>
                  <a:pt x="660204" y="64905"/>
                </a:moveTo>
                <a:lnTo>
                  <a:pt x="638721" y="64905"/>
                </a:lnTo>
                <a:lnTo>
                  <a:pt x="641395" y="61753"/>
                </a:lnTo>
                <a:lnTo>
                  <a:pt x="675114" y="43270"/>
                </a:lnTo>
                <a:lnTo>
                  <a:pt x="689058" y="43270"/>
                </a:lnTo>
                <a:lnTo>
                  <a:pt x="696916" y="45897"/>
                </a:lnTo>
                <a:lnTo>
                  <a:pt x="709047" y="56404"/>
                </a:lnTo>
                <a:lnTo>
                  <a:pt x="713194" y="63186"/>
                </a:lnTo>
                <a:lnTo>
                  <a:pt x="666134" y="63186"/>
                </a:lnTo>
                <a:lnTo>
                  <a:pt x="660404" y="64786"/>
                </a:lnTo>
                <a:lnTo>
                  <a:pt x="660204" y="64905"/>
                </a:lnTo>
                <a:close/>
              </a:path>
              <a:path w="810259" h="233045">
                <a:moveTo>
                  <a:pt x="733284" y="72356"/>
                </a:moveTo>
                <a:lnTo>
                  <a:pt x="715949" y="72356"/>
                </a:lnTo>
                <a:lnTo>
                  <a:pt x="717956" y="67198"/>
                </a:lnTo>
                <a:lnTo>
                  <a:pt x="752341" y="43819"/>
                </a:lnTo>
                <a:lnTo>
                  <a:pt x="757021" y="43270"/>
                </a:lnTo>
                <a:lnTo>
                  <a:pt x="761798" y="43270"/>
                </a:lnTo>
                <a:lnTo>
                  <a:pt x="801700" y="63186"/>
                </a:lnTo>
                <a:lnTo>
                  <a:pt x="751578" y="63186"/>
                </a:lnTo>
                <a:lnTo>
                  <a:pt x="747614" y="63879"/>
                </a:lnTo>
                <a:lnTo>
                  <a:pt x="740163" y="66649"/>
                </a:lnTo>
                <a:lnTo>
                  <a:pt x="736891" y="68750"/>
                </a:lnTo>
                <a:lnTo>
                  <a:pt x="733284" y="72356"/>
                </a:lnTo>
                <a:close/>
              </a:path>
              <a:path w="810259" h="233045">
                <a:moveTo>
                  <a:pt x="640438" y="185548"/>
                </a:moveTo>
                <a:lnTo>
                  <a:pt x="615223" y="185548"/>
                </a:lnTo>
                <a:lnTo>
                  <a:pt x="615223" y="45419"/>
                </a:lnTo>
                <a:lnTo>
                  <a:pt x="632034" y="45419"/>
                </a:lnTo>
                <a:lnTo>
                  <a:pt x="633539" y="45825"/>
                </a:lnTo>
                <a:lnTo>
                  <a:pt x="635734" y="47449"/>
                </a:lnTo>
                <a:lnTo>
                  <a:pt x="636380" y="48763"/>
                </a:lnTo>
                <a:lnTo>
                  <a:pt x="636571" y="50577"/>
                </a:lnTo>
                <a:lnTo>
                  <a:pt x="638721" y="64905"/>
                </a:lnTo>
                <a:lnTo>
                  <a:pt x="660204" y="64905"/>
                </a:lnTo>
                <a:lnTo>
                  <a:pt x="649705" y="71186"/>
                </a:lnTo>
                <a:lnTo>
                  <a:pt x="644834" y="75604"/>
                </a:lnTo>
                <a:lnTo>
                  <a:pt x="640438" y="81239"/>
                </a:lnTo>
                <a:lnTo>
                  <a:pt x="640438" y="185548"/>
                </a:lnTo>
                <a:close/>
              </a:path>
              <a:path w="810259" h="233045">
                <a:moveTo>
                  <a:pt x="724831" y="185548"/>
                </a:moveTo>
                <a:lnTo>
                  <a:pt x="699616" y="185548"/>
                </a:lnTo>
                <a:lnTo>
                  <a:pt x="699616" y="96284"/>
                </a:lnTo>
                <a:lnTo>
                  <a:pt x="699181" y="88439"/>
                </a:lnTo>
                <a:lnTo>
                  <a:pt x="681226" y="63186"/>
                </a:lnTo>
                <a:lnTo>
                  <a:pt x="713194" y="63186"/>
                </a:lnTo>
                <a:lnTo>
                  <a:pt x="713369" y="63473"/>
                </a:lnTo>
                <a:lnTo>
                  <a:pt x="715949" y="72356"/>
                </a:lnTo>
                <a:lnTo>
                  <a:pt x="733284" y="72356"/>
                </a:lnTo>
                <a:lnTo>
                  <a:pt x="731254" y="74386"/>
                </a:lnTo>
                <a:lnTo>
                  <a:pt x="729010" y="77848"/>
                </a:lnTo>
                <a:lnTo>
                  <a:pt x="725667" y="86063"/>
                </a:lnTo>
                <a:lnTo>
                  <a:pt x="724831" y="90839"/>
                </a:lnTo>
                <a:lnTo>
                  <a:pt x="724831" y="185548"/>
                </a:lnTo>
                <a:close/>
              </a:path>
              <a:path w="810259" h="233045">
                <a:moveTo>
                  <a:pt x="809796" y="185548"/>
                </a:moveTo>
                <a:lnTo>
                  <a:pt x="784581" y="185548"/>
                </a:lnTo>
                <a:lnTo>
                  <a:pt x="784581" y="96284"/>
                </a:lnTo>
                <a:lnTo>
                  <a:pt x="784115" y="88614"/>
                </a:lnTo>
                <a:lnTo>
                  <a:pt x="765047" y="63186"/>
                </a:lnTo>
                <a:lnTo>
                  <a:pt x="801700" y="63186"/>
                </a:lnTo>
                <a:lnTo>
                  <a:pt x="802745" y="64637"/>
                </a:lnTo>
                <a:lnTo>
                  <a:pt x="806662" y="73717"/>
                </a:lnTo>
                <a:lnTo>
                  <a:pt x="809013" y="84266"/>
                </a:lnTo>
                <a:lnTo>
                  <a:pt x="809796" y="96284"/>
                </a:lnTo>
                <a:lnTo>
                  <a:pt x="809796" y="185548"/>
                </a:lnTo>
                <a:close/>
              </a:path>
            </a:pathLst>
          </a:custGeom>
          <a:solidFill>
            <a:srgbClr val="000000"/>
          </a:solidFill>
        </p:spPr>
        <p:txBody>
          <a:bodyPr wrap="square" lIns="0" tIns="0" rIns="0" bIns="0" rtlCol="0"/>
          <a:lstStyle/>
          <a:p>
            <a:endParaRPr/>
          </a:p>
        </p:txBody>
      </p:sp>
      <p:pic>
        <p:nvPicPr>
          <p:cNvPr id="33" name="object 33"/>
          <p:cNvPicPr/>
          <p:nvPr/>
        </p:nvPicPr>
        <p:blipFill>
          <a:blip r:embed="rId20" cstate="print"/>
          <a:stretch>
            <a:fillRect/>
          </a:stretch>
        </p:blipFill>
        <p:spPr>
          <a:xfrm>
            <a:off x="7822007" y="5126787"/>
            <a:ext cx="240760" cy="144570"/>
          </a:xfrm>
          <a:prstGeom prst="rect">
            <a:avLst/>
          </a:prstGeom>
        </p:spPr>
      </p:pic>
      <p:sp>
        <p:nvSpPr>
          <p:cNvPr id="34" name="object 34"/>
          <p:cNvSpPr/>
          <p:nvPr/>
        </p:nvSpPr>
        <p:spPr>
          <a:xfrm>
            <a:off x="8245041" y="5065607"/>
            <a:ext cx="1031240" cy="241300"/>
          </a:xfrm>
          <a:custGeom>
            <a:avLst/>
            <a:gdLst/>
            <a:ahLst/>
            <a:cxnLst/>
            <a:rect l="l" t="t" r="r" b="b"/>
            <a:pathLst>
              <a:path w="1031240" h="241300">
                <a:moveTo>
                  <a:pt x="47383" y="83675"/>
                </a:moveTo>
                <a:lnTo>
                  <a:pt x="23641" y="83675"/>
                </a:lnTo>
                <a:lnTo>
                  <a:pt x="28289" y="78907"/>
                </a:lnTo>
                <a:lnTo>
                  <a:pt x="62542" y="61848"/>
                </a:lnTo>
                <a:lnTo>
                  <a:pt x="69634" y="61467"/>
                </a:lnTo>
                <a:lnTo>
                  <a:pt x="77276" y="61467"/>
                </a:lnTo>
                <a:lnTo>
                  <a:pt x="108616" y="81383"/>
                </a:lnTo>
                <a:lnTo>
                  <a:pt x="55163" y="81383"/>
                </a:lnTo>
                <a:lnTo>
                  <a:pt x="48476" y="83078"/>
                </a:lnTo>
                <a:lnTo>
                  <a:pt x="47383" y="83675"/>
                </a:lnTo>
                <a:close/>
              </a:path>
              <a:path w="1031240" h="241300">
                <a:moveTo>
                  <a:pt x="25217" y="203744"/>
                </a:moveTo>
                <a:lnTo>
                  <a:pt x="0" y="203744"/>
                </a:lnTo>
                <a:lnTo>
                  <a:pt x="0" y="63616"/>
                </a:lnTo>
                <a:lnTo>
                  <a:pt x="16859" y="63616"/>
                </a:lnTo>
                <a:lnTo>
                  <a:pt x="18339" y="64022"/>
                </a:lnTo>
                <a:lnTo>
                  <a:pt x="20632" y="65646"/>
                </a:lnTo>
                <a:lnTo>
                  <a:pt x="21301" y="66959"/>
                </a:lnTo>
                <a:lnTo>
                  <a:pt x="21492" y="68774"/>
                </a:lnTo>
                <a:lnTo>
                  <a:pt x="23641" y="83675"/>
                </a:lnTo>
                <a:lnTo>
                  <a:pt x="47383" y="83675"/>
                </a:lnTo>
                <a:lnTo>
                  <a:pt x="36058" y="89860"/>
                </a:lnTo>
                <a:lnTo>
                  <a:pt x="30375" y="94565"/>
                </a:lnTo>
                <a:lnTo>
                  <a:pt x="25217" y="100582"/>
                </a:lnTo>
                <a:lnTo>
                  <a:pt x="25217" y="203744"/>
                </a:lnTo>
                <a:close/>
              </a:path>
              <a:path w="1031240" h="241300">
                <a:moveTo>
                  <a:pt x="116200" y="203744"/>
                </a:moveTo>
                <a:lnTo>
                  <a:pt x="90983" y="203744"/>
                </a:lnTo>
                <a:lnTo>
                  <a:pt x="90983" y="104069"/>
                </a:lnTo>
                <a:lnTo>
                  <a:pt x="88619" y="95950"/>
                </a:lnTo>
                <a:lnTo>
                  <a:pt x="79162" y="84296"/>
                </a:lnTo>
                <a:lnTo>
                  <a:pt x="71974" y="81383"/>
                </a:lnTo>
                <a:lnTo>
                  <a:pt x="108616" y="81383"/>
                </a:lnTo>
                <a:lnTo>
                  <a:pt x="111185" y="86231"/>
                </a:lnTo>
                <a:lnTo>
                  <a:pt x="115197" y="99317"/>
                </a:lnTo>
                <a:lnTo>
                  <a:pt x="116200" y="106553"/>
                </a:lnTo>
                <a:lnTo>
                  <a:pt x="116200" y="203744"/>
                </a:lnTo>
                <a:close/>
              </a:path>
              <a:path w="1031240" h="241300">
                <a:moveTo>
                  <a:pt x="217003" y="205750"/>
                </a:moveTo>
                <a:lnTo>
                  <a:pt x="211940" y="205750"/>
                </a:lnTo>
                <a:lnTo>
                  <a:pt x="204776" y="205446"/>
                </a:lnTo>
                <a:lnTo>
                  <a:pt x="168414" y="190952"/>
                </a:lnTo>
                <a:lnTo>
                  <a:pt x="147563" y="155732"/>
                </a:lnTo>
                <a:lnTo>
                  <a:pt x="144848" y="133824"/>
                </a:lnTo>
                <a:lnTo>
                  <a:pt x="144852" y="127997"/>
                </a:lnTo>
                <a:lnTo>
                  <a:pt x="158282" y="86353"/>
                </a:lnTo>
                <a:lnTo>
                  <a:pt x="196090" y="62792"/>
                </a:lnTo>
                <a:lnTo>
                  <a:pt x="210651" y="61467"/>
                </a:lnTo>
                <a:lnTo>
                  <a:pt x="219056" y="61467"/>
                </a:lnTo>
                <a:lnTo>
                  <a:pt x="226841" y="62852"/>
                </a:lnTo>
                <a:lnTo>
                  <a:pt x="241169" y="68392"/>
                </a:lnTo>
                <a:lnTo>
                  <a:pt x="247378" y="72452"/>
                </a:lnTo>
                <a:lnTo>
                  <a:pt x="254602" y="79807"/>
                </a:lnTo>
                <a:lnTo>
                  <a:pt x="211080" y="79807"/>
                </a:lnTo>
                <a:lnTo>
                  <a:pt x="202730" y="80452"/>
                </a:lnTo>
                <a:lnTo>
                  <a:pt x="172157" y="109869"/>
                </a:lnTo>
                <a:lnTo>
                  <a:pt x="170389" y="118349"/>
                </a:lnTo>
                <a:lnTo>
                  <a:pt x="269178" y="118349"/>
                </a:lnTo>
                <a:lnTo>
                  <a:pt x="269379" y="123628"/>
                </a:lnTo>
                <a:lnTo>
                  <a:pt x="269396" y="127997"/>
                </a:lnTo>
                <a:lnTo>
                  <a:pt x="268966" y="130600"/>
                </a:lnTo>
                <a:lnTo>
                  <a:pt x="267247" y="133179"/>
                </a:lnTo>
                <a:lnTo>
                  <a:pt x="265670" y="133824"/>
                </a:lnTo>
                <a:lnTo>
                  <a:pt x="169672" y="133824"/>
                </a:lnTo>
                <a:lnTo>
                  <a:pt x="169863" y="142612"/>
                </a:lnTo>
                <a:lnTo>
                  <a:pt x="186221" y="177381"/>
                </a:lnTo>
                <a:lnTo>
                  <a:pt x="207498" y="185978"/>
                </a:lnTo>
                <a:lnTo>
                  <a:pt x="265670" y="185978"/>
                </a:lnTo>
                <a:lnTo>
                  <a:pt x="264094" y="187840"/>
                </a:lnTo>
                <a:lnTo>
                  <a:pt x="222137" y="205321"/>
                </a:lnTo>
                <a:lnTo>
                  <a:pt x="217003" y="205750"/>
                </a:lnTo>
                <a:close/>
              </a:path>
              <a:path w="1031240" h="241300">
                <a:moveTo>
                  <a:pt x="269178" y="118349"/>
                </a:moveTo>
                <a:lnTo>
                  <a:pt x="246757" y="118349"/>
                </a:lnTo>
                <a:lnTo>
                  <a:pt x="246757" y="112714"/>
                </a:lnTo>
                <a:lnTo>
                  <a:pt x="245945" y="107532"/>
                </a:lnTo>
                <a:lnTo>
                  <a:pt x="216621" y="79807"/>
                </a:lnTo>
                <a:lnTo>
                  <a:pt x="254602" y="79807"/>
                </a:lnTo>
                <a:lnTo>
                  <a:pt x="269107" y="116684"/>
                </a:lnTo>
                <a:lnTo>
                  <a:pt x="269178" y="118349"/>
                </a:lnTo>
                <a:close/>
              </a:path>
              <a:path w="1031240" h="241300">
                <a:moveTo>
                  <a:pt x="265670" y="185978"/>
                </a:moveTo>
                <a:lnTo>
                  <a:pt x="220203" y="185978"/>
                </a:lnTo>
                <a:lnTo>
                  <a:pt x="225504" y="185285"/>
                </a:lnTo>
                <a:lnTo>
                  <a:pt x="234483" y="182515"/>
                </a:lnTo>
                <a:lnTo>
                  <a:pt x="238328" y="180963"/>
                </a:lnTo>
                <a:lnTo>
                  <a:pt x="244728" y="177524"/>
                </a:lnTo>
                <a:lnTo>
                  <a:pt x="247426" y="175972"/>
                </a:lnTo>
                <a:lnTo>
                  <a:pt x="251820" y="173202"/>
                </a:lnTo>
                <a:lnTo>
                  <a:pt x="253730" y="172509"/>
                </a:lnTo>
                <a:lnTo>
                  <a:pt x="256405" y="172509"/>
                </a:lnTo>
                <a:lnTo>
                  <a:pt x="257312" y="172724"/>
                </a:lnTo>
                <a:lnTo>
                  <a:pt x="258841" y="173584"/>
                </a:lnTo>
                <a:lnTo>
                  <a:pt x="259509" y="174181"/>
                </a:lnTo>
                <a:lnTo>
                  <a:pt x="267247" y="184115"/>
                </a:lnTo>
                <a:lnTo>
                  <a:pt x="265670" y="185978"/>
                </a:lnTo>
                <a:close/>
              </a:path>
              <a:path w="1031240" h="241300">
                <a:moveTo>
                  <a:pt x="369377" y="84535"/>
                </a:moveTo>
                <a:lnTo>
                  <a:pt x="288139" y="84535"/>
                </a:lnTo>
                <a:lnTo>
                  <a:pt x="286921" y="84057"/>
                </a:lnTo>
                <a:lnTo>
                  <a:pt x="284914" y="82147"/>
                </a:lnTo>
                <a:lnTo>
                  <a:pt x="284412" y="80762"/>
                </a:lnTo>
                <a:lnTo>
                  <a:pt x="284412" y="68917"/>
                </a:lnTo>
                <a:lnTo>
                  <a:pt x="306479" y="66052"/>
                </a:lnTo>
                <a:lnTo>
                  <a:pt x="312544" y="21492"/>
                </a:lnTo>
                <a:lnTo>
                  <a:pt x="313140" y="20345"/>
                </a:lnTo>
                <a:lnTo>
                  <a:pt x="315147" y="18626"/>
                </a:lnTo>
                <a:lnTo>
                  <a:pt x="316412" y="18196"/>
                </a:lnTo>
                <a:lnTo>
                  <a:pt x="330834" y="18196"/>
                </a:lnTo>
                <a:lnTo>
                  <a:pt x="330834" y="66195"/>
                </a:lnTo>
                <a:lnTo>
                  <a:pt x="369377" y="66195"/>
                </a:lnTo>
                <a:lnTo>
                  <a:pt x="369377" y="84535"/>
                </a:lnTo>
                <a:close/>
              </a:path>
              <a:path w="1031240" h="241300">
                <a:moveTo>
                  <a:pt x="345594" y="205894"/>
                </a:moveTo>
                <a:lnTo>
                  <a:pt x="339288" y="205894"/>
                </a:lnTo>
                <a:lnTo>
                  <a:pt x="331659" y="205312"/>
                </a:lnTo>
                <a:lnTo>
                  <a:pt x="305619" y="169930"/>
                </a:lnTo>
                <a:lnTo>
                  <a:pt x="305619" y="84535"/>
                </a:lnTo>
                <a:lnTo>
                  <a:pt x="330834" y="84535"/>
                </a:lnTo>
                <a:lnTo>
                  <a:pt x="330834" y="173942"/>
                </a:lnTo>
                <a:lnTo>
                  <a:pt x="332149" y="178241"/>
                </a:lnTo>
                <a:lnTo>
                  <a:pt x="337401" y="183972"/>
                </a:lnTo>
                <a:lnTo>
                  <a:pt x="340817" y="185405"/>
                </a:lnTo>
                <a:lnTo>
                  <a:pt x="367794" y="185405"/>
                </a:lnTo>
                <a:lnTo>
                  <a:pt x="372673" y="193285"/>
                </a:lnTo>
                <a:lnTo>
                  <a:pt x="368374" y="197297"/>
                </a:lnTo>
                <a:lnTo>
                  <a:pt x="363312" y="200401"/>
                </a:lnTo>
                <a:lnTo>
                  <a:pt x="351660" y="204795"/>
                </a:lnTo>
                <a:lnTo>
                  <a:pt x="345594" y="205894"/>
                </a:lnTo>
                <a:close/>
              </a:path>
              <a:path w="1031240" h="241300">
                <a:moveTo>
                  <a:pt x="367794" y="185405"/>
                </a:moveTo>
                <a:lnTo>
                  <a:pt x="347504" y="185405"/>
                </a:lnTo>
                <a:lnTo>
                  <a:pt x="349629" y="185070"/>
                </a:lnTo>
                <a:lnTo>
                  <a:pt x="353165" y="183733"/>
                </a:lnTo>
                <a:lnTo>
                  <a:pt x="354667" y="182969"/>
                </a:lnTo>
                <a:lnTo>
                  <a:pt x="358227" y="180485"/>
                </a:lnTo>
                <a:lnTo>
                  <a:pt x="360040" y="179148"/>
                </a:lnTo>
                <a:lnTo>
                  <a:pt x="360876" y="178814"/>
                </a:lnTo>
                <a:lnTo>
                  <a:pt x="362499" y="178814"/>
                </a:lnTo>
                <a:lnTo>
                  <a:pt x="363192" y="179005"/>
                </a:lnTo>
                <a:lnTo>
                  <a:pt x="364245" y="179769"/>
                </a:lnTo>
                <a:lnTo>
                  <a:pt x="364744" y="180390"/>
                </a:lnTo>
                <a:lnTo>
                  <a:pt x="365222" y="181249"/>
                </a:lnTo>
                <a:lnTo>
                  <a:pt x="367794" y="185405"/>
                </a:lnTo>
                <a:close/>
              </a:path>
              <a:path w="1031240" h="241300">
                <a:moveTo>
                  <a:pt x="456556" y="177094"/>
                </a:moveTo>
                <a:lnTo>
                  <a:pt x="437446" y="177094"/>
                </a:lnTo>
                <a:lnTo>
                  <a:pt x="438212" y="174038"/>
                </a:lnTo>
                <a:lnTo>
                  <a:pt x="439094" y="170886"/>
                </a:lnTo>
                <a:lnTo>
                  <a:pt x="443036" y="158181"/>
                </a:lnTo>
                <a:lnTo>
                  <a:pt x="470831" y="68201"/>
                </a:lnTo>
                <a:lnTo>
                  <a:pt x="471309" y="66768"/>
                </a:lnTo>
                <a:lnTo>
                  <a:pt x="472169" y="65598"/>
                </a:lnTo>
                <a:lnTo>
                  <a:pt x="474654" y="63783"/>
                </a:lnTo>
                <a:lnTo>
                  <a:pt x="476133" y="63329"/>
                </a:lnTo>
                <a:lnTo>
                  <a:pt x="490653" y="63329"/>
                </a:lnTo>
                <a:lnTo>
                  <a:pt x="502972" y="91556"/>
                </a:lnTo>
                <a:lnTo>
                  <a:pt x="482724" y="91556"/>
                </a:lnTo>
                <a:lnTo>
                  <a:pt x="480814" y="100344"/>
                </a:lnTo>
                <a:lnTo>
                  <a:pt x="480194" y="102541"/>
                </a:lnTo>
                <a:lnTo>
                  <a:pt x="479429" y="104738"/>
                </a:lnTo>
                <a:lnTo>
                  <a:pt x="456556" y="177094"/>
                </a:lnTo>
                <a:close/>
              </a:path>
              <a:path w="1031240" h="241300">
                <a:moveTo>
                  <a:pt x="446713" y="203744"/>
                </a:moveTo>
                <a:lnTo>
                  <a:pt x="424981" y="203744"/>
                </a:lnTo>
                <a:lnTo>
                  <a:pt x="380851" y="63616"/>
                </a:lnTo>
                <a:lnTo>
                  <a:pt x="402680" y="63616"/>
                </a:lnTo>
                <a:lnTo>
                  <a:pt x="404302" y="64141"/>
                </a:lnTo>
                <a:lnTo>
                  <a:pt x="406976" y="66243"/>
                </a:lnTo>
                <a:lnTo>
                  <a:pt x="407835" y="67485"/>
                </a:lnTo>
                <a:lnTo>
                  <a:pt x="408220" y="68917"/>
                </a:lnTo>
                <a:lnTo>
                  <a:pt x="433291" y="158325"/>
                </a:lnTo>
                <a:lnTo>
                  <a:pt x="437446" y="177094"/>
                </a:lnTo>
                <a:lnTo>
                  <a:pt x="456556" y="177094"/>
                </a:lnTo>
                <a:lnTo>
                  <a:pt x="449627" y="199016"/>
                </a:lnTo>
                <a:lnTo>
                  <a:pt x="448576" y="202168"/>
                </a:lnTo>
                <a:lnTo>
                  <a:pt x="446713" y="203744"/>
                </a:lnTo>
                <a:close/>
              </a:path>
              <a:path w="1031240" h="241300">
                <a:moveTo>
                  <a:pt x="548976" y="177094"/>
                </a:moveTo>
                <a:lnTo>
                  <a:pt x="528430" y="177094"/>
                </a:lnTo>
                <a:lnTo>
                  <a:pt x="529480" y="170886"/>
                </a:lnTo>
                <a:lnTo>
                  <a:pt x="530962" y="164581"/>
                </a:lnTo>
                <a:lnTo>
                  <a:pt x="532873" y="158181"/>
                </a:lnTo>
                <a:lnTo>
                  <a:pt x="558519" y="68774"/>
                </a:lnTo>
                <a:lnTo>
                  <a:pt x="558997" y="67246"/>
                </a:lnTo>
                <a:lnTo>
                  <a:pt x="559857" y="66004"/>
                </a:lnTo>
                <a:lnTo>
                  <a:pt x="562340" y="64094"/>
                </a:lnTo>
                <a:lnTo>
                  <a:pt x="563868" y="63616"/>
                </a:lnTo>
                <a:lnTo>
                  <a:pt x="584597" y="63616"/>
                </a:lnTo>
                <a:lnTo>
                  <a:pt x="548976" y="177094"/>
                </a:lnTo>
                <a:close/>
              </a:path>
              <a:path w="1031240" h="241300">
                <a:moveTo>
                  <a:pt x="540611" y="203744"/>
                </a:moveTo>
                <a:lnTo>
                  <a:pt x="518162" y="203744"/>
                </a:lnTo>
                <a:lnTo>
                  <a:pt x="516490" y="202168"/>
                </a:lnTo>
                <a:lnTo>
                  <a:pt x="515536" y="199016"/>
                </a:lnTo>
                <a:lnTo>
                  <a:pt x="486163" y="104594"/>
                </a:lnTo>
                <a:lnTo>
                  <a:pt x="482724" y="91556"/>
                </a:lnTo>
                <a:lnTo>
                  <a:pt x="502972" y="91556"/>
                </a:lnTo>
                <a:lnTo>
                  <a:pt x="523177" y="158325"/>
                </a:lnTo>
                <a:lnTo>
                  <a:pt x="524224" y="161572"/>
                </a:lnTo>
                <a:lnTo>
                  <a:pt x="525167" y="164748"/>
                </a:lnTo>
                <a:lnTo>
                  <a:pt x="526860" y="170957"/>
                </a:lnTo>
                <a:lnTo>
                  <a:pt x="527667" y="174038"/>
                </a:lnTo>
                <a:lnTo>
                  <a:pt x="528430" y="177094"/>
                </a:lnTo>
                <a:lnTo>
                  <a:pt x="548976" y="177094"/>
                </a:lnTo>
                <a:lnTo>
                  <a:pt x="540611" y="203744"/>
                </a:lnTo>
                <a:close/>
              </a:path>
              <a:path w="1031240" h="241300">
                <a:moveTo>
                  <a:pt x="664873" y="205750"/>
                </a:moveTo>
                <a:lnTo>
                  <a:pt x="625685" y="194503"/>
                </a:lnTo>
                <a:lnTo>
                  <a:pt x="602761" y="163483"/>
                </a:lnTo>
                <a:lnTo>
                  <a:pt x="598104" y="133537"/>
                </a:lnTo>
                <a:lnTo>
                  <a:pt x="598409" y="125370"/>
                </a:lnTo>
                <a:lnTo>
                  <a:pt x="612003" y="85963"/>
                </a:lnTo>
                <a:lnTo>
                  <a:pt x="643530" y="64328"/>
                </a:lnTo>
                <a:lnTo>
                  <a:pt x="664873" y="61467"/>
                </a:lnTo>
                <a:lnTo>
                  <a:pt x="672350" y="61785"/>
                </a:lnTo>
                <a:lnTo>
                  <a:pt x="708915" y="76601"/>
                </a:lnTo>
                <a:lnTo>
                  <a:pt x="713505" y="81096"/>
                </a:lnTo>
                <a:lnTo>
                  <a:pt x="657995" y="81096"/>
                </a:lnTo>
                <a:lnTo>
                  <a:pt x="652003" y="82290"/>
                </a:lnTo>
                <a:lnTo>
                  <a:pt x="624874" y="117967"/>
                </a:lnTo>
                <a:lnTo>
                  <a:pt x="624038" y="125370"/>
                </a:lnTo>
                <a:lnTo>
                  <a:pt x="624038" y="141991"/>
                </a:lnTo>
                <a:lnTo>
                  <a:pt x="641782" y="180270"/>
                </a:lnTo>
                <a:lnTo>
                  <a:pt x="657995" y="186121"/>
                </a:lnTo>
                <a:lnTo>
                  <a:pt x="713505" y="186121"/>
                </a:lnTo>
                <a:lnTo>
                  <a:pt x="708915" y="190616"/>
                </a:lnTo>
                <a:lnTo>
                  <a:pt x="672350" y="205433"/>
                </a:lnTo>
                <a:lnTo>
                  <a:pt x="664873" y="205750"/>
                </a:lnTo>
                <a:close/>
              </a:path>
              <a:path w="1031240" h="241300">
                <a:moveTo>
                  <a:pt x="713505" y="186121"/>
                </a:moveTo>
                <a:lnTo>
                  <a:pt x="671654" y="186121"/>
                </a:lnTo>
                <a:lnTo>
                  <a:pt x="677576" y="184951"/>
                </a:lnTo>
                <a:lnTo>
                  <a:pt x="687702" y="180270"/>
                </a:lnTo>
                <a:lnTo>
                  <a:pt x="705420" y="141991"/>
                </a:lnTo>
                <a:lnTo>
                  <a:pt x="705420" y="125370"/>
                </a:lnTo>
                <a:lnTo>
                  <a:pt x="687702" y="87066"/>
                </a:lnTo>
                <a:lnTo>
                  <a:pt x="671654" y="81096"/>
                </a:lnTo>
                <a:lnTo>
                  <a:pt x="713505" y="81096"/>
                </a:lnTo>
                <a:lnTo>
                  <a:pt x="730204" y="117967"/>
                </a:lnTo>
                <a:lnTo>
                  <a:pt x="731354" y="133537"/>
                </a:lnTo>
                <a:lnTo>
                  <a:pt x="731063" y="141641"/>
                </a:lnTo>
                <a:lnTo>
                  <a:pt x="717498" y="181254"/>
                </a:lnTo>
                <a:lnTo>
                  <a:pt x="713505" y="186121"/>
                </a:lnTo>
                <a:close/>
              </a:path>
              <a:path w="1031240" h="241300">
                <a:moveTo>
                  <a:pt x="800391" y="91126"/>
                </a:moveTo>
                <a:lnTo>
                  <a:pt x="783968" y="91126"/>
                </a:lnTo>
                <a:lnTo>
                  <a:pt x="787380" y="84544"/>
                </a:lnTo>
                <a:lnTo>
                  <a:pt x="813770" y="61180"/>
                </a:lnTo>
                <a:lnTo>
                  <a:pt x="825616" y="61180"/>
                </a:lnTo>
                <a:lnTo>
                  <a:pt x="828386" y="61491"/>
                </a:lnTo>
                <a:lnTo>
                  <a:pt x="833541" y="62733"/>
                </a:lnTo>
                <a:lnTo>
                  <a:pt x="835883" y="63759"/>
                </a:lnTo>
                <a:lnTo>
                  <a:pt x="837984" y="65192"/>
                </a:lnTo>
                <a:lnTo>
                  <a:pt x="835893" y="84544"/>
                </a:lnTo>
                <a:lnTo>
                  <a:pt x="835738" y="85825"/>
                </a:lnTo>
                <a:lnTo>
                  <a:pt x="813913" y="85825"/>
                </a:lnTo>
                <a:lnTo>
                  <a:pt x="810116" y="86469"/>
                </a:lnTo>
                <a:lnTo>
                  <a:pt x="803526" y="89048"/>
                </a:lnTo>
                <a:lnTo>
                  <a:pt x="800565" y="90959"/>
                </a:lnTo>
                <a:lnTo>
                  <a:pt x="800391" y="91126"/>
                </a:lnTo>
                <a:close/>
              </a:path>
              <a:path w="1031240" h="241300">
                <a:moveTo>
                  <a:pt x="785400" y="203744"/>
                </a:moveTo>
                <a:lnTo>
                  <a:pt x="760182" y="203744"/>
                </a:lnTo>
                <a:lnTo>
                  <a:pt x="760182" y="63616"/>
                </a:lnTo>
                <a:lnTo>
                  <a:pt x="777330" y="63616"/>
                </a:lnTo>
                <a:lnTo>
                  <a:pt x="779214" y="64141"/>
                </a:lnTo>
                <a:lnTo>
                  <a:pt x="781412" y="66243"/>
                </a:lnTo>
                <a:lnTo>
                  <a:pt x="782058" y="68010"/>
                </a:lnTo>
                <a:lnTo>
                  <a:pt x="782248" y="70493"/>
                </a:lnTo>
                <a:lnTo>
                  <a:pt x="783968" y="91126"/>
                </a:lnTo>
                <a:lnTo>
                  <a:pt x="800391" y="91126"/>
                </a:lnTo>
                <a:lnTo>
                  <a:pt x="795312" y="96021"/>
                </a:lnTo>
                <a:lnTo>
                  <a:pt x="792994" y="99102"/>
                </a:lnTo>
                <a:lnTo>
                  <a:pt x="788983" y="106362"/>
                </a:lnTo>
                <a:lnTo>
                  <a:pt x="787119" y="110517"/>
                </a:lnTo>
                <a:lnTo>
                  <a:pt x="785400" y="115197"/>
                </a:lnTo>
                <a:lnTo>
                  <a:pt x="785400" y="203744"/>
                </a:lnTo>
                <a:close/>
              </a:path>
              <a:path w="1031240" h="241300">
                <a:moveTo>
                  <a:pt x="834354" y="87401"/>
                </a:moveTo>
                <a:lnTo>
                  <a:pt x="830631" y="87401"/>
                </a:lnTo>
                <a:lnTo>
                  <a:pt x="828744" y="87138"/>
                </a:lnTo>
                <a:lnTo>
                  <a:pt x="823873" y="86087"/>
                </a:lnTo>
                <a:lnTo>
                  <a:pt x="821173" y="85825"/>
                </a:lnTo>
                <a:lnTo>
                  <a:pt x="835738" y="85825"/>
                </a:lnTo>
                <a:lnTo>
                  <a:pt x="835692" y="86207"/>
                </a:lnTo>
                <a:lnTo>
                  <a:pt x="834354" y="87401"/>
                </a:lnTo>
                <a:close/>
              </a:path>
              <a:path w="1031240" h="241300">
                <a:moveTo>
                  <a:pt x="887382" y="203744"/>
                </a:moveTo>
                <a:lnTo>
                  <a:pt x="862163" y="203744"/>
                </a:lnTo>
                <a:lnTo>
                  <a:pt x="862163" y="0"/>
                </a:lnTo>
                <a:lnTo>
                  <a:pt x="887382" y="0"/>
                </a:lnTo>
                <a:lnTo>
                  <a:pt x="887382" y="119782"/>
                </a:lnTo>
                <a:lnTo>
                  <a:pt x="925847" y="119782"/>
                </a:lnTo>
                <a:lnTo>
                  <a:pt x="918471" y="125943"/>
                </a:lnTo>
                <a:lnTo>
                  <a:pt x="920097" y="126994"/>
                </a:lnTo>
                <a:lnTo>
                  <a:pt x="928427" y="136833"/>
                </a:lnTo>
                <a:lnTo>
                  <a:pt x="887382" y="136833"/>
                </a:lnTo>
                <a:lnTo>
                  <a:pt x="887382" y="203744"/>
                </a:lnTo>
                <a:close/>
              </a:path>
              <a:path w="1031240" h="241300">
                <a:moveTo>
                  <a:pt x="925847" y="119782"/>
                </a:moveTo>
                <a:lnTo>
                  <a:pt x="894926" y="119782"/>
                </a:lnTo>
                <a:lnTo>
                  <a:pt x="896384" y="119543"/>
                </a:lnTo>
                <a:lnTo>
                  <a:pt x="898579" y="118588"/>
                </a:lnTo>
                <a:lnTo>
                  <a:pt x="899750" y="117537"/>
                </a:lnTo>
                <a:lnTo>
                  <a:pt x="900991" y="115914"/>
                </a:lnTo>
                <a:lnTo>
                  <a:pt x="938246" y="68487"/>
                </a:lnTo>
                <a:lnTo>
                  <a:pt x="939581" y="66959"/>
                </a:lnTo>
                <a:lnTo>
                  <a:pt x="940966" y="65765"/>
                </a:lnTo>
                <a:lnTo>
                  <a:pt x="943833" y="64046"/>
                </a:lnTo>
                <a:lnTo>
                  <a:pt x="945650" y="63616"/>
                </a:lnTo>
                <a:lnTo>
                  <a:pt x="970771" y="63616"/>
                </a:lnTo>
                <a:lnTo>
                  <a:pt x="926782" y="118779"/>
                </a:lnTo>
                <a:lnTo>
                  <a:pt x="925847" y="119782"/>
                </a:lnTo>
                <a:close/>
              </a:path>
              <a:path w="1031240" h="241300">
                <a:moveTo>
                  <a:pt x="973635" y="203744"/>
                </a:moveTo>
                <a:lnTo>
                  <a:pt x="948992" y="203744"/>
                </a:lnTo>
                <a:lnTo>
                  <a:pt x="947225" y="203386"/>
                </a:lnTo>
                <a:lnTo>
                  <a:pt x="944168" y="201953"/>
                </a:lnTo>
                <a:lnTo>
                  <a:pt x="942783" y="200736"/>
                </a:lnTo>
                <a:lnTo>
                  <a:pt x="941542" y="199016"/>
                </a:lnTo>
                <a:lnTo>
                  <a:pt x="903286" y="141561"/>
                </a:lnTo>
                <a:lnTo>
                  <a:pt x="901948" y="139650"/>
                </a:lnTo>
                <a:lnTo>
                  <a:pt x="900683" y="138385"/>
                </a:lnTo>
                <a:lnTo>
                  <a:pt x="898295" y="137143"/>
                </a:lnTo>
                <a:lnTo>
                  <a:pt x="896408" y="136833"/>
                </a:lnTo>
                <a:lnTo>
                  <a:pt x="928427" y="136833"/>
                </a:lnTo>
                <a:lnTo>
                  <a:pt x="973635" y="203744"/>
                </a:lnTo>
                <a:close/>
              </a:path>
              <a:path w="1031240" h="241300">
                <a:moveTo>
                  <a:pt x="1004555" y="241284"/>
                </a:moveTo>
                <a:lnTo>
                  <a:pt x="999014" y="236126"/>
                </a:lnTo>
                <a:lnTo>
                  <a:pt x="998392" y="234789"/>
                </a:lnTo>
                <a:lnTo>
                  <a:pt x="998392" y="232114"/>
                </a:lnTo>
                <a:lnTo>
                  <a:pt x="999061" y="230872"/>
                </a:lnTo>
                <a:lnTo>
                  <a:pt x="1000399" y="229535"/>
                </a:lnTo>
                <a:lnTo>
                  <a:pt x="1001259" y="228580"/>
                </a:lnTo>
                <a:lnTo>
                  <a:pt x="1015013" y="203744"/>
                </a:lnTo>
                <a:lnTo>
                  <a:pt x="1008566" y="203744"/>
                </a:lnTo>
                <a:lnTo>
                  <a:pt x="1004625" y="202121"/>
                </a:lnTo>
                <a:lnTo>
                  <a:pt x="998609" y="195625"/>
                </a:lnTo>
                <a:lnTo>
                  <a:pt x="997104" y="191518"/>
                </a:lnTo>
                <a:lnTo>
                  <a:pt x="997104" y="184449"/>
                </a:lnTo>
                <a:lnTo>
                  <a:pt x="1011242" y="170790"/>
                </a:lnTo>
                <a:lnTo>
                  <a:pt x="1016591" y="170790"/>
                </a:lnTo>
                <a:lnTo>
                  <a:pt x="1030917" y="187936"/>
                </a:lnTo>
                <a:lnTo>
                  <a:pt x="1030805" y="195625"/>
                </a:lnTo>
                <a:lnTo>
                  <a:pt x="1012483" y="233905"/>
                </a:lnTo>
                <a:lnTo>
                  <a:pt x="1008757" y="237750"/>
                </a:lnTo>
                <a:lnTo>
                  <a:pt x="1004555" y="241284"/>
                </a:lnTo>
                <a:close/>
              </a:path>
            </a:pathLst>
          </a:custGeom>
          <a:solidFill>
            <a:srgbClr val="000000"/>
          </a:solidFill>
        </p:spPr>
        <p:txBody>
          <a:bodyPr wrap="square" lIns="0" tIns="0" rIns="0" bIns="0" rtlCol="0"/>
          <a:lstStyle/>
          <a:p>
            <a:endParaRPr/>
          </a:p>
        </p:txBody>
      </p:sp>
      <p:pic>
        <p:nvPicPr>
          <p:cNvPr id="35" name="object 35"/>
          <p:cNvPicPr/>
          <p:nvPr/>
        </p:nvPicPr>
        <p:blipFill>
          <a:blip r:embed="rId21" cstate="print"/>
          <a:stretch>
            <a:fillRect/>
          </a:stretch>
        </p:blipFill>
        <p:spPr>
          <a:xfrm>
            <a:off x="782634" y="5374806"/>
            <a:ext cx="8392457" cy="262489"/>
          </a:xfrm>
          <a:prstGeom prst="rect">
            <a:avLst/>
          </a:prstGeom>
        </p:spPr>
      </p:pic>
      <p:pic>
        <p:nvPicPr>
          <p:cNvPr id="36" name="object 36"/>
          <p:cNvPicPr/>
          <p:nvPr/>
        </p:nvPicPr>
        <p:blipFill>
          <a:blip r:embed="rId22" cstate="print"/>
          <a:stretch>
            <a:fillRect/>
          </a:stretch>
        </p:blipFill>
        <p:spPr>
          <a:xfrm>
            <a:off x="782634" y="5699423"/>
            <a:ext cx="6695179" cy="25102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2823" y="1691666"/>
            <a:ext cx="3100070" cy="349885"/>
          </a:xfrm>
          <a:custGeom>
            <a:avLst/>
            <a:gdLst/>
            <a:ahLst/>
            <a:cxnLst/>
            <a:rect l="l" t="t" r="r" b="b"/>
            <a:pathLst>
              <a:path w="3100070" h="349885">
                <a:moveTo>
                  <a:pt x="164502" y="349539"/>
                </a:moveTo>
                <a:lnTo>
                  <a:pt x="96129" y="337833"/>
                </a:lnTo>
                <a:lnTo>
                  <a:pt x="44002" y="302716"/>
                </a:lnTo>
                <a:lnTo>
                  <a:pt x="11000" y="247345"/>
                </a:lnTo>
                <a:lnTo>
                  <a:pt x="0" y="174882"/>
                </a:lnTo>
                <a:lnTo>
                  <a:pt x="2750" y="136415"/>
                </a:lnTo>
                <a:lnTo>
                  <a:pt x="24751" y="72385"/>
                </a:lnTo>
                <a:lnTo>
                  <a:pt x="68035" y="26338"/>
                </a:lnTo>
                <a:lnTo>
                  <a:pt x="128284" y="2926"/>
                </a:lnTo>
                <a:lnTo>
                  <a:pt x="164502" y="0"/>
                </a:lnTo>
                <a:lnTo>
                  <a:pt x="179402" y="500"/>
                </a:lnTo>
                <a:lnTo>
                  <a:pt x="221480" y="8010"/>
                </a:lnTo>
                <a:lnTo>
                  <a:pt x="259749" y="24532"/>
                </a:lnTo>
                <a:lnTo>
                  <a:pt x="271688" y="32042"/>
                </a:lnTo>
                <a:lnTo>
                  <a:pt x="271688" y="37458"/>
                </a:lnTo>
                <a:lnTo>
                  <a:pt x="167210" y="37458"/>
                </a:lnTo>
                <a:lnTo>
                  <a:pt x="140018" y="39666"/>
                </a:lnTo>
                <a:lnTo>
                  <a:pt x="95790" y="57323"/>
                </a:lnTo>
                <a:lnTo>
                  <a:pt x="65327" y="92398"/>
                </a:lnTo>
                <a:lnTo>
                  <a:pt x="49982" y="143452"/>
                </a:lnTo>
                <a:lnTo>
                  <a:pt x="48064" y="174882"/>
                </a:lnTo>
                <a:lnTo>
                  <a:pt x="49982" y="206213"/>
                </a:lnTo>
                <a:lnTo>
                  <a:pt x="65327" y="257154"/>
                </a:lnTo>
                <a:lnTo>
                  <a:pt x="95790" y="292215"/>
                </a:lnTo>
                <a:lnTo>
                  <a:pt x="140018" y="309873"/>
                </a:lnTo>
                <a:lnTo>
                  <a:pt x="167210" y="312080"/>
                </a:lnTo>
                <a:lnTo>
                  <a:pt x="271688" y="312080"/>
                </a:lnTo>
                <a:lnTo>
                  <a:pt x="271688" y="317045"/>
                </a:lnTo>
                <a:lnTo>
                  <a:pt x="234222" y="336846"/>
                </a:lnTo>
                <a:lnTo>
                  <a:pt x="193527" y="347508"/>
                </a:lnTo>
                <a:lnTo>
                  <a:pt x="179205" y="349031"/>
                </a:lnTo>
                <a:lnTo>
                  <a:pt x="164502" y="349539"/>
                </a:lnTo>
                <a:close/>
              </a:path>
              <a:path w="3100070" h="349885">
                <a:moveTo>
                  <a:pt x="271688" y="80107"/>
                </a:moveTo>
                <a:lnTo>
                  <a:pt x="235449" y="54044"/>
                </a:lnTo>
                <a:lnTo>
                  <a:pt x="195727" y="40110"/>
                </a:lnTo>
                <a:lnTo>
                  <a:pt x="167210" y="37458"/>
                </a:lnTo>
                <a:lnTo>
                  <a:pt x="271688" y="37458"/>
                </a:lnTo>
                <a:lnTo>
                  <a:pt x="271688" y="80107"/>
                </a:lnTo>
                <a:close/>
              </a:path>
              <a:path w="3100070" h="349885">
                <a:moveTo>
                  <a:pt x="271688" y="312080"/>
                </a:moveTo>
                <a:lnTo>
                  <a:pt x="167210" y="312080"/>
                </a:lnTo>
                <a:lnTo>
                  <a:pt x="181673" y="311417"/>
                </a:lnTo>
                <a:lnTo>
                  <a:pt x="195727" y="309429"/>
                </a:lnTo>
                <a:lnTo>
                  <a:pt x="235449" y="295495"/>
                </a:lnTo>
                <a:lnTo>
                  <a:pt x="271688" y="269431"/>
                </a:lnTo>
                <a:lnTo>
                  <a:pt x="271688" y="312080"/>
                </a:lnTo>
                <a:close/>
              </a:path>
              <a:path w="3100070" h="349885">
                <a:moveTo>
                  <a:pt x="460674" y="342995"/>
                </a:moveTo>
                <a:lnTo>
                  <a:pt x="414867" y="342995"/>
                </a:lnTo>
                <a:lnTo>
                  <a:pt x="414867" y="182554"/>
                </a:lnTo>
                <a:lnTo>
                  <a:pt x="295721" y="6092"/>
                </a:lnTo>
                <a:lnTo>
                  <a:pt x="344688" y="6092"/>
                </a:lnTo>
                <a:lnTo>
                  <a:pt x="438108" y="144644"/>
                </a:lnTo>
                <a:lnTo>
                  <a:pt x="486271" y="144644"/>
                </a:lnTo>
                <a:lnTo>
                  <a:pt x="460674" y="182554"/>
                </a:lnTo>
                <a:lnTo>
                  <a:pt x="460674" y="342995"/>
                </a:lnTo>
                <a:close/>
              </a:path>
              <a:path w="3100070" h="349885">
                <a:moveTo>
                  <a:pt x="486271" y="144644"/>
                </a:moveTo>
                <a:lnTo>
                  <a:pt x="438108" y="144644"/>
                </a:lnTo>
                <a:lnTo>
                  <a:pt x="530855" y="6092"/>
                </a:lnTo>
                <a:lnTo>
                  <a:pt x="579819" y="6092"/>
                </a:lnTo>
                <a:lnTo>
                  <a:pt x="486271" y="144644"/>
                </a:lnTo>
                <a:close/>
              </a:path>
              <a:path w="3100070" h="349885">
                <a:moveTo>
                  <a:pt x="745298" y="342995"/>
                </a:moveTo>
                <a:lnTo>
                  <a:pt x="624346" y="342995"/>
                </a:lnTo>
                <a:lnTo>
                  <a:pt x="624346" y="6092"/>
                </a:lnTo>
                <a:lnTo>
                  <a:pt x="740787" y="6092"/>
                </a:lnTo>
                <a:lnTo>
                  <a:pt x="765354" y="7446"/>
                </a:lnTo>
                <a:lnTo>
                  <a:pt x="805522" y="18278"/>
                </a:lnTo>
                <a:lnTo>
                  <a:pt x="835824" y="43551"/>
                </a:lnTo>
                <a:lnTo>
                  <a:pt x="669932" y="43551"/>
                </a:lnTo>
                <a:lnTo>
                  <a:pt x="669932" y="145096"/>
                </a:lnTo>
                <a:lnTo>
                  <a:pt x="828508" y="145096"/>
                </a:lnTo>
                <a:lnTo>
                  <a:pt x="826817" y="146830"/>
                </a:lnTo>
                <a:lnTo>
                  <a:pt x="817058" y="153388"/>
                </a:lnTo>
                <a:lnTo>
                  <a:pt x="805605" y="158226"/>
                </a:lnTo>
                <a:lnTo>
                  <a:pt x="792459" y="161343"/>
                </a:lnTo>
                <a:lnTo>
                  <a:pt x="808335" y="165934"/>
                </a:lnTo>
                <a:lnTo>
                  <a:pt x="822333" y="172485"/>
                </a:lnTo>
                <a:lnTo>
                  <a:pt x="834455" y="180996"/>
                </a:lnTo>
                <a:lnTo>
                  <a:pt x="835538" y="182103"/>
                </a:lnTo>
                <a:lnTo>
                  <a:pt x="669932" y="182103"/>
                </a:lnTo>
                <a:lnTo>
                  <a:pt x="669932" y="305536"/>
                </a:lnTo>
                <a:lnTo>
                  <a:pt x="845343" y="305536"/>
                </a:lnTo>
                <a:lnTo>
                  <a:pt x="832628" y="318398"/>
                </a:lnTo>
                <a:lnTo>
                  <a:pt x="815662" y="329159"/>
                </a:lnTo>
                <a:lnTo>
                  <a:pt x="795452" y="336846"/>
                </a:lnTo>
                <a:lnTo>
                  <a:pt x="771997" y="341458"/>
                </a:lnTo>
                <a:lnTo>
                  <a:pt x="745298" y="342995"/>
                </a:lnTo>
                <a:close/>
              </a:path>
              <a:path w="3100070" h="349885">
                <a:moveTo>
                  <a:pt x="828508" y="145096"/>
                </a:moveTo>
                <a:lnTo>
                  <a:pt x="737400" y="145096"/>
                </a:lnTo>
                <a:lnTo>
                  <a:pt x="753034" y="144313"/>
                </a:lnTo>
                <a:lnTo>
                  <a:pt x="766539" y="141965"/>
                </a:lnTo>
                <a:lnTo>
                  <a:pt x="799428" y="116748"/>
                </a:lnTo>
                <a:lnTo>
                  <a:pt x="803518" y="94323"/>
                </a:lnTo>
                <a:lnTo>
                  <a:pt x="802496" y="82378"/>
                </a:lnTo>
                <a:lnTo>
                  <a:pt x="777914" y="50659"/>
                </a:lnTo>
                <a:lnTo>
                  <a:pt x="737400" y="43551"/>
                </a:lnTo>
                <a:lnTo>
                  <a:pt x="835824" y="43551"/>
                </a:lnTo>
                <a:lnTo>
                  <a:pt x="842275" y="53988"/>
                </a:lnTo>
                <a:lnTo>
                  <a:pt x="847563" y="70531"/>
                </a:lnTo>
                <a:lnTo>
                  <a:pt x="849326" y="89359"/>
                </a:lnTo>
                <a:lnTo>
                  <a:pt x="848423" y="104027"/>
                </a:lnTo>
                <a:lnTo>
                  <a:pt x="845715" y="117114"/>
                </a:lnTo>
                <a:lnTo>
                  <a:pt x="841201" y="128623"/>
                </a:lnTo>
                <a:lnTo>
                  <a:pt x="834884" y="138552"/>
                </a:lnTo>
                <a:lnTo>
                  <a:pt x="828508" y="145096"/>
                </a:lnTo>
                <a:close/>
              </a:path>
              <a:path w="3100070" h="349885">
                <a:moveTo>
                  <a:pt x="845343" y="305536"/>
                </a:moveTo>
                <a:lnTo>
                  <a:pt x="743042" y="305536"/>
                </a:lnTo>
                <a:lnTo>
                  <a:pt x="760242" y="304584"/>
                </a:lnTo>
                <a:lnTo>
                  <a:pt x="775058" y="301728"/>
                </a:lnTo>
                <a:lnTo>
                  <a:pt x="810823" y="271039"/>
                </a:lnTo>
                <a:lnTo>
                  <a:pt x="815252" y="243707"/>
                </a:lnTo>
                <a:lnTo>
                  <a:pt x="814145" y="228947"/>
                </a:lnTo>
                <a:lnTo>
                  <a:pt x="787490" y="190544"/>
                </a:lnTo>
                <a:lnTo>
                  <a:pt x="743042" y="182103"/>
                </a:lnTo>
                <a:lnTo>
                  <a:pt x="835538" y="182103"/>
                </a:lnTo>
                <a:lnTo>
                  <a:pt x="858662" y="217221"/>
                </a:lnTo>
                <a:lnTo>
                  <a:pt x="863315" y="248671"/>
                </a:lnTo>
                <a:lnTo>
                  <a:pt x="861397" y="269953"/>
                </a:lnTo>
                <a:lnTo>
                  <a:pt x="855644" y="288669"/>
                </a:lnTo>
                <a:lnTo>
                  <a:pt x="846054" y="304817"/>
                </a:lnTo>
                <a:lnTo>
                  <a:pt x="845343" y="305536"/>
                </a:lnTo>
                <a:close/>
              </a:path>
              <a:path w="3100070" h="349885">
                <a:moveTo>
                  <a:pt x="1158456" y="342995"/>
                </a:moveTo>
                <a:lnTo>
                  <a:pt x="941375" y="342995"/>
                </a:lnTo>
                <a:lnTo>
                  <a:pt x="941375" y="6092"/>
                </a:lnTo>
                <a:lnTo>
                  <a:pt x="1154394" y="6092"/>
                </a:lnTo>
                <a:lnTo>
                  <a:pt x="1154394" y="44454"/>
                </a:lnTo>
                <a:lnTo>
                  <a:pt x="986960" y="44454"/>
                </a:lnTo>
                <a:lnTo>
                  <a:pt x="986960" y="144193"/>
                </a:lnTo>
                <a:lnTo>
                  <a:pt x="1147402" y="144193"/>
                </a:lnTo>
                <a:lnTo>
                  <a:pt x="1147402" y="182554"/>
                </a:lnTo>
                <a:lnTo>
                  <a:pt x="986960" y="182554"/>
                </a:lnTo>
                <a:lnTo>
                  <a:pt x="986960" y="304633"/>
                </a:lnTo>
                <a:lnTo>
                  <a:pt x="1158456" y="304633"/>
                </a:lnTo>
                <a:lnTo>
                  <a:pt x="1158456" y="342995"/>
                </a:lnTo>
                <a:close/>
              </a:path>
              <a:path w="3100070" h="349885">
                <a:moveTo>
                  <a:pt x="1279033" y="342995"/>
                </a:moveTo>
                <a:lnTo>
                  <a:pt x="1233448" y="342995"/>
                </a:lnTo>
                <a:lnTo>
                  <a:pt x="1233448" y="6092"/>
                </a:lnTo>
                <a:lnTo>
                  <a:pt x="1336348" y="6092"/>
                </a:lnTo>
                <a:lnTo>
                  <a:pt x="1363398" y="7601"/>
                </a:lnTo>
                <a:lnTo>
                  <a:pt x="1386782" y="12129"/>
                </a:lnTo>
                <a:lnTo>
                  <a:pt x="1406498" y="19674"/>
                </a:lnTo>
                <a:lnTo>
                  <a:pt x="1422547" y="30237"/>
                </a:lnTo>
                <a:lnTo>
                  <a:pt x="1434716" y="43551"/>
                </a:lnTo>
                <a:lnTo>
                  <a:pt x="1279033" y="43551"/>
                </a:lnTo>
                <a:lnTo>
                  <a:pt x="1279033" y="163148"/>
                </a:lnTo>
                <a:lnTo>
                  <a:pt x="1430068" y="163148"/>
                </a:lnTo>
                <a:lnTo>
                  <a:pt x="1427972" y="165616"/>
                </a:lnTo>
                <a:lnTo>
                  <a:pt x="1418064" y="173697"/>
                </a:lnTo>
                <a:lnTo>
                  <a:pt x="1406478" y="180171"/>
                </a:lnTo>
                <a:lnTo>
                  <a:pt x="1393215" y="185037"/>
                </a:lnTo>
                <a:lnTo>
                  <a:pt x="1400499" y="188224"/>
                </a:lnTo>
                <a:lnTo>
                  <a:pt x="1407685" y="192822"/>
                </a:lnTo>
                <a:lnTo>
                  <a:pt x="1414773" y="198830"/>
                </a:lnTo>
                <a:lnTo>
                  <a:pt x="1416447" y="200607"/>
                </a:lnTo>
                <a:lnTo>
                  <a:pt x="1279033" y="200607"/>
                </a:lnTo>
                <a:lnTo>
                  <a:pt x="1279033" y="342995"/>
                </a:lnTo>
                <a:close/>
              </a:path>
              <a:path w="3100070" h="349885">
                <a:moveTo>
                  <a:pt x="1430068" y="163148"/>
                </a:moveTo>
                <a:lnTo>
                  <a:pt x="1336348" y="163148"/>
                </a:lnTo>
                <a:lnTo>
                  <a:pt x="1351814" y="162196"/>
                </a:lnTo>
                <a:lnTo>
                  <a:pt x="1365262" y="159340"/>
                </a:lnTo>
                <a:lnTo>
                  <a:pt x="1398713" y="129102"/>
                </a:lnTo>
                <a:lnTo>
                  <a:pt x="1402915" y="103124"/>
                </a:lnTo>
                <a:lnTo>
                  <a:pt x="1401865" y="89253"/>
                </a:lnTo>
                <a:lnTo>
                  <a:pt x="1376693" y="51992"/>
                </a:lnTo>
                <a:lnTo>
                  <a:pt x="1336348" y="43551"/>
                </a:lnTo>
                <a:lnTo>
                  <a:pt x="1434716" y="43551"/>
                </a:lnTo>
                <a:lnTo>
                  <a:pt x="1434987" y="43847"/>
                </a:lnTo>
                <a:lnTo>
                  <a:pt x="1443873" y="60532"/>
                </a:lnTo>
                <a:lnTo>
                  <a:pt x="1449205" y="80291"/>
                </a:lnTo>
                <a:lnTo>
                  <a:pt x="1450982" y="103124"/>
                </a:lnTo>
                <a:lnTo>
                  <a:pt x="1450058" y="118355"/>
                </a:lnTo>
                <a:lnTo>
                  <a:pt x="1447287" y="132233"/>
                </a:lnTo>
                <a:lnTo>
                  <a:pt x="1442669" y="144757"/>
                </a:lnTo>
                <a:lnTo>
                  <a:pt x="1436203" y="155927"/>
                </a:lnTo>
                <a:lnTo>
                  <a:pt x="1430068" y="163148"/>
                </a:lnTo>
                <a:close/>
              </a:path>
              <a:path w="3100070" h="349885">
                <a:moveTo>
                  <a:pt x="1495888" y="342995"/>
                </a:moveTo>
                <a:lnTo>
                  <a:pt x="1446920" y="342995"/>
                </a:lnTo>
                <a:lnTo>
                  <a:pt x="1403821" y="256569"/>
                </a:lnTo>
                <a:lnTo>
                  <a:pt x="1395534" y="241069"/>
                </a:lnTo>
                <a:lnTo>
                  <a:pt x="1362883" y="206826"/>
                </a:lnTo>
                <a:lnTo>
                  <a:pt x="1328677" y="200607"/>
                </a:lnTo>
                <a:lnTo>
                  <a:pt x="1416447" y="200607"/>
                </a:lnTo>
                <a:lnTo>
                  <a:pt x="1442640" y="237473"/>
                </a:lnTo>
                <a:lnTo>
                  <a:pt x="1449628" y="250928"/>
                </a:lnTo>
                <a:lnTo>
                  <a:pt x="1495888" y="342995"/>
                </a:lnTo>
                <a:close/>
              </a:path>
              <a:path w="3100070" h="349885">
                <a:moveTo>
                  <a:pt x="1847157" y="349539"/>
                </a:moveTo>
                <a:lnTo>
                  <a:pt x="1778783" y="337833"/>
                </a:lnTo>
                <a:lnTo>
                  <a:pt x="1726658" y="302716"/>
                </a:lnTo>
                <a:lnTo>
                  <a:pt x="1693655" y="247345"/>
                </a:lnTo>
                <a:lnTo>
                  <a:pt x="1682653" y="174882"/>
                </a:lnTo>
                <a:lnTo>
                  <a:pt x="1685404" y="136415"/>
                </a:lnTo>
                <a:lnTo>
                  <a:pt x="1707406" y="72385"/>
                </a:lnTo>
                <a:lnTo>
                  <a:pt x="1750689" y="26338"/>
                </a:lnTo>
                <a:lnTo>
                  <a:pt x="1810939" y="2926"/>
                </a:lnTo>
                <a:lnTo>
                  <a:pt x="1847157" y="0"/>
                </a:lnTo>
                <a:lnTo>
                  <a:pt x="1862057" y="500"/>
                </a:lnTo>
                <a:lnTo>
                  <a:pt x="1904134" y="8010"/>
                </a:lnTo>
                <a:lnTo>
                  <a:pt x="1942403" y="24532"/>
                </a:lnTo>
                <a:lnTo>
                  <a:pt x="1954341" y="32042"/>
                </a:lnTo>
                <a:lnTo>
                  <a:pt x="1954341" y="37458"/>
                </a:lnTo>
                <a:lnTo>
                  <a:pt x="1849865" y="37458"/>
                </a:lnTo>
                <a:lnTo>
                  <a:pt x="1822674" y="39666"/>
                </a:lnTo>
                <a:lnTo>
                  <a:pt x="1778444" y="57323"/>
                </a:lnTo>
                <a:lnTo>
                  <a:pt x="1747981" y="92398"/>
                </a:lnTo>
                <a:lnTo>
                  <a:pt x="1732638" y="143452"/>
                </a:lnTo>
                <a:lnTo>
                  <a:pt x="1730721" y="174882"/>
                </a:lnTo>
                <a:lnTo>
                  <a:pt x="1732638" y="206213"/>
                </a:lnTo>
                <a:lnTo>
                  <a:pt x="1747981" y="257154"/>
                </a:lnTo>
                <a:lnTo>
                  <a:pt x="1778444" y="292215"/>
                </a:lnTo>
                <a:lnTo>
                  <a:pt x="1822674" y="309873"/>
                </a:lnTo>
                <a:lnTo>
                  <a:pt x="1849865" y="312080"/>
                </a:lnTo>
                <a:lnTo>
                  <a:pt x="1954341" y="312080"/>
                </a:lnTo>
                <a:lnTo>
                  <a:pt x="1954341" y="317045"/>
                </a:lnTo>
                <a:lnTo>
                  <a:pt x="1916877" y="336846"/>
                </a:lnTo>
                <a:lnTo>
                  <a:pt x="1876182" y="347508"/>
                </a:lnTo>
                <a:lnTo>
                  <a:pt x="1861860" y="349031"/>
                </a:lnTo>
                <a:lnTo>
                  <a:pt x="1847157" y="349539"/>
                </a:lnTo>
                <a:close/>
              </a:path>
              <a:path w="3100070" h="349885">
                <a:moveTo>
                  <a:pt x="1954341" y="80107"/>
                </a:moveTo>
                <a:lnTo>
                  <a:pt x="1918104" y="54044"/>
                </a:lnTo>
                <a:lnTo>
                  <a:pt x="1878381" y="40110"/>
                </a:lnTo>
                <a:lnTo>
                  <a:pt x="1849865" y="37458"/>
                </a:lnTo>
                <a:lnTo>
                  <a:pt x="1954341" y="37458"/>
                </a:lnTo>
                <a:lnTo>
                  <a:pt x="1954341" y="80107"/>
                </a:lnTo>
                <a:close/>
              </a:path>
              <a:path w="3100070" h="349885">
                <a:moveTo>
                  <a:pt x="1954341" y="312080"/>
                </a:moveTo>
                <a:lnTo>
                  <a:pt x="1849865" y="312080"/>
                </a:lnTo>
                <a:lnTo>
                  <a:pt x="1864328" y="311417"/>
                </a:lnTo>
                <a:lnTo>
                  <a:pt x="1878381" y="309429"/>
                </a:lnTo>
                <a:lnTo>
                  <a:pt x="1918104" y="295495"/>
                </a:lnTo>
                <a:lnTo>
                  <a:pt x="1954341" y="269431"/>
                </a:lnTo>
                <a:lnTo>
                  <a:pt x="1954341" y="312080"/>
                </a:lnTo>
                <a:close/>
              </a:path>
              <a:path w="3100070" h="349885">
                <a:moveTo>
                  <a:pt x="2070218" y="342995"/>
                </a:moveTo>
                <a:lnTo>
                  <a:pt x="2024633" y="342995"/>
                </a:lnTo>
                <a:lnTo>
                  <a:pt x="2024633" y="6092"/>
                </a:lnTo>
                <a:lnTo>
                  <a:pt x="2127533" y="6092"/>
                </a:lnTo>
                <a:lnTo>
                  <a:pt x="2154583" y="7601"/>
                </a:lnTo>
                <a:lnTo>
                  <a:pt x="2177967" y="12129"/>
                </a:lnTo>
                <a:lnTo>
                  <a:pt x="2197683" y="19674"/>
                </a:lnTo>
                <a:lnTo>
                  <a:pt x="2213732" y="30237"/>
                </a:lnTo>
                <a:lnTo>
                  <a:pt x="2225902" y="43551"/>
                </a:lnTo>
                <a:lnTo>
                  <a:pt x="2070218" y="43551"/>
                </a:lnTo>
                <a:lnTo>
                  <a:pt x="2070218" y="163148"/>
                </a:lnTo>
                <a:lnTo>
                  <a:pt x="2221251" y="163148"/>
                </a:lnTo>
                <a:lnTo>
                  <a:pt x="2219155" y="165616"/>
                </a:lnTo>
                <a:lnTo>
                  <a:pt x="2209248" y="173697"/>
                </a:lnTo>
                <a:lnTo>
                  <a:pt x="2197663" y="180171"/>
                </a:lnTo>
                <a:lnTo>
                  <a:pt x="2184400" y="185037"/>
                </a:lnTo>
                <a:lnTo>
                  <a:pt x="2191684" y="188224"/>
                </a:lnTo>
                <a:lnTo>
                  <a:pt x="2198870" y="192822"/>
                </a:lnTo>
                <a:lnTo>
                  <a:pt x="2205956" y="198830"/>
                </a:lnTo>
                <a:lnTo>
                  <a:pt x="2207629" y="200607"/>
                </a:lnTo>
                <a:lnTo>
                  <a:pt x="2070218" y="200607"/>
                </a:lnTo>
                <a:lnTo>
                  <a:pt x="2070218" y="342995"/>
                </a:lnTo>
                <a:close/>
              </a:path>
              <a:path w="3100070" h="349885">
                <a:moveTo>
                  <a:pt x="2221251" y="163148"/>
                </a:moveTo>
                <a:lnTo>
                  <a:pt x="2127533" y="163148"/>
                </a:lnTo>
                <a:lnTo>
                  <a:pt x="2142999" y="162196"/>
                </a:lnTo>
                <a:lnTo>
                  <a:pt x="2156447" y="159340"/>
                </a:lnTo>
                <a:lnTo>
                  <a:pt x="2189898" y="129102"/>
                </a:lnTo>
                <a:lnTo>
                  <a:pt x="2194100" y="103124"/>
                </a:lnTo>
                <a:lnTo>
                  <a:pt x="2193050" y="89253"/>
                </a:lnTo>
                <a:lnTo>
                  <a:pt x="2167878" y="51992"/>
                </a:lnTo>
                <a:lnTo>
                  <a:pt x="2127533" y="43551"/>
                </a:lnTo>
                <a:lnTo>
                  <a:pt x="2225902" y="43551"/>
                </a:lnTo>
                <a:lnTo>
                  <a:pt x="2226172" y="43847"/>
                </a:lnTo>
                <a:lnTo>
                  <a:pt x="2235058" y="60532"/>
                </a:lnTo>
                <a:lnTo>
                  <a:pt x="2240390" y="80291"/>
                </a:lnTo>
                <a:lnTo>
                  <a:pt x="2242167" y="103124"/>
                </a:lnTo>
                <a:lnTo>
                  <a:pt x="2241243" y="118355"/>
                </a:lnTo>
                <a:lnTo>
                  <a:pt x="2238472" y="132233"/>
                </a:lnTo>
                <a:lnTo>
                  <a:pt x="2233852" y="144757"/>
                </a:lnTo>
                <a:lnTo>
                  <a:pt x="2227383" y="155927"/>
                </a:lnTo>
                <a:lnTo>
                  <a:pt x="2221251" y="163148"/>
                </a:lnTo>
                <a:close/>
              </a:path>
              <a:path w="3100070" h="349885">
                <a:moveTo>
                  <a:pt x="2287073" y="342995"/>
                </a:moveTo>
                <a:lnTo>
                  <a:pt x="2238105" y="342995"/>
                </a:lnTo>
                <a:lnTo>
                  <a:pt x="2195006" y="256569"/>
                </a:lnTo>
                <a:lnTo>
                  <a:pt x="2186719" y="241069"/>
                </a:lnTo>
                <a:lnTo>
                  <a:pt x="2154068" y="206826"/>
                </a:lnTo>
                <a:lnTo>
                  <a:pt x="2119862" y="200607"/>
                </a:lnTo>
                <a:lnTo>
                  <a:pt x="2207629" y="200607"/>
                </a:lnTo>
                <a:lnTo>
                  <a:pt x="2233825" y="237473"/>
                </a:lnTo>
                <a:lnTo>
                  <a:pt x="2240813" y="250928"/>
                </a:lnTo>
                <a:lnTo>
                  <a:pt x="2287073" y="342995"/>
                </a:lnTo>
                <a:close/>
              </a:path>
              <a:path w="3100070" h="349885">
                <a:moveTo>
                  <a:pt x="2391406" y="342995"/>
                </a:moveTo>
                <a:lnTo>
                  <a:pt x="2345821" y="342995"/>
                </a:lnTo>
                <a:lnTo>
                  <a:pt x="2345821" y="6092"/>
                </a:lnTo>
                <a:lnTo>
                  <a:pt x="2391406" y="6092"/>
                </a:lnTo>
                <a:lnTo>
                  <a:pt x="2391406" y="342995"/>
                </a:lnTo>
                <a:close/>
              </a:path>
              <a:path w="3100070" h="349885">
                <a:moveTo>
                  <a:pt x="2526846" y="342995"/>
                </a:moveTo>
                <a:lnTo>
                  <a:pt x="2482614" y="342995"/>
                </a:lnTo>
                <a:lnTo>
                  <a:pt x="2482614" y="6092"/>
                </a:lnTo>
                <a:lnTo>
                  <a:pt x="2550540" y="6092"/>
                </a:lnTo>
                <a:lnTo>
                  <a:pt x="2565940" y="47161"/>
                </a:lnTo>
                <a:lnTo>
                  <a:pt x="2526846" y="47161"/>
                </a:lnTo>
                <a:lnTo>
                  <a:pt x="2526846" y="342995"/>
                </a:lnTo>
                <a:close/>
              </a:path>
              <a:path w="3100070" h="349885">
                <a:moveTo>
                  <a:pt x="2675651" y="235358"/>
                </a:moveTo>
                <a:lnTo>
                  <a:pt x="2636512" y="235358"/>
                </a:lnTo>
                <a:lnTo>
                  <a:pt x="2722937" y="6092"/>
                </a:lnTo>
                <a:lnTo>
                  <a:pt x="2790862" y="6092"/>
                </a:lnTo>
                <a:lnTo>
                  <a:pt x="2790862" y="47161"/>
                </a:lnTo>
                <a:lnTo>
                  <a:pt x="2746409" y="47161"/>
                </a:lnTo>
                <a:lnTo>
                  <a:pt x="2675651" y="235358"/>
                </a:lnTo>
                <a:close/>
              </a:path>
              <a:path w="3100070" h="349885">
                <a:moveTo>
                  <a:pt x="2659531" y="278232"/>
                </a:moveTo>
                <a:lnTo>
                  <a:pt x="2613724" y="278232"/>
                </a:lnTo>
                <a:lnTo>
                  <a:pt x="2526846" y="47161"/>
                </a:lnTo>
                <a:lnTo>
                  <a:pt x="2565940" y="47161"/>
                </a:lnTo>
                <a:lnTo>
                  <a:pt x="2636512" y="235358"/>
                </a:lnTo>
                <a:lnTo>
                  <a:pt x="2675651" y="235358"/>
                </a:lnTo>
                <a:lnTo>
                  <a:pt x="2659531" y="278232"/>
                </a:lnTo>
                <a:close/>
              </a:path>
              <a:path w="3100070" h="349885">
                <a:moveTo>
                  <a:pt x="2790862" y="342995"/>
                </a:moveTo>
                <a:lnTo>
                  <a:pt x="2746409" y="342995"/>
                </a:lnTo>
                <a:lnTo>
                  <a:pt x="2746409" y="47161"/>
                </a:lnTo>
                <a:lnTo>
                  <a:pt x="2790862" y="47161"/>
                </a:lnTo>
                <a:lnTo>
                  <a:pt x="2790862" y="342995"/>
                </a:lnTo>
                <a:close/>
              </a:path>
              <a:path w="3100070" h="349885">
                <a:moveTo>
                  <a:pt x="3099448" y="342995"/>
                </a:moveTo>
                <a:lnTo>
                  <a:pt x="2882366" y="342995"/>
                </a:lnTo>
                <a:lnTo>
                  <a:pt x="2882366" y="6092"/>
                </a:lnTo>
                <a:lnTo>
                  <a:pt x="3095385" y="6092"/>
                </a:lnTo>
                <a:lnTo>
                  <a:pt x="3095385" y="44454"/>
                </a:lnTo>
                <a:lnTo>
                  <a:pt x="2927952" y="44454"/>
                </a:lnTo>
                <a:lnTo>
                  <a:pt x="2927952" y="144193"/>
                </a:lnTo>
                <a:lnTo>
                  <a:pt x="3088393" y="144193"/>
                </a:lnTo>
                <a:lnTo>
                  <a:pt x="3088393" y="182554"/>
                </a:lnTo>
                <a:lnTo>
                  <a:pt x="2927952" y="182554"/>
                </a:lnTo>
                <a:lnTo>
                  <a:pt x="2927952" y="304633"/>
                </a:lnTo>
                <a:lnTo>
                  <a:pt x="3099448" y="304633"/>
                </a:lnTo>
                <a:lnTo>
                  <a:pt x="3099448" y="342995"/>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70079" y="2609826"/>
            <a:ext cx="8548622" cy="494777"/>
          </a:xfrm>
          <a:prstGeom prst="rect">
            <a:avLst/>
          </a:prstGeom>
        </p:spPr>
      </p:pic>
      <p:pic>
        <p:nvPicPr>
          <p:cNvPr id="4" name="object 4"/>
          <p:cNvPicPr/>
          <p:nvPr/>
        </p:nvPicPr>
        <p:blipFill>
          <a:blip r:embed="rId3" cstate="print"/>
          <a:stretch>
            <a:fillRect/>
          </a:stretch>
        </p:blipFill>
        <p:spPr>
          <a:xfrm>
            <a:off x="777692" y="3298446"/>
            <a:ext cx="74128" cy="74128"/>
          </a:xfrm>
          <a:prstGeom prst="rect">
            <a:avLst/>
          </a:prstGeom>
        </p:spPr>
      </p:pic>
      <p:pic>
        <p:nvPicPr>
          <p:cNvPr id="5" name="object 5"/>
          <p:cNvPicPr/>
          <p:nvPr/>
        </p:nvPicPr>
        <p:blipFill>
          <a:blip r:embed="rId4" cstate="print"/>
          <a:stretch>
            <a:fillRect/>
          </a:stretch>
        </p:blipFill>
        <p:spPr>
          <a:xfrm>
            <a:off x="964422" y="3236205"/>
            <a:ext cx="7129136" cy="236944"/>
          </a:xfrm>
          <a:prstGeom prst="rect">
            <a:avLst/>
          </a:prstGeom>
        </p:spPr>
      </p:pic>
      <p:pic>
        <p:nvPicPr>
          <p:cNvPr id="6" name="object 6"/>
          <p:cNvPicPr/>
          <p:nvPr/>
        </p:nvPicPr>
        <p:blipFill>
          <a:blip r:embed="rId5" cstate="print"/>
          <a:stretch>
            <a:fillRect/>
          </a:stretch>
        </p:blipFill>
        <p:spPr>
          <a:xfrm>
            <a:off x="845346" y="3604205"/>
            <a:ext cx="1453610" cy="191932"/>
          </a:xfrm>
          <a:prstGeom prst="rect">
            <a:avLst/>
          </a:prstGeom>
        </p:spPr>
      </p:pic>
      <p:pic>
        <p:nvPicPr>
          <p:cNvPr id="7" name="object 7"/>
          <p:cNvPicPr/>
          <p:nvPr/>
        </p:nvPicPr>
        <p:blipFill>
          <a:blip r:embed="rId6" cstate="print"/>
          <a:stretch>
            <a:fillRect/>
          </a:stretch>
        </p:blipFill>
        <p:spPr>
          <a:xfrm>
            <a:off x="2490917" y="3604205"/>
            <a:ext cx="1100671" cy="191932"/>
          </a:xfrm>
          <a:prstGeom prst="rect">
            <a:avLst/>
          </a:prstGeom>
        </p:spPr>
      </p:pic>
      <p:pic>
        <p:nvPicPr>
          <p:cNvPr id="8" name="object 8"/>
          <p:cNvPicPr/>
          <p:nvPr/>
        </p:nvPicPr>
        <p:blipFill>
          <a:blip r:embed="rId7" cstate="print"/>
          <a:stretch>
            <a:fillRect/>
          </a:stretch>
        </p:blipFill>
        <p:spPr>
          <a:xfrm>
            <a:off x="3772846" y="3604205"/>
            <a:ext cx="826957" cy="236944"/>
          </a:xfrm>
          <a:prstGeom prst="rect">
            <a:avLst/>
          </a:prstGeom>
        </p:spPr>
      </p:pic>
      <p:pic>
        <p:nvPicPr>
          <p:cNvPr id="9" name="object 9"/>
          <p:cNvPicPr/>
          <p:nvPr/>
        </p:nvPicPr>
        <p:blipFill>
          <a:blip r:embed="rId8" cstate="print"/>
          <a:stretch>
            <a:fillRect/>
          </a:stretch>
        </p:blipFill>
        <p:spPr>
          <a:xfrm>
            <a:off x="4771781" y="3621168"/>
            <a:ext cx="220780" cy="174970"/>
          </a:xfrm>
          <a:prstGeom prst="rect">
            <a:avLst/>
          </a:prstGeom>
        </p:spPr>
      </p:pic>
      <p:sp>
        <p:nvSpPr>
          <p:cNvPr id="10" name="object 10"/>
          <p:cNvSpPr/>
          <p:nvPr/>
        </p:nvSpPr>
        <p:spPr>
          <a:xfrm>
            <a:off x="5173324" y="3604205"/>
            <a:ext cx="357505" cy="192405"/>
          </a:xfrm>
          <a:custGeom>
            <a:avLst/>
            <a:gdLst/>
            <a:ahLst/>
            <a:cxnLst/>
            <a:rect l="l" t="t" r="r" b="b"/>
            <a:pathLst>
              <a:path w="357504" h="192404">
                <a:moveTo>
                  <a:pt x="79203" y="78803"/>
                </a:moveTo>
                <a:lnTo>
                  <a:pt x="3472" y="78803"/>
                </a:lnTo>
                <a:lnTo>
                  <a:pt x="2337" y="78358"/>
                </a:lnTo>
                <a:lnTo>
                  <a:pt x="467" y="76577"/>
                </a:lnTo>
                <a:lnTo>
                  <a:pt x="0" y="75286"/>
                </a:lnTo>
                <a:lnTo>
                  <a:pt x="0" y="64244"/>
                </a:lnTo>
                <a:lnTo>
                  <a:pt x="20568" y="61573"/>
                </a:lnTo>
                <a:lnTo>
                  <a:pt x="26223" y="20034"/>
                </a:lnTo>
                <a:lnTo>
                  <a:pt x="26779" y="18966"/>
                </a:lnTo>
                <a:lnTo>
                  <a:pt x="28649" y="17363"/>
                </a:lnTo>
                <a:lnTo>
                  <a:pt x="29829" y="16962"/>
                </a:lnTo>
                <a:lnTo>
                  <a:pt x="43275" y="16962"/>
                </a:lnTo>
                <a:lnTo>
                  <a:pt x="43275" y="61707"/>
                </a:lnTo>
                <a:lnTo>
                  <a:pt x="79203" y="61707"/>
                </a:lnTo>
                <a:lnTo>
                  <a:pt x="79203" y="78803"/>
                </a:lnTo>
                <a:close/>
              </a:path>
              <a:path w="357504" h="192404">
                <a:moveTo>
                  <a:pt x="57032" y="191932"/>
                </a:moveTo>
                <a:lnTo>
                  <a:pt x="41093" y="191932"/>
                </a:lnTo>
                <a:lnTo>
                  <a:pt x="33346" y="189039"/>
                </a:lnTo>
                <a:lnTo>
                  <a:pt x="19767" y="158408"/>
                </a:lnTo>
                <a:lnTo>
                  <a:pt x="19767" y="78803"/>
                </a:lnTo>
                <a:lnTo>
                  <a:pt x="43275" y="78803"/>
                </a:lnTo>
                <a:lnTo>
                  <a:pt x="43275" y="162147"/>
                </a:lnTo>
                <a:lnTo>
                  <a:pt x="44499" y="166154"/>
                </a:lnTo>
                <a:lnTo>
                  <a:pt x="49396" y="171497"/>
                </a:lnTo>
                <a:lnTo>
                  <a:pt x="52580" y="172833"/>
                </a:lnTo>
                <a:lnTo>
                  <a:pt x="77728" y="172833"/>
                </a:lnTo>
                <a:lnTo>
                  <a:pt x="82276" y="180179"/>
                </a:lnTo>
                <a:lnTo>
                  <a:pt x="78268" y="183919"/>
                </a:lnTo>
                <a:lnTo>
                  <a:pt x="73549" y="186813"/>
                </a:lnTo>
                <a:lnTo>
                  <a:pt x="62686" y="190909"/>
                </a:lnTo>
                <a:lnTo>
                  <a:pt x="57032" y="191932"/>
                </a:lnTo>
                <a:close/>
              </a:path>
              <a:path w="357504" h="192404">
                <a:moveTo>
                  <a:pt x="77728" y="172833"/>
                </a:moveTo>
                <a:lnTo>
                  <a:pt x="58813" y="172833"/>
                </a:lnTo>
                <a:lnTo>
                  <a:pt x="60794" y="172521"/>
                </a:lnTo>
                <a:lnTo>
                  <a:pt x="64088" y="171274"/>
                </a:lnTo>
                <a:lnTo>
                  <a:pt x="65491" y="170562"/>
                </a:lnTo>
                <a:lnTo>
                  <a:pt x="68929" y="168158"/>
                </a:lnTo>
                <a:lnTo>
                  <a:pt x="70500" y="167000"/>
                </a:lnTo>
                <a:lnTo>
                  <a:pt x="71279" y="166689"/>
                </a:lnTo>
                <a:lnTo>
                  <a:pt x="72792" y="166689"/>
                </a:lnTo>
                <a:lnTo>
                  <a:pt x="73438" y="166867"/>
                </a:lnTo>
                <a:lnTo>
                  <a:pt x="74417" y="167579"/>
                </a:lnTo>
                <a:lnTo>
                  <a:pt x="74885" y="168158"/>
                </a:lnTo>
                <a:lnTo>
                  <a:pt x="75330" y="168959"/>
                </a:lnTo>
                <a:lnTo>
                  <a:pt x="77728" y="172833"/>
                </a:lnTo>
                <a:close/>
              </a:path>
              <a:path w="357504" h="192404">
                <a:moveTo>
                  <a:pt x="129155" y="189929"/>
                </a:moveTo>
                <a:lnTo>
                  <a:pt x="105647" y="189929"/>
                </a:lnTo>
                <a:lnTo>
                  <a:pt x="105647" y="0"/>
                </a:lnTo>
                <a:lnTo>
                  <a:pt x="129155" y="0"/>
                </a:lnTo>
                <a:lnTo>
                  <a:pt x="129155" y="76532"/>
                </a:lnTo>
                <a:lnTo>
                  <a:pt x="154224" y="76532"/>
                </a:lnTo>
                <a:lnTo>
                  <a:pt x="150614" y="77467"/>
                </a:lnTo>
                <a:lnTo>
                  <a:pt x="139217" y="83878"/>
                </a:lnTo>
                <a:lnTo>
                  <a:pt x="133963" y="88286"/>
                </a:lnTo>
                <a:lnTo>
                  <a:pt x="129155" y="93896"/>
                </a:lnTo>
                <a:lnTo>
                  <a:pt x="129155" y="189929"/>
                </a:lnTo>
                <a:close/>
              </a:path>
              <a:path w="357504" h="192404">
                <a:moveTo>
                  <a:pt x="154224" y="76532"/>
                </a:moveTo>
                <a:lnTo>
                  <a:pt x="129155" y="76532"/>
                </a:lnTo>
                <a:lnTo>
                  <a:pt x="134586" y="70655"/>
                </a:lnTo>
                <a:lnTo>
                  <a:pt x="140619" y="65981"/>
                </a:lnTo>
                <a:lnTo>
                  <a:pt x="153886" y="59035"/>
                </a:lnTo>
                <a:lnTo>
                  <a:pt x="161566" y="57299"/>
                </a:lnTo>
                <a:lnTo>
                  <a:pt x="177416" y="57299"/>
                </a:lnTo>
                <a:lnTo>
                  <a:pt x="206629" y="75865"/>
                </a:lnTo>
                <a:lnTo>
                  <a:pt x="156803" y="75865"/>
                </a:lnTo>
                <a:lnTo>
                  <a:pt x="154224" y="76532"/>
                </a:lnTo>
                <a:close/>
              </a:path>
              <a:path w="357504" h="192404">
                <a:moveTo>
                  <a:pt x="213568" y="189929"/>
                </a:moveTo>
                <a:lnTo>
                  <a:pt x="190060" y="189929"/>
                </a:lnTo>
                <a:lnTo>
                  <a:pt x="190060" y="97012"/>
                </a:lnTo>
                <a:lnTo>
                  <a:pt x="187879" y="89444"/>
                </a:lnTo>
                <a:lnTo>
                  <a:pt x="179153" y="78580"/>
                </a:lnTo>
                <a:lnTo>
                  <a:pt x="172474" y="75865"/>
                </a:lnTo>
                <a:lnTo>
                  <a:pt x="206629" y="75865"/>
                </a:lnTo>
                <a:lnTo>
                  <a:pt x="209004" y="80383"/>
                </a:lnTo>
                <a:lnTo>
                  <a:pt x="212655" y="92582"/>
                </a:lnTo>
                <a:lnTo>
                  <a:pt x="213568" y="99328"/>
                </a:lnTo>
                <a:lnTo>
                  <a:pt x="213568" y="189929"/>
                </a:lnTo>
                <a:close/>
              </a:path>
              <a:path w="357504" h="192404">
                <a:moveTo>
                  <a:pt x="308357" y="191799"/>
                </a:moveTo>
                <a:lnTo>
                  <a:pt x="303638" y="191799"/>
                </a:lnTo>
                <a:lnTo>
                  <a:pt x="296959" y="191515"/>
                </a:lnTo>
                <a:lnTo>
                  <a:pt x="258692" y="173834"/>
                </a:lnTo>
                <a:lnTo>
                  <a:pt x="242163" y="137922"/>
                </a:lnTo>
                <a:lnTo>
                  <a:pt x="241094" y="124749"/>
                </a:lnTo>
                <a:lnTo>
                  <a:pt x="241098" y="119318"/>
                </a:lnTo>
                <a:lnTo>
                  <a:pt x="252058" y="81764"/>
                </a:lnTo>
                <a:lnTo>
                  <a:pt x="288861" y="58534"/>
                </a:lnTo>
                <a:lnTo>
                  <a:pt x="302434" y="57299"/>
                </a:lnTo>
                <a:lnTo>
                  <a:pt x="310271" y="57299"/>
                </a:lnTo>
                <a:lnTo>
                  <a:pt x="317528" y="58590"/>
                </a:lnTo>
                <a:lnTo>
                  <a:pt x="330883" y="63755"/>
                </a:lnTo>
                <a:lnTo>
                  <a:pt x="336671" y="67539"/>
                </a:lnTo>
                <a:lnTo>
                  <a:pt x="343405" y="74395"/>
                </a:lnTo>
                <a:lnTo>
                  <a:pt x="302836" y="74395"/>
                </a:lnTo>
                <a:lnTo>
                  <a:pt x="295052" y="74996"/>
                </a:lnTo>
                <a:lnTo>
                  <a:pt x="266551" y="102419"/>
                </a:lnTo>
                <a:lnTo>
                  <a:pt x="264903" y="110324"/>
                </a:lnTo>
                <a:lnTo>
                  <a:pt x="357197" y="110324"/>
                </a:lnTo>
                <a:lnTo>
                  <a:pt x="357197" y="119318"/>
                </a:lnTo>
                <a:lnTo>
                  <a:pt x="356795" y="121744"/>
                </a:lnTo>
                <a:lnTo>
                  <a:pt x="355192" y="124148"/>
                </a:lnTo>
                <a:lnTo>
                  <a:pt x="353723" y="124749"/>
                </a:lnTo>
                <a:lnTo>
                  <a:pt x="264235" y="124749"/>
                </a:lnTo>
                <a:lnTo>
                  <a:pt x="264413" y="132941"/>
                </a:lnTo>
                <a:lnTo>
                  <a:pt x="283957" y="168358"/>
                </a:lnTo>
                <a:lnTo>
                  <a:pt x="299497" y="173367"/>
                </a:lnTo>
                <a:lnTo>
                  <a:pt x="353723" y="173367"/>
                </a:lnTo>
                <a:lnTo>
                  <a:pt x="352254" y="175103"/>
                </a:lnTo>
                <a:lnTo>
                  <a:pt x="313141" y="191398"/>
                </a:lnTo>
                <a:lnTo>
                  <a:pt x="308357" y="191799"/>
                </a:lnTo>
                <a:close/>
              </a:path>
              <a:path w="357504" h="192404">
                <a:moveTo>
                  <a:pt x="357197" y="110324"/>
                </a:moveTo>
                <a:lnTo>
                  <a:pt x="336094" y="110324"/>
                </a:lnTo>
                <a:lnTo>
                  <a:pt x="336094" y="105071"/>
                </a:lnTo>
                <a:lnTo>
                  <a:pt x="335336" y="100240"/>
                </a:lnTo>
                <a:lnTo>
                  <a:pt x="308001" y="74395"/>
                </a:lnTo>
                <a:lnTo>
                  <a:pt x="343405" y="74395"/>
                </a:lnTo>
                <a:lnTo>
                  <a:pt x="346466" y="77512"/>
                </a:lnTo>
                <a:lnTo>
                  <a:pt x="350296" y="83611"/>
                </a:lnTo>
                <a:lnTo>
                  <a:pt x="355816" y="98036"/>
                </a:lnTo>
                <a:lnTo>
                  <a:pt x="357197" y="106317"/>
                </a:lnTo>
                <a:lnTo>
                  <a:pt x="357197" y="110324"/>
                </a:lnTo>
                <a:close/>
              </a:path>
              <a:path w="357504" h="192404">
                <a:moveTo>
                  <a:pt x="353723" y="173367"/>
                </a:moveTo>
                <a:lnTo>
                  <a:pt x="311338" y="173367"/>
                </a:lnTo>
                <a:lnTo>
                  <a:pt x="316281" y="172721"/>
                </a:lnTo>
                <a:lnTo>
                  <a:pt x="324651" y="170139"/>
                </a:lnTo>
                <a:lnTo>
                  <a:pt x="328235" y="168692"/>
                </a:lnTo>
                <a:lnTo>
                  <a:pt x="334201" y="165487"/>
                </a:lnTo>
                <a:lnTo>
                  <a:pt x="336717" y="164040"/>
                </a:lnTo>
                <a:lnTo>
                  <a:pt x="340812" y="161457"/>
                </a:lnTo>
                <a:lnTo>
                  <a:pt x="342593" y="160812"/>
                </a:lnTo>
                <a:lnTo>
                  <a:pt x="345085" y="160812"/>
                </a:lnTo>
                <a:lnTo>
                  <a:pt x="345933" y="161012"/>
                </a:lnTo>
                <a:lnTo>
                  <a:pt x="347358" y="161814"/>
                </a:lnTo>
                <a:lnTo>
                  <a:pt x="347979" y="162370"/>
                </a:lnTo>
                <a:lnTo>
                  <a:pt x="355192" y="171630"/>
                </a:lnTo>
                <a:lnTo>
                  <a:pt x="353723" y="173367"/>
                </a:lnTo>
                <a:close/>
              </a:path>
            </a:pathLst>
          </a:custGeom>
          <a:solidFill>
            <a:srgbClr val="000000"/>
          </a:solidFill>
        </p:spPr>
        <p:txBody>
          <a:bodyPr wrap="square" lIns="0" tIns="0" rIns="0" bIns="0" rtlCol="0"/>
          <a:lstStyle/>
          <a:p>
            <a:endParaRPr/>
          </a:p>
        </p:txBody>
      </p:sp>
      <p:pic>
        <p:nvPicPr>
          <p:cNvPr id="11" name="object 11"/>
          <p:cNvPicPr/>
          <p:nvPr/>
        </p:nvPicPr>
        <p:blipFill>
          <a:blip r:embed="rId9" cstate="print"/>
          <a:stretch>
            <a:fillRect/>
          </a:stretch>
        </p:blipFill>
        <p:spPr>
          <a:xfrm>
            <a:off x="5716404" y="3605007"/>
            <a:ext cx="1112028" cy="191131"/>
          </a:xfrm>
          <a:prstGeom prst="rect">
            <a:avLst/>
          </a:prstGeom>
        </p:spPr>
      </p:pic>
      <p:pic>
        <p:nvPicPr>
          <p:cNvPr id="12" name="object 12"/>
          <p:cNvPicPr/>
          <p:nvPr/>
        </p:nvPicPr>
        <p:blipFill>
          <a:blip r:embed="rId10" cstate="print"/>
          <a:stretch>
            <a:fillRect/>
          </a:stretch>
        </p:blipFill>
        <p:spPr>
          <a:xfrm>
            <a:off x="7014816" y="3605942"/>
            <a:ext cx="1161259" cy="235207"/>
          </a:xfrm>
          <a:prstGeom prst="rect">
            <a:avLst/>
          </a:prstGeom>
        </p:spPr>
      </p:pic>
      <p:sp>
        <p:nvSpPr>
          <p:cNvPr id="13" name="object 13"/>
          <p:cNvSpPr/>
          <p:nvPr/>
        </p:nvSpPr>
        <p:spPr>
          <a:xfrm>
            <a:off x="8348474" y="3604205"/>
            <a:ext cx="389255" cy="192405"/>
          </a:xfrm>
          <a:custGeom>
            <a:avLst/>
            <a:gdLst/>
            <a:ahLst/>
            <a:cxnLst/>
            <a:rect l="l" t="t" r="r" b="b"/>
            <a:pathLst>
              <a:path w="389254" h="192404">
                <a:moveTo>
                  <a:pt x="19678" y="89488"/>
                </a:moveTo>
                <a:lnTo>
                  <a:pt x="16027" y="89488"/>
                </a:lnTo>
                <a:lnTo>
                  <a:pt x="14647" y="89088"/>
                </a:lnTo>
                <a:lnTo>
                  <a:pt x="12332" y="87485"/>
                </a:lnTo>
                <a:lnTo>
                  <a:pt x="11397" y="86461"/>
                </a:lnTo>
                <a:lnTo>
                  <a:pt x="6410" y="77734"/>
                </a:lnTo>
                <a:lnTo>
                  <a:pt x="11924" y="72855"/>
                </a:lnTo>
                <a:lnTo>
                  <a:pt x="49990" y="57353"/>
                </a:lnTo>
                <a:lnTo>
                  <a:pt x="57432" y="57032"/>
                </a:lnTo>
                <a:lnTo>
                  <a:pt x="64734" y="57032"/>
                </a:lnTo>
                <a:lnTo>
                  <a:pt x="95527" y="75865"/>
                </a:lnTo>
                <a:lnTo>
                  <a:pt x="49107" y="75865"/>
                </a:lnTo>
                <a:lnTo>
                  <a:pt x="44454" y="76577"/>
                </a:lnTo>
                <a:lnTo>
                  <a:pt x="21704" y="88776"/>
                </a:lnTo>
                <a:lnTo>
                  <a:pt x="19678" y="89488"/>
                </a:lnTo>
                <a:close/>
              </a:path>
              <a:path w="389254" h="192404">
                <a:moveTo>
                  <a:pt x="41494" y="191932"/>
                </a:moveTo>
                <a:lnTo>
                  <a:pt x="31521" y="191932"/>
                </a:lnTo>
                <a:lnTo>
                  <a:pt x="26779" y="191242"/>
                </a:lnTo>
                <a:lnTo>
                  <a:pt x="4" y="163238"/>
                </a:lnTo>
                <a:lnTo>
                  <a:pt x="0" y="152175"/>
                </a:lnTo>
                <a:lnTo>
                  <a:pt x="1402" y="147210"/>
                </a:lnTo>
                <a:lnTo>
                  <a:pt x="35352" y="122441"/>
                </a:lnTo>
                <a:lnTo>
                  <a:pt x="80005" y="116468"/>
                </a:lnTo>
                <a:lnTo>
                  <a:pt x="80005" y="96300"/>
                </a:lnTo>
                <a:lnTo>
                  <a:pt x="77846" y="88664"/>
                </a:lnTo>
                <a:lnTo>
                  <a:pt x="69208" y="78425"/>
                </a:lnTo>
                <a:lnTo>
                  <a:pt x="62909" y="75865"/>
                </a:lnTo>
                <a:lnTo>
                  <a:pt x="95527" y="75865"/>
                </a:lnTo>
                <a:lnTo>
                  <a:pt x="97969" y="80228"/>
                </a:lnTo>
                <a:lnTo>
                  <a:pt x="101976" y="92337"/>
                </a:lnTo>
                <a:lnTo>
                  <a:pt x="102978" y="99060"/>
                </a:lnTo>
                <a:lnTo>
                  <a:pt x="102978" y="131160"/>
                </a:lnTo>
                <a:lnTo>
                  <a:pt x="80005" y="131160"/>
                </a:lnTo>
                <a:lnTo>
                  <a:pt x="72483" y="131574"/>
                </a:lnTo>
                <a:lnTo>
                  <a:pt x="31009" y="141044"/>
                </a:lnTo>
                <a:lnTo>
                  <a:pt x="22572" y="152575"/>
                </a:lnTo>
                <a:lnTo>
                  <a:pt x="22572" y="159521"/>
                </a:lnTo>
                <a:lnTo>
                  <a:pt x="40737" y="175504"/>
                </a:lnTo>
                <a:lnTo>
                  <a:pt x="78251" y="175504"/>
                </a:lnTo>
                <a:lnTo>
                  <a:pt x="75041" y="178198"/>
                </a:lnTo>
                <a:lnTo>
                  <a:pt x="45990" y="191510"/>
                </a:lnTo>
                <a:lnTo>
                  <a:pt x="41494" y="191932"/>
                </a:lnTo>
                <a:close/>
              </a:path>
              <a:path w="389254" h="192404">
                <a:moveTo>
                  <a:pt x="78251" y="175504"/>
                </a:moveTo>
                <a:lnTo>
                  <a:pt x="47593" y="175504"/>
                </a:lnTo>
                <a:lnTo>
                  <a:pt x="51199" y="175103"/>
                </a:lnTo>
                <a:lnTo>
                  <a:pt x="57789" y="173500"/>
                </a:lnTo>
                <a:lnTo>
                  <a:pt x="80005" y="158141"/>
                </a:lnTo>
                <a:lnTo>
                  <a:pt x="80005" y="131160"/>
                </a:lnTo>
                <a:lnTo>
                  <a:pt x="102978" y="131160"/>
                </a:lnTo>
                <a:lnTo>
                  <a:pt x="102978" y="172298"/>
                </a:lnTo>
                <a:lnTo>
                  <a:pt x="81741" y="172298"/>
                </a:lnTo>
                <a:lnTo>
                  <a:pt x="78251" y="175504"/>
                </a:lnTo>
                <a:close/>
              </a:path>
              <a:path w="389254" h="192404">
                <a:moveTo>
                  <a:pt x="102978" y="189929"/>
                </a:moveTo>
                <a:lnTo>
                  <a:pt x="90245" y="189929"/>
                </a:lnTo>
                <a:lnTo>
                  <a:pt x="88464" y="189573"/>
                </a:lnTo>
                <a:lnTo>
                  <a:pt x="85971" y="188148"/>
                </a:lnTo>
                <a:lnTo>
                  <a:pt x="85125" y="186679"/>
                </a:lnTo>
                <a:lnTo>
                  <a:pt x="84680" y="184453"/>
                </a:lnTo>
                <a:lnTo>
                  <a:pt x="81741" y="172298"/>
                </a:lnTo>
                <a:lnTo>
                  <a:pt x="102978" y="172298"/>
                </a:lnTo>
                <a:lnTo>
                  <a:pt x="102978" y="189929"/>
                </a:lnTo>
                <a:close/>
              </a:path>
              <a:path w="389254" h="192404">
                <a:moveTo>
                  <a:pt x="182676" y="78001"/>
                </a:moveTo>
                <a:lnTo>
                  <a:pt x="160544" y="78001"/>
                </a:lnTo>
                <a:lnTo>
                  <a:pt x="166153" y="71769"/>
                </a:lnTo>
                <a:lnTo>
                  <a:pt x="172431" y="66760"/>
                </a:lnTo>
                <a:lnTo>
                  <a:pt x="186322" y="59191"/>
                </a:lnTo>
                <a:lnTo>
                  <a:pt x="194335" y="57299"/>
                </a:lnTo>
                <a:lnTo>
                  <a:pt x="210541" y="57299"/>
                </a:lnTo>
                <a:lnTo>
                  <a:pt x="239757" y="75865"/>
                </a:lnTo>
                <a:lnTo>
                  <a:pt x="189928" y="75865"/>
                </a:lnTo>
                <a:lnTo>
                  <a:pt x="183695" y="77445"/>
                </a:lnTo>
                <a:lnTo>
                  <a:pt x="182676" y="78001"/>
                </a:lnTo>
                <a:close/>
              </a:path>
              <a:path w="389254" h="192404">
                <a:moveTo>
                  <a:pt x="162013" y="189929"/>
                </a:moveTo>
                <a:lnTo>
                  <a:pt x="138505" y="189929"/>
                </a:lnTo>
                <a:lnTo>
                  <a:pt x="138505" y="59302"/>
                </a:lnTo>
                <a:lnTo>
                  <a:pt x="154221" y="59302"/>
                </a:lnTo>
                <a:lnTo>
                  <a:pt x="155602" y="59681"/>
                </a:lnTo>
                <a:lnTo>
                  <a:pt x="157739" y="61195"/>
                </a:lnTo>
                <a:lnTo>
                  <a:pt x="158362" y="62419"/>
                </a:lnTo>
                <a:lnTo>
                  <a:pt x="158540" y="64111"/>
                </a:lnTo>
                <a:lnTo>
                  <a:pt x="160544" y="78001"/>
                </a:lnTo>
                <a:lnTo>
                  <a:pt x="182676" y="78001"/>
                </a:lnTo>
                <a:lnTo>
                  <a:pt x="172119" y="83767"/>
                </a:lnTo>
                <a:lnTo>
                  <a:pt x="166821" y="88153"/>
                </a:lnTo>
                <a:lnTo>
                  <a:pt x="162013" y="93762"/>
                </a:lnTo>
                <a:lnTo>
                  <a:pt x="162013" y="189929"/>
                </a:lnTo>
                <a:close/>
              </a:path>
              <a:path w="389254" h="192404">
                <a:moveTo>
                  <a:pt x="246826" y="189929"/>
                </a:moveTo>
                <a:lnTo>
                  <a:pt x="223319" y="189929"/>
                </a:lnTo>
                <a:lnTo>
                  <a:pt x="223319" y="97012"/>
                </a:lnTo>
                <a:lnTo>
                  <a:pt x="221115" y="89444"/>
                </a:lnTo>
                <a:lnTo>
                  <a:pt x="212300" y="78580"/>
                </a:lnTo>
                <a:lnTo>
                  <a:pt x="205599" y="75865"/>
                </a:lnTo>
                <a:lnTo>
                  <a:pt x="239757" y="75865"/>
                </a:lnTo>
                <a:lnTo>
                  <a:pt x="242152" y="80383"/>
                </a:lnTo>
                <a:lnTo>
                  <a:pt x="245891" y="92582"/>
                </a:lnTo>
                <a:lnTo>
                  <a:pt x="246826" y="99328"/>
                </a:lnTo>
                <a:lnTo>
                  <a:pt x="246826" y="189929"/>
                </a:lnTo>
                <a:close/>
              </a:path>
              <a:path w="389254" h="192404">
                <a:moveTo>
                  <a:pt x="388719" y="72258"/>
                </a:moveTo>
                <a:lnTo>
                  <a:pt x="365211" y="72258"/>
                </a:lnTo>
                <a:lnTo>
                  <a:pt x="365211" y="0"/>
                </a:lnTo>
                <a:lnTo>
                  <a:pt x="388719" y="0"/>
                </a:lnTo>
                <a:lnTo>
                  <a:pt x="388719" y="72258"/>
                </a:lnTo>
                <a:close/>
              </a:path>
              <a:path w="389254" h="192404">
                <a:moveTo>
                  <a:pt x="332266" y="191799"/>
                </a:moveTo>
                <a:lnTo>
                  <a:pt x="315615" y="191799"/>
                </a:lnTo>
                <a:lnTo>
                  <a:pt x="308913" y="190352"/>
                </a:lnTo>
                <a:lnTo>
                  <a:pt x="279907" y="162125"/>
                </a:lnTo>
                <a:lnTo>
                  <a:pt x="274119" y="125016"/>
                </a:lnTo>
                <a:lnTo>
                  <a:pt x="274357" y="117925"/>
                </a:lnTo>
                <a:lnTo>
                  <a:pt x="293754" y="70477"/>
                </a:lnTo>
                <a:lnTo>
                  <a:pt x="321223" y="57032"/>
                </a:lnTo>
                <a:lnTo>
                  <a:pt x="337876" y="57032"/>
                </a:lnTo>
                <a:lnTo>
                  <a:pt x="344643" y="58345"/>
                </a:lnTo>
                <a:lnTo>
                  <a:pt x="355861" y="63599"/>
                </a:lnTo>
                <a:lnTo>
                  <a:pt x="360848" y="67361"/>
                </a:lnTo>
                <a:lnTo>
                  <a:pt x="365211" y="72258"/>
                </a:lnTo>
                <a:lnTo>
                  <a:pt x="388719" y="72258"/>
                </a:lnTo>
                <a:lnTo>
                  <a:pt x="388719" y="75063"/>
                </a:lnTo>
                <a:lnTo>
                  <a:pt x="335294" y="75063"/>
                </a:lnTo>
                <a:lnTo>
                  <a:pt x="326920" y="75873"/>
                </a:lnTo>
                <a:lnTo>
                  <a:pt x="300699" y="103746"/>
                </a:lnTo>
                <a:lnTo>
                  <a:pt x="298295" y="125016"/>
                </a:lnTo>
                <a:lnTo>
                  <a:pt x="298295" y="133476"/>
                </a:lnTo>
                <a:lnTo>
                  <a:pt x="321001" y="172054"/>
                </a:lnTo>
                <a:lnTo>
                  <a:pt x="325542" y="172966"/>
                </a:lnTo>
                <a:lnTo>
                  <a:pt x="363409" y="172966"/>
                </a:lnTo>
                <a:lnTo>
                  <a:pt x="360758" y="176172"/>
                </a:lnTo>
                <a:lnTo>
                  <a:pt x="354483" y="181559"/>
                </a:lnTo>
                <a:lnTo>
                  <a:pt x="340412" y="189751"/>
                </a:lnTo>
                <a:lnTo>
                  <a:pt x="332266" y="191799"/>
                </a:lnTo>
                <a:close/>
              </a:path>
              <a:path w="389254" h="192404">
                <a:moveTo>
                  <a:pt x="363409" y="172966"/>
                </a:moveTo>
                <a:lnTo>
                  <a:pt x="338007" y="172966"/>
                </a:lnTo>
                <a:lnTo>
                  <a:pt x="344441" y="171252"/>
                </a:lnTo>
                <a:lnTo>
                  <a:pt x="355394" y="164396"/>
                </a:lnTo>
                <a:lnTo>
                  <a:pt x="360492" y="159610"/>
                </a:lnTo>
                <a:lnTo>
                  <a:pt x="365211" y="153466"/>
                </a:lnTo>
                <a:lnTo>
                  <a:pt x="365211" y="90289"/>
                </a:lnTo>
                <a:lnTo>
                  <a:pt x="361026" y="84680"/>
                </a:lnTo>
                <a:lnTo>
                  <a:pt x="356485" y="80740"/>
                </a:lnTo>
                <a:lnTo>
                  <a:pt x="346689" y="76199"/>
                </a:lnTo>
                <a:lnTo>
                  <a:pt x="341260" y="75063"/>
                </a:lnTo>
                <a:lnTo>
                  <a:pt x="388719" y="75063"/>
                </a:lnTo>
                <a:lnTo>
                  <a:pt x="388719" y="169494"/>
                </a:lnTo>
                <a:lnTo>
                  <a:pt x="366281" y="169494"/>
                </a:lnTo>
                <a:lnTo>
                  <a:pt x="363409" y="172966"/>
                </a:lnTo>
                <a:close/>
              </a:path>
              <a:path w="389254" h="192404">
                <a:moveTo>
                  <a:pt x="388719" y="189929"/>
                </a:moveTo>
                <a:lnTo>
                  <a:pt x="373001" y="189929"/>
                </a:lnTo>
                <a:lnTo>
                  <a:pt x="371623" y="189551"/>
                </a:lnTo>
                <a:lnTo>
                  <a:pt x="369486" y="188037"/>
                </a:lnTo>
                <a:lnTo>
                  <a:pt x="368863" y="186813"/>
                </a:lnTo>
                <a:lnTo>
                  <a:pt x="368685" y="185121"/>
                </a:lnTo>
                <a:lnTo>
                  <a:pt x="366281" y="169494"/>
                </a:lnTo>
                <a:lnTo>
                  <a:pt x="388719" y="169494"/>
                </a:lnTo>
                <a:lnTo>
                  <a:pt x="388719" y="189929"/>
                </a:lnTo>
                <a:close/>
              </a:path>
            </a:pathLst>
          </a:custGeom>
          <a:solidFill>
            <a:srgbClr val="000000"/>
          </a:solidFill>
        </p:spPr>
        <p:txBody>
          <a:bodyPr wrap="square" lIns="0" tIns="0" rIns="0" bIns="0" rtlCol="0"/>
          <a:lstStyle/>
          <a:p>
            <a:endParaRPr/>
          </a:p>
        </p:txBody>
      </p:sp>
      <p:sp>
        <p:nvSpPr>
          <p:cNvPr id="14" name="object 14"/>
          <p:cNvSpPr/>
          <p:nvPr/>
        </p:nvSpPr>
        <p:spPr>
          <a:xfrm>
            <a:off x="8926296" y="3604205"/>
            <a:ext cx="358140" cy="192405"/>
          </a:xfrm>
          <a:custGeom>
            <a:avLst/>
            <a:gdLst/>
            <a:ahLst/>
            <a:cxnLst/>
            <a:rect l="l" t="t" r="r" b="b"/>
            <a:pathLst>
              <a:path w="358140" h="192404">
                <a:moveTo>
                  <a:pt x="79203" y="78803"/>
                </a:moveTo>
                <a:lnTo>
                  <a:pt x="3472" y="78803"/>
                </a:lnTo>
                <a:lnTo>
                  <a:pt x="2337" y="78358"/>
                </a:lnTo>
                <a:lnTo>
                  <a:pt x="467" y="76577"/>
                </a:lnTo>
                <a:lnTo>
                  <a:pt x="0" y="75286"/>
                </a:lnTo>
                <a:lnTo>
                  <a:pt x="0" y="64244"/>
                </a:lnTo>
                <a:lnTo>
                  <a:pt x="20568" y="61573"/>
                </a:lnTo>
                <a:lnTo>
                  <a:pt x="26223" y="20034"/>
                </a:lnTo>
                <a:lnTo>
                  <a:pt x="26779" y="18966"/>
                </a:lnTo>
                <a:lnTo>
                  <a:pt x="28649" y="17363"/>
                </a:lnTo>
                <a:lnTo>
                  <a:pt x="29829" y="16962"/>
                </a:lnTo>
                <a:lnTo>
                  <a:pt x="43275" y="16962"/>
                </a:lnTo>
                <a:lnTo>
                  <a:pt x="43275" y="61707"/>
                </a:lnTo>
                <a:lnTo>
                  <a:pt x="79203" y="61707"/>
                </a:lnTo>
                <a:lnTo>
                  <a:pt x="79203" y="78803"/>
                </a:lnTo>
                <a:close/>
              </a:path>
              <a:path w="358140" h="192404">
                <a:moveTo>
                  <a:pt x="57032" y="191932"/>
                </a:moveTo>
                <a:lnTo>
                  <a:pt x="41093" y="191932"/>
                </a:lnTo>
                <a:lnTo>
                  <a:pt x="33346" y="189039"/>
                </a:lnTo>
                <a:lnTo>
                  <a:pt x="19767" y="158408"/>
                </a:lnTo>
                <a:lnTo>
                  <a:pt x="19767" y="78803"/>
                </a:lnTo>
                <a:lnTo>
                  <a:pt x="43275" y="78803"/>
                </a:lnTo>
                <a:lnTo>
                  <a:pt x="43275" y="162147"/>
                </a:lnTo>
                <a:lnTo>
                  <a:pt x="44499" y="166154"/>
                </a:lnTo>
                <a:lnTo>
                  <a:pt x="49396" y="171497"/>
                </a:lnTo>
                <a:lnTo>
                  <a:pt x="52580" y="172833"/>
                </a:lnTo>
                <a:lnTo>
                  <a:pt x="77728" y="172833"/>
                </a:lnTo>
                <a:lnTo>
                  <a:pt x="82276" y="180179"/>
                </a:lnTo>
                <a:lnTo>
                  <a:pt x="78268" y="183919"/>
                </a:lnTo>
                <a:lnTo>
                  <a:pt x="73549" y="186813"/>
                </a:lnTo>
                <a:lnTo>
                  <a:pt x="62686" y="190909"/>
                </a:lnTo>
                <a:lnTo>
                  <a:pt x="57032" y="191932"/>
                </a:lnTo>
                <a:close/>
              </a:path>
              <a:path w="358140" h="192404">
                <a:moveTo>
                  <a:pt x="77728" y="172833"/>
                </a:moveTo>
                <a:lnTo>
                  <a:pt x="58813" y="172833"/>
                </a:lnTo>
                <a:lnTo>
                  <a:pt x="60794" y="172521"/>
                </a:lnTo>
                <a:lnTo>
                  <a:pt x="64088" y="171274"/>
                </a:lnTo>
                <a:lnTo>
                  <a:pt x="65491" y="170562"/>
                </a:lnTo>
                <a:lnTo>
                  <a:pt x="68929" y="168158"/>
                </a:lnTo>
                <a:lnTo>
                  <a:pt x="70500" y="167000"/>
                </a:lnTo>
                <a:lnTo>
                  <a:pt x="71279" y="166689"/>
                </a:lnTo>
                <a:lnTo>
                  <a:pt x="72792" y="166689"/>
                </a:lnTo>
                <a:lnTo>
                  <a:pt x="73438" y="166867"/>
                </a:lnTo>
                <a:lnTo>
                  <a:pt x="74417" y="167579"/>
                </a:lnTo>
                <a:lnTo>
                  <a:pt x="74885" y="168158"/>
                </a:lnTo>
                <a:lnTo>
                  <a:pt x="75330" y="168959"/>
                </a:lnTo>
                <a:lnTo>
                  <a:pt x="77728" y="172833"/>
                </a:lnTo>
                <a:close/>
              </a:path>
              <a:path w="358140" h="192404">
                <a:moveTo>
                  <a:pt x="129975" y="189929"/>
                </a:moveTo>
                <a:lnTo>
                  <a:pt x="106468" y="189929"/>
                </a:lnTo>
                <a:lnTo>
                  <a:pt x="106468" y="0"/>
                </a:lnTo>
                <a:lnTo>
                  <a:pt x="129975" y="0"/>
                </a:lnTo>
                <a:lnTo>
                  <a:pt x="129975" y="76532"/>
                </a:lnTo>
                <a:lnTo>
                  <a:pt x="155045" y="76532"/>
                </a:lnTo>
                <a:lnTo>
                  <a:pt x="151435" y="77467"/>
                </a:lnTo>
                <a:lnTo>
                  <a:pt x="140037" y="83878"/>
                </a:lnTo>
                <a:lnTo>
                  <a:pt x="134784" y="88286"/>
                </a:lnTo>
                <a:lnTo>
                  <a:pt x="129975" y="93896"/>
                </a:lnTo>
                <a:lnTo>
                  <a:pt x="129975" y="189929"/>
                </a:lnTo>
                <a:close/>
              </a:path>
              <a:path w="358140" h="192404">
                <a:moveTo>
                  <a:pt x="155045" y="76532"/>
                </a:moveTo>
                <a:lnTo>
                  <a:pt x="129975" y="76532"/>
                </a:lnTo>
                <a:lnTo>
                  <a:pt x="135407" y="70655"/>
                </a:lnTo>
                <a:lnTo>
                  <a:pt x="141439" y="65981"/>
                </a:lnTo>
                <a:lnTo>
                  <a:pt x="154707" y="59035"/>
                </a:lnTo>
                <a:lnTo>
                  <a:pt x="162387" y="57299"/>
                </a:lnTo>
                <a:lnTo>
                  <a:pt x="178237" y="57299"/>
                </a:lnTo>
                <a:lnTo>
                  <a:pt x="207450" y="75865"/>
                </a:lnTo>
                <a:lnTo>
                  <a:pt x="157623" y="75865"/>
                </a:lnTo>
                <a:lnTo>
                  <a:pt x="155045" y="76532"/>
                </a:lnTo>
                <a:close/>
              </a:path>
              <a:path w="358140" h="192404">
                <a:moveTo>
                  <a:pt x="214388" y="189929"/>
                </a:moveTo>
                <a:lnTo>
                  <a:pt x="190881" y="189929"/>
                </a:lnTo>
                <a:lnTo>
                  <a:pt x="190881" y="97012"/>
                </a:lnTo>
                <a:lnTo>
                  <a:pt x="188699" y="89444"/>
                </a:lnTo>
                <a:lnTo>
                  <a:pt x="179973" y="78580"/>
                </a:lnTo>
                <a:lnTo>
                  <a:pt x="173295" y="75865"/>
                </a:lnTo>
                <a:lnTo>
                  <a:pt x="207450" y="75865"/>
                </a:lnTo>
                <a:lnTo>
                  <a:pt x="209825" y="80383"/>
                </a:lnTo>
                <a:lnTo>
                  <a:pt x="213476" y="92582"/>
                </a:lnTo>
                <a:lnTo>
                  <a:pt x="214388" y="99328"/>
                </a:lnTo>
                <a:lnTo>
                  <a:pt x="214388" y="189929"/>
                </a:lnTo>
                <a:close/>
              </a:path>
              <a:path w="358140" h="192404">
                <a:moveTo>
                  <a:pt x="309177" y="191799"/>
                </a:moveTo>
                <a:lnTo>
                  <a:pt x="304456" y="191799"/>
                </a:lnTo>
                <a:lnTo>
                  <a:pt x="297778" y="191515"/>
                </a:lnTo>
                <a:lnTo>
                  <a:pt x="259512" y="173834"/>
                </a:lnTo>
                <a:lnTo>
                  <a:pt x="242984" y="137922"/>
                </a:lnTo>
                <a:lnTo>
                  <a:pt x="241915" y="124749"/>
                </a:lnTo>
                <a:lnTo>
                  <a:pt x="241918" y="119318"/>
                </a:lnTo>
                <a:lnTo>
                  <a:pt x="252879" y="81764"/>
                </a:lnTo>
                <a:lnTo>
                  <a:pt x="289682" y="58534"/>
                </a:lnTo>
                <a:lnTo>
                  <a:pt x="303255" y="57299"/>
                </a:lnTo>
                <a:lnTo>
                  <a:pt x="311092" y="57299"/>
                </a:lnTo>
                <a:lnTo>
                  <a:pt x="318349" y="58590"/>
                </a:lnTo>
                <a:lnTo>
                  <a:pt x="331703" y="63755"/>
                </a:lnTo>
                <a:lnTo>
                  <a:pt x="337491" y="67539"/>
                </a:lnTo>
                <a:lnTo>
                  <a:pt x="344226" y="74395"/>
                </a:lnTo>
                <a:lnTo>
                  <a:pt x="303657" y="74395"/>
                </a:lnTo>
                <a:lnTo>
                  <a:pt x="295872" y="74996"/>
                </a:lnTo>
                <a:lnTo>
                  <a:pt x="267372" y="102419"/>
                </a:lnTo>
                <a:lnTo>
                  <a:pt x="265723" y="110324"/>
                </a:lnTo>
                <a:lnTo>
                  <a:pt x="358018" y="110324"/>
                </a:lnTo>
                <a:lnTo>
                  <a:pt x="358018" y="119318"/>
                </a:lnTo>
                <a:lnTo>
                  <a:pt x="357616" y="121744"/>
                </a:lnTo>
                <a:lnTo>
                  <a:pt x="356013" y="124148"/>
                </a:lnTo>
                <a:lnTo>
                  <a:pt x="354544" y="124749"/>
                </a:lnTo>
                <a:lnTo>
                  <a:pt x="265055" y="124749"/>
                </a:lnTo>
                <a:lnTo>
                  <a:pt x="265234" y="132941"/>
                </a:lnTo>
                <a:lnTo>
                  <a:pt x="284777" y="168358"/>
                </a:lnTo>
                <a:lnTo>
                  <a:pt x="300317" y="173367"/>
                </a:lnTo>
                <a:lnTo>
                  <a:pt x="354544" y="173367"/>
                </a:lnTo>
                <a:lnTo>
                  <a:pt x="353075" y="175103"/>
                </a:lnTo>
                <a:lnTo>
                  <a:pt x="313961" y="191398"/>
                </a:lnTo>
                <a:lnTo>
                  <a:pt x="309177" y="191799"/>
                </a:lnTo>
                <a:close/>
              </a:path>
              <a:path w="358140" h="192404">
                <a:moveTo>
                  <a:pt x="358018" y="110324"/>
                </a:moveTo>
                <a:lnTo>
                  <a:pt x="336914" y="110324"/>
                </a:lnTo>
                <a:lnTo>
                  <a:pt x="336914" y="105071"/>
                </a:lnTo>
                <a:lnTo>
                  <a:pt x="336157" y="100240"/>
                </a:lnTo>
                <a:lnTo>
                  <a:pt x="308822" y="74395"/>
                </a:lnTo>
                <a:lnTo>
                  <a:pt x="344226" y="74395"/>
                </a:lnTo>
                <a:lnTo>
                  <a:pt x="347287" y="77512"/>
                </a:lnTo>
                <a:lnTo>
                  <a:pt x="351116" y="83611"/>
                </a:lnTo>
                <a:lnTo>
                  <a:pt x="356637" y="98036"/>
                </a:lnTo>
                <a:lnTo>
                  <a:pt x="358018" y="106317"/>
                </a:lnTo>
                <a:lnTo>
                  <a:pt x="358018" y="110324"/>
                </a:lnTo>
                <a:close/>
              </a:path>
              <a:path w="358140" h="192404">
                <a:moveTo>
                  <a:pt x="354544" y="173367"/>
                </a:moveTo>
                <a:lnTo>
                  <a:pt x="312159" y="173367"/>
                </a:lnTo>
                <a:lnTo>
                  <a:pt x="317102" y="172721"/>
                </a:lnTo>
                <a:lnTo>
                  <a:pt x="325472" y="170139"/>
                </a:lnTo>
                <a:lnTo>
                  <a:pt x="329055" y="168692"/>
                </a:lnTo>
                <a:lnTo>
                  <a:pt x="335021" y="165487"/>
                </a:lnTo>
                <a:lnTo>
                  <a:pt x="337538" y="164040"/>
                </a:lnTo>
                <a:lnTo>
                  <a:pt x="341633" y="161457"/>
                </a:lnTo>
                <a:lnTo>
                  <a:pt x="343414" y="160812"/>
                </a:lnTo>
                <a:lnTo>
                  <a:pt x="345906" y="160812"/>
                </a:lnTo>
                <a:lnTo>
                  <a:pt x="346753" y="161012"/>
                </a:lnTo>
                <a:lnTo>
                  <a:pt x="348179" y="161814"/>
                </a:lnTo>
                <a:lnTo>
                  <a:pt x="348800" y="162370"/>
                </a:lnTo>
                <a:lnTo>
                  <a:pt x="356013" y="171630"/>
                </a:lnTo>
                <a:lnTo>
                  <a:pt x="354544" y="173367"/>
                </a:lnTo>
                <a:close/>
              </a:path>
            </a:pathLst>
          </a:custGeom>
          <a:solidFill>
            <a:srgbClr val="000000"/>
          </a:solidFill>
        </p:spPr>
        <p:txBody>
          <a:bodyPr wrap="square" lIns="0" tIns="0" rIns="0" bIns="0" rtlCol="0"/>
          <a:lstStyle/>
          <a:p>
            <a:endParaRPr/>
          </a:p>
        </p:txBody>
      </p:sp>
      <p:pic>
        <p:nvPicPr>
          <p:cNvPr id="15" name="object 15"/>
          <p:cNvPicPr/>
          <p:nvPr/>
        </p:nvPicPr>
        <p:blipFill>
          <a:blip r:embed="rId11" cstate="print"/>
          <a:stretch>
            <a:fillRect/>
          </a:stretch>
        </p:blipFill>
        <p:spPr>
          <a:xfrm>
            <a:off x="771415" y="3866150"/>
            <a:ext cx="2311813" cy="192066"/>
          </a:xfrm>
          <a:prstGeom prst="rect">
            <a:avLst/>
          </a:prstGeom>
        </p:spPr>
      </p:pic>
      <p:pic>
        <p:nvPicPr>
          <p:cNvPr id="16" name="object 16"/>
          <p:cNvPicPr/>
          <p:nvPr/>
        </p:nvPicPr>
        <p:blipFill>
          <a:blip r:embed="rId12" cstate="print"/>
          <a:stretch>
            <a:fillRect/>
          </a:stretch>
        </p:blipFill>
        <p:spPr>
          <a:xfrm>
            <a:off x="772483" y="4595377"/>
            <a:ext cx="2326575" cy="234941"/>
          </a:xfrm>
          <a:prstGeom prst="rect">
            <a:avLst/>
          </a:prstGeom>
        </p:spPr>
      </p:pic>
      <p:pic>
        <p:nvPicPr>
          <p:cNvPr id="17" name="object 17"/>
          <p:cNvPicPr/>
          <p:nvPr/>
        </p:nvPicPr>
        <p:blipFill>
          <a:blip r:embed="rId13" cstate="print"/>
          <a:stretch>
            <a:fillRect/>
          </a:stretch>
        </p:blipFill>
        <p:spPr>
          <a:xfrm>
            <a:off x="767942" y="4965076"/>
            <a:ext cx="8485165" cy="234006"/>
          </a:xfrm>
          <a:prstGeom prst="rect">
            <a:avLst/>
          </a:prstGeom>
        </p:spPr>
      </p:pic>
      <p:pic>
        <p:nvPicPr>
          <p:cNvPr id="18" name="object 18"/>
          <p:cNvPicPr/>
          <p:nvPr/>
        </p:nvPicPr>
        <p:blipFill>
          <a:blip r:embed="rId14" cstate="print"/>
          <a:stretch>
            <a:fillRect/>
          </a:stretch>
        </p:blipFill>
        <p:spPr>
          <a:xfrm>
            <a:off x="769678" y="5330699"/>
            <a:ext cx="8234998" cy="236944"/>
          </a:xfrm>
          <a:prstGeom prst="rect">
            <a:avLst/>
          </a:prstGeom>
        </p:spPr>
      </p:pic>
      <p:pic>
        <p:nvPicPr>
          <p:cNvPr id="19" name="object 19"/>
          <p:cNvPicPr/>
          <p:nvPr/>
        </p:nvPicPr>
        <p:blipFill>
          <a:blip r:embed="rId15" cstate="print"/>
          <a:stretch>
            <a:fillRect/>
          </a:stretch>
        </p:blipFill>
        <p:spPr>
          <a:xfrm>
            <a:off x="778093" y="5696596"/>
            <a:ext cx="6555137" cy="236944"/>
          </a:xfrm>
          <a:prstGeom prst="rect">
            <a:avLst/>
          </a:prstGeom>
        </p:spPr>
      </p:pic>
      <p:sp>
        <p:nvSpPr>
          <p:cNvPr id="20" name="Rectangle 19"/>
          <p:cNvSpPr/>
          <p:nvPr/>
        </p:nvSpPr>
        <p:spPr>
          <a:xfrm>
            <a:off x="685800" y="381000"/>
            <a:ext cx="8610600" cy="923330"/>
          </a:xfrm>
          <a:prstGeom prst="rect">
            <a:avLst/>
          </a:prstGeom>
        </p:spPr>
        <p:txBody>
          <a:bodyPr wrap="square">
            <a:spAutoFit/>
          </a:bodyPr>
          <a:lstStyle/>
          <a:p>
            <a:r>
              <a:rPr lang="en-GB" dirty="0"/>
              <a:t>The</a:t>
            </a:r>
            <a:r>
              <a:rPr lang="en-GB" b="1" dirty="0"/>
              <a:t> Organisation for Economic Co-operation and Development (OECD) </a:t>
            </a:r>
            <a:r>
              <a:rPr lang="en-GB" dirty="0"/>
              <a:t>is an international organisation of those developed countries that accept the principles of representative democracy and a free market economy.</a:t>
            </a:r>
            <a:endParaRPr lang="en-US" dirty="0"/>
          </a:p>
        </p:txBody>
      </p:sp>
      <p:sp>
        <p:nvSpPr>
          <p:cNvPr id="22" name="Rectangle 21"/>
          <p:cNvSpPr/>
          <p:nvPr/>
        </p:nvSpPr>
        <p:spPr>
          <a:xfrm>
            <a:off x="685800" y="6781800"/>
            <a:ext cx="8686800" cy="369332"/>
          </a:xfrm>
          <a:prstGeom prst="rect">
            <a:avLst/>
          </a:prstGeom>
        </p:spPr>
        <p:txBody>
          <a:bodyPr wrap="square">
            <a:spAutoFit/>
          </a:bodyPr>
          <a:lstStyle/>
          <a:p>
            <a:r>
              <a:rPr lang="en-US" dirty="0" smtClean="0"/>
              <a:t>https://www.oecd.org/env/tools-evaluation/oecdcouncilrecommendations.htm</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57220"/>
            <a:ext cx="10058373" cy="565736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10896"/>
            <a:ext cx="9052560" cy="492443"/>
          </a:xfrm>
        </p:spPr>
        <p:txBody>
          <a:bodyPr/>
          <a:lstStyle/>
          <a:p>
            <a:pPr algn="ctr"/>
            <a:r>
              <a:rPr lang="en-IN" sz="3200" b="1" dirty="0" smtClean="0">
                <a:solidFill>
                  <a:srgbClr val="FF0000"/>
                </a:solidFill>
              </a:rPr>
              <a:t>Types of software attacks</a:t>
            </a:r>
            <a:endParaRPr lang="en-US" sz="3200" b="1" dirty="0">
              <a:solidFill>
                <a:srgbClr val="FF0000"/>
              </a:solidFill>
            </a:endParaRPr>
          </a:p>
        </p:txBody>
      </p:sp>
      <p:sp>
        <p:nvSpPr>
          <p:cNvPr id="3" name="Text Placeholder 2"/>
          <p:cNvSpPr>
            <a:spLocks noGrp="1"/>
          </p:cNvSpPr>
          <p:nvPr>
            <p:ph type="body" idx="1"/>
          </p:nvPr>
        </p:nvSpPr>
        <p:spPr>
          <a:xfrm>
            <a:off x="502920" y="1219200"/>
            <a:ext cx="9052560" cy="3153775"/>
          </a:xfrm>
        </p:spPr>
        <p:txBody>
          <a:bodyPr/>
          <a:lstStyle/>
          <a:p>
            <a:r>
              <a:rPr lang="en-GB" sz="2800" b="1" dirty="0" smtClean="0"/>
              <a:t>Malware</a:t>
            </a:r>
            <a:r>
              <a:rPr lang="en-GB" sz="2800" dirty="0" smtClean="0"/>
              <a:t> is a combination of 2 terms- Malicious and Software. Malware can be divided in 2 categories: </a:t>
            </a:r>
          </a:p>
          <a:p>
            <a:endParaRPr lang="en-GB" sz="2800" dirty="0" smtClean="0"/>
          </a:p>
          <a:p>
            <a:pPr fontAlgn="base">
              <a:buFont typeface="Wingdings" pitchFamily="2" charset="2"/>
              <a:buChar char="v"/>
            </a:pPr>
            <a:r>
              <a:rPr lang="en-US" sz="2800" dirty="0" smtClean="0"/>
              <a:t>Infection Methods</a:t>
            </a:r>
          </a:p>
          <a:p>
            <a:pPr fontAlgn="base">
              <a:buFont typeface="Wingdings" pitchFamily="2" charset="2"/>
              <a:buChar char="v"/>
            </a:pPr>
            <a:r>
              <a:rPr lang="en-US" sz="2800" dirty="0" smtClean="0"/>
              <a:t>Malware Actions</a:t>
            </a:r>
          </a:p>
          <a:p>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10896"/>
            <a:ext cx="9052560" cy="492443"/>
          </a:xfrm>
        </p:spPr>
        <p:txBody>
          <a:bodyPr/>
          <a:lstStyle/>
          <a:p>
            <a:pPr algn="ctr"/>
            <a:r>
              <a:rPr lang="en-IN" sz="3200" b="1" dirty="0" smtClean="0">
                <a:solidFill>
                  <a:srgbClr val="FF0000"/>
                </a:solidFill>
              </a:rPr>
              <a:t>Types of software attacks</a:t>
            </a:r>
            <a:endParaRPr lang="en-US" sz="3200" b="1" dirty="0">
              <a:solidFill>
                <a:srgbClr val="FF0000"/>
              </a:solidFill>
            </a:endParaRPr>
          </a:p>
        </p:txBody>
      </p:sp>
      <p:sp>
        <p:nvSpPr>
          <p:cNvPr id="3" name="Text Placeholder 2"/>
          <p:cNvSpPr>
            <a:spLocks noGrp="1"/>
          </p:cNvSpPr>
          <p:nvPr>
            <p:ph type="body" idx="1"/>
          </p:nvPr>
        </p:nvSpPr>
        <p:spPr>
          <a:xfrm>
            <a:off x="502920" y="1066800"/>
            <a:ext cx="9052560" cy="6463308"/>
          </a:xfrm>
        </p:spPr>
        <p:txBody>
          <a:bodyPr/>
          <a:lstStyle/>
          <a:p>
            <a:pPr fontAlgn="base"/>
            <a:r>
              <a:rPr lang="en-GB" sz="2800" dirty="0" smtClean="0"/>
              <a:t>Malware on the </a:t>
            </a:r>
            <a:r>
              <a:rPr lang="en-GB" sz="2800" b="1" dirty="0" smtClean="0"/>
              <a:t>basis of Infection</a:t>
            </a:r>
            <a:r>
              <a:rPr lang="en-GB" sz="2800" dirty="0" smtClean="0"/>
              <a:t> Method are following: </a:t>
            </a:r>
          </a:p>
          <a:p>
            <a:pPr fontAlgn="base"/>
            <a:r>
              <a:rPr lang="en-GB" sz="2800" dirty="0" smtClean="0"/>
              <a:t> </a:t>
            </a:r>
          </a:p>
          <a:p>
            <a:pPr fontAlgn="base"/>
            <a:r>
              <a:rPr lang="en-GB" sz="2800" b="1" dirty="0" smtClean="0"/>
              <a:t>Virus –</a:t>
            </a:r>
            <a:r>
              <a:rPr lang="en-GB" sz="2800" dirty="0" smtClean="0"/>
              <a:t> They have the ability to replicate themselves by hooking them to the program on the host computer like songs, videos etc and then they travel all over the Internet. The Creeper Virus was first detected on ARPANET. Examples include File Virus, Macro Virus, Boot Sector Virus, Stealth Virus etc.</a:t>
            </a:r>
          </a:p>
          <a:p>
            <a:pPr fontAlgn="base"/>
            <a:r>
              <a:rPr lang="en-GB" sz="2800" b="1" dirty="0" smtClean="0"/>
              <a:t>Worms –</a:t>
            </a:r>
            <a:r>
              <a:rPr lang="en-GB" sz="2800" dirty="0" smtClean="0"/>
              <a:t> Worms are also self-replicating in nature but they don’t hook themselves to the program on host computer. Biggest difference between virus and worms is that worms are network-aware. They can easily travel from one computer to another if network is available and on the target machine they will not do much harm, they will, for example, consume hard disk space thus slowing down the computer.</a:t>
            </a:r>
            <a:endParaRPr 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10896"/>
            <a:ext cx="9052560" cy="492443"/>
          </a:xfrm>
        </p:spPr>
        <p:txBody>
          <a:bodyPr/>
          <a:lstStyle/>
          <a:p>
            <a:pPr algn="ctr"/>
            <a:r>
              <a:rPr lang="en-IN" sz="3200" b="1" dirty="0" smtClean="0">
                <a:solidFill>
                  <a:srgbClr val="FF0000"/>
                </a:solidFill>
              </a:rPr>
              <a:t>Types of software attacks</a:t>
            </a:r>
            <a:endParaRPr lang="en-US" sz="3200" b="1" dirty="0">
              <a:solidFill>
                <a:srgbClr val="FF0000"/>
              </a:solidFill>
            </a:endParaRPr>
          </a:p>
        </p:txBody>
      </p:sp>
      <p:sp>
        <p:nvSpPr>
          <p:cNvPr id="3" name="Text Placeholder 2"/>
          <p:cNvSpPr>
            <a:spLocks noGrp="1"/>
          </p:cNvSpPr>
          <p:nvPr>
            <p:ph type="body" idx="1"/>
          </p:nvPr>
        </p:nvSpPr>
        <p:spPr>
          <a:xfrm>
            <a:off x="502920" y="1066800"/>
            <a:ext cx="9052560" cy="5909310"/>
          </a:xfrm>
        </p:spPr>
        <p:txBody>
          <a:bodyPr/>
          <a:lstStyle/>
          <a:p>
            <a:pPr fontAlgn="base"/>
            <a:r>
              <a:rPr lang="en-GB" sz="2400" dirty="0" smtClean="0"/>
              <a:t>Malware on the </a:t>
            </a:r>
            <a:r>
              <a:rPr lang="en-GB" sz="2400" b="1" dirty="0" smtClean="0"/>
              <a:t>basis of Infection</a:t>
            </a:r>
            <a:r>
              <a:rPr lang="en-GB" sz="2400" dirty="0" smtClean="0"/>
              <a:t> Method are following: </a:t>
            </a:r>
          </a:p>
          <a:p>
            <a:pPr fontAlgn="base"/>
            <a:endParaRPr lang="en-GB" sz="2400" dirty="0" smtClean="0"/>
          </a:p>
          <a:p>
            <a:pPr fontAlgn="base"/>
            <a:r>
              <a:rPr lang="en-GB" sz="2400" b="1" dirty="0" smtClean="0"/>
              <a:t>Trojan –</a:t>
            </a:r>
            <a:r>
              <a:rPr lang="en-GB" sz="2400" dirty="0" smtClean="0"/>
              <a:t> The Concept of Trojan is completely different from the viruses and worms. The name Trojan is derived from the ‘Trojan Horse’ tale in Greek mythology, which explains how the </a:t>
            </a:r>
            <a:r>
              <a:rPr lang="en-GB" sz="2400" b="1" dirty="0" smtClean="0"/>
              <a:t>Greeks</a:t>
            </a:r>
            <a:r>
              <a:rPr lang="en-GB" sz="2400" dirty="0" smtClean="0"/>
              <a:t> were able to enter the fortified city of </a:t>
            </a:r>
            <a:r>
              <a:rPr lang="en-GB" sz="2400" b="1" dirty="0" smtClean="0"/>
              <a:t>Troy</a:t>
            </a:r>
            <a:r>
              <a:rPr lang="en-GB" sz="2400" dirty="0" smtClean="0"/>
              <a:t> by hiding their soldiers in a big wooden horse given to the </a:t>
            </a:r>
            <a:r>
              <a:rPr lang="en-GB" sz="2400" b="1" dirty="0" smtClean="0"/>
              <a:t>Trojans</a:t>
            </a:r>
            <a:r>
              <a:rPr lang="en-GB" sz="2400" dirty="0" smtClean="0"/>
              <a:t> as a gift. The Trojans were very fond of horses and trusted the gift blindly. In the night, the soldiers emerged and attacked the city from the inside. Their purpose is to conceal themselves inside the software that seem legitimate and when that software is executed they will do their task of either stealing information or any other purpose for which they are designed. </a:t>
            </a:r>
          </a:p>
          <a:p>
            <a:pPr fontAlgn="base"/>
            <a:r>
              <a:rPr lang="en-GB" sz="2400" dirty="0" smtClean="0"/>
              <a:t>They often provide backdoor gateway for malicious programs or malevolent users to enter your system and steal your valuable data without your knowledge and permission. Examples include FTP Trojans, Proxy Trojans, Remote Access Trojans etc. </a:t>
            </a:r>
            <a:endParaRPr lang="en-GB"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57220"/>
            <a:ext cx="10058388" cy="56573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10896"/>
            <a:ext cx="9052560" cy="492443"/>
          </a:xfrm>
        </p:spPr>
        <p:txBody>
          <a:bodyPr/>
          <a:lstStyle/>
          <a:p>
            <a:pPr algn="ctr"/>
            <a:r>
              <a:rPr lang="en-IN" sz="3200" b="1" dirty="0" smtClean="0">
                <a:solidFill>
                  <a:srgbClr val="FF0000"/>
                </a:solidFill>
              </a:rPr>
              <a:t>Types of software attacks</a:t>
            </a:r>
            <a:endParaRPr lang="en-US" sz="3200" b="1" dirty="0">
              <a:solidFill>
                <a:srgbClr val="FF0000"/>
              </a:solidFill>
            </a:endParaRPr>
          </a:p>
        </p:txBody>
      </p:sp>
      <p:sp>
        <p:nvSpPr>
          <p:cNvPr id="3" name="Text Placeholder 2"/>
          <p:cNvSpPr>
            <a:spLocks noGrp="1"/>
          </p:cNvSpPr>
          <p:nvPr>
            <p:ph type="body" idx="1"/>
          </p:nvPr>
        </p:nvSpPr>
        <p:spPr>
          <a:xfrm>
            <a:off x="502920" y="1066800"/>
            <a:ext cx="9052560" cy="2954655"/>
          </a:xfrm>
        </p:spPr>
        <p:txBody>
          <a:bodyPr/>
          <a:lstStyle/>
          <a:p>
            <a:pPr fontAlgn="base"/>
            <a:r>
              <a:rPr lang="en-GB" sz="2400" dirty="0" smtClean="0"/>
              <a:t>Malware on the </a:t>
            </a:r>
            <a:r>
              <a:rPr lang="en-GB" sz="2400" b="1" dirty="0" smtClean="0"/>
              <a:t>basis of Infection</a:t>
            </a:r>
            <a:r>
              <a:rPr lang="en-GB" sz="2400" dirty="0" smtClean="0"/>
              <a:t> Method are following: </a:t>
            </a:r>
          </a:p>
          <a:p>
            <a:pPr fontAlgn="base"/>
            <a:endParaRPr lang="en-GB" sz="2400" dirty="0" smtClean="0"/>
          </a:p>
          <a:p>
            <a:pPr fontAlgn="base"/>
            <a:r>
              <a:rPr lang="en-GB" sz="2400" b="1" dirty="0" smtClean="0"/>
              <a:t>Bots –</a:t>
            </a:r>
            <a:r>
              <a:rPr lang="en-GB" sz="2400" dirty="0" smtClean="0"/>
              <a:t>: can be seen as advanced form of worms. They are automated processes that are designed to interact over the internet without the need for human interaction. They can be good or bad. Malicious </a:t>
            </a:r>
            <a:r>
              <a:rPr lang="en-GB" sz="2400" dirty="0" err="1" smtClean="0"/>
              <a:t>bot</a:t>
            </a:r>
            <a:r>
              <a:rPr lang="en-GB" sz="2400" dirty="0" smtClean="0"/>
              <a:t> can infect one host and after infecting will create connection to the central server which will provide commands to all infected hosts attached to that network called </a:t>
            </a:r>
            <a:r>
              <a:rPr lang="en-GB" sz="2400" b="1" dirty="0" err="1" smtClean="0"/>
              <a:t>Botnet</a:t>
            </a:r>
            <a:r>
              <a:rPr lang="en-GB" sz="2400" b="1" dirty="0" smtClean="0"/>
              <a:t>.</a:t>
            </a:r>
            <a:endParaRPr lang="en-GB"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10896"/>
            <a:ext cx="9052560" cy="492443"/>
          </a:xfrm>
        </p:spPr>
        <p:txBody>
          <a:bodyPr/>
          <a:lstStyle/>
          <a:p>
            <a:pPr algn="ctr"/>
            <a:r>
              <a:rPr lang="en-IN" sz="3200" b="1" dirty="0" smtClean="0">
                <a:solidFill>
                  <a:srgbClr val="FF0000"/>
                </a:solidFill>
              </a:rPr>
              <a:t>Types of software attacks</a:t>
            </a:r>
            <a:endParaRPr lang="en-US" sz="3200" b="1" dirty="0">
              <a:solidFill>
                <a:srgbClr val="FF0000"/>
              </a:solidFill>
            </a:endParaRPr>
          </a:p>
        </p:txBody>
      </p:sp>
      <p:sp>
        <p:nvSpPr>
          <p:cNvPr id="3" name="Text Placeholder 2"/>
          <p:cNvSpPr>
            <a:spLocks noGrp="1"/>
          </p:cNvSpPr>
          <p:nvPr>
            <p:ph type="body" idx="1"/>
          </p:nvPr>
        </p:nvSpPr>
        <p:spPr>
          <a:xfrm>
            <a:off x="502920" y="1066800"/>
            <a:ext cx="9052560" cy="3323987"/>
          </a:xfrm>
        </p:spPr>
        <p:txBody>
          <a:bodyPr/>
          <a:lstStyle/>
          <a:p>
            <a:pPr fontAlgn="base"/>
            <a:r>
              <a:rPr lang="en-GB" sz="2400" dirty="0" smtClean="0"/>
              <a:t>Malware on the </a:t>
            </a:r>
            <a:r>
              <a:rPr lang="en-GB" sz="2400" b="1" dirty="0" smtClean="0"/>
              <a:t>basis of Actions:</a:t>
            </a:r>
            <a:r>
              <a:rPr lang="en-GB" sz="2400" dirty="0" smtClean="0"/>
              <a:t> </a:t>
            </a:r>
            <a:br>
              <a:rPr lang="en-GB" sz="2400" dirty="0" smtClean="0"/>
            </a:br>
            <a:r>
              <a:rPr lang="en-GB" sz="2400" dirty="0" smtClean="0"/>
              <a:t> </a:t>
            </a:r>
          </a:p>
          <a:p>
            <a:pPr fontAlgn="base"/>
            <a:r>
              <a:rPr lang="en-GB" sz="2400" b="1" dirty="0" smtClean="0"/>
              <a:t>Adware –</a:t>
            </a:r>
            <a:r>
              <a:rPr lang="en-GB" sz="2400" dirty="0" smtClean="0"/>
              <a:t> Adware is not exactly malicious but they do breach privacy of the users. They display ads on a computer’s desktop or inside individual programs. They come attached with free-to-use software, thus main source of revenue for such developers. They monitor your interests and display relevant ads. An attacker can embed malicious code inside the software and adware can monitor your system activities and can even compromise your machine.</a:t>
            </a:r>
            <a:endParaRPr lang="en-GB"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10896"/>
            <a:ext cx="9052560" cy="492443"/>
          </a:xfrm>
        </p:spPr>
        <p:txBody>
          <a:bodyPr/>
          <a:lstStyle/>
          <a:p>
            <a:pPr algn="ctr"/>
            <a:r>
              <a:rPr lang="en-IN" sz="3200" b="1" dirty="0" smtClean="0">
                <a:solidFill>
                  <a:srgbClr val="FF0000"/>
                </a:solidFill>
              </a:rPr>
              <a:t>Types of software attacks</a:t>
            </a:r>
            <a:endParaRPr lang="en-US" sz="3200" b="1" dirty="0">
              <a:solidFill>
                <a:srgbClr val="FF0000"/>
              </a:solidFill>
            </a:endParaRPr>
          </a:p>
        </p:txBody>
      </p:sp>
      <p:sp>
        <p:nvSpPr>
          <p:cNvPr id="3" name="Text Placeholder 2"/>
          <p:cNvSpPr>
            <a:spLocks noGrp="1"/>
          </p:cNvSpPr>
          <p:nvPr>
            <p:ph type="body" idx="1"/>
          </p:nvPr>
        </p:nvSpPr>
        <p:spPr>
          <a:xfrm>
            <a:off x="502920" y="1066800"/>
            <a:ext cx="9052560" cy="4801314"/>
          </a:xfrm>
        </p:spPr>
        <p:txBody>
          <a:bodyPr/>
          <a:lstStyle/>
          <a:p>
            <a:pPr fontAlgn="base"/>
            <a:r>
              <a:rPr lang="en-GB" sz="2400" dirty="0" smtClean="0"/>
              <a:t>Malware on the </a:t>
            </a:r>
            <a:r>
              <a:rPr lang="en-GB" sz="2400" b="1" dirty="0" smtClean="0"/>
              <a:t>basis of Actions:</a:t>
            </a:r>
            <a:r>
              <a:rPr lang="en-GB" sz="2400" dirty="0" smtClean="0"/>
              <a:t> </a:t>
            </a:r>
            <a:br>
              <a:rPr lang="en-GB" sz="2400" dirty="0" smtClean="0"/>
            </a:br>
            <a:r>
              <a:rPr lang="en-GB" sz="2400" dirty="0" smtClean="0"/>
              <a:t> </a:t>
            </a:r>
          </a:p>
          <a:p>
            <a:pPr fontAlgn="base"/>
            <a:r>
              <a:rPr lang="en-GB" sz="2400" b="1" dirty="0" smtClean="0"/>
              <a:t>Spyware –</a:t>
            </a:r>
            <a:r>
              <a:rPr lang="en-GB" sz="2400" dirty="0" smtClean="0"/>
              <a:t> It is a program or we can say software that monitors your activities on computer and reveal collected information to an interested party. Spyware are generally dropped by Trojans, viruses or worms. Once dropped they install themselves and sits silently to avoid detection. One of the most common example of spyware is KEYLOGGER. The basic job of </a:t>
            </a:r>
            <a:r>
              <a:rPr lang="en-GB" sz="2400" dirty="0" err="1" smtClean="0"/>
              <a:t>keylogger</a:t>
            </a:r>
            <a:r>
              <a:rPr lang="en-GB" sz="2400" dirty="0" smtClean="0"/>
              <a:t> is to record user keystrokes with timestamp. Thus capturing interesting information like username, passwords, credit card details etc.</a:t>
            </a:r>
          </a:p>
          <a:p>
            <a:pPr fontAlgn="base"/>
            <a:r>
              <a:rPr lang="en-GB" sz="2400" b="1" dirty="0" err="1" smtClean="0"/>
              <a:t>Ransomware</a:t>
            </a:r>
            <a:r>
              <a:rPr lang="en-GB" sz="2400" b="1" dirty="0" smtClean="0"/>
              <a:t> –</a:t>
            </a:r>
            <a:r>
              <a:rPr lang="en-GB" sz="2400" dirty="0" smtClean="0"/>
              <a:t> It is type of malware that will either encrypt your files or will lock your computer making it inaccessible either partially or wholly. Then a screen will be displayed asking for money i.e. ransom in exchange</a:t>
            </a:r>
            <a:endParaRPr lang="en-GB"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10896"/>
            <a:ext cx="9052560" cy="492443"/>
          </a:xfrm>
        </p:spPr>
        <p:txBody>
          <a:bodyPr/>
          <a:lstStyle/>
          <a:p>
            <a:pPr algn="ctr"/>
            <a:r>
              <a:rPr lang="en-IN" sz="3200" b="1" dirty="0" smtClean="0">
                <a:solidFill>
                  <a:srgbClr val="FF0000"/>
                </a:solidFill>
              </a:rPr>
              <a:t>Types of software attacks</a:t>
            </a:r>
            <a:endParaRPr lang="en-US" sz="3200" b="1" dirty="0">
              <a:solidFill>
                <a:srgbClr val="FF0000"/>
              </a:solidFill>
            </a:endParaRPr>
          </a:p>
        </p:txBody>
      </p:sp>
      <p:sp>
        <p:nvSpPr>
          <p:cNvPr id="3" name="Text Placeholder 2"/>
          <p:cNvSpPr>
            <a:spLocks noGrp="1"/>
          </p:cNvSpPr>
          <p:nvPr>
            <p:ph type="body" idx="1"/>
          </p:nvPr>
        </p:nvSpPr>
        <p:spPr>
          <a:xfrm>
            <a:off x="502920" y="1066800"/>
            <a:ext cx="9052560" cy="4431983"/>
          </a:xfrm>
        </p:spPr>
        <p:txBody>
          <a:bodyPr/>
          <a:lstStyle/>
          <a:p>
            <a:pPr fontAlgn="base"/>
            <a:r>
              <a:rPr lang="en-GB" sz="2400" dirty="0" smtClean="0"/>
              <a:t>Malware on the </a:t>
            </a:r>
            <a:r>
              <a:rPr lang="en-GB" sz="2400" b="1" dirty="0" smtClean="0"/>
              <a:t>basis of Actions:</a:t>
            </a:r>
            <a:r>
              <a:rPr lang="en-GB" sz="2400" dirty="0" smtClean="0"/>
              <a:t> </a:t>
            </a:r>
            <a:br>
              <a:rPr lang="en-GB" sz="2400" dirty="0" smtClean="0"/>
            </a:br>
            <a:r>
              <a:rPr lang="en-GB" sz="2400" dirty="0" smtClean="0"/>
              <a:t> </a:t>
            </a:r>
          </a:p>
          <a:p>
            <a:pPr fontAlgn="base"/>
            <a:r>
              <a:rPr lang="en-GB" sz="2400" b="1" dirty="0" err="1" smtClean="0"/>
              <a:t>Scareware</a:t>
            </a:r>
            <a:r>
              <a:rPr lang="en-GB" sz="2400" b="1" dirty="0" smtClean="0"/>
              <a:t> –</a:t>
            </a:r>
            <a:r>
              <a:rPr lang="en-GB" sz="2400" dirty="0" smtClean="0"/>
              <a:t> It masquerades as a tool to help fix your system but when the software is executed it will infect your system or completely destroy it. The software will display a message to frighten you and force to take some action like pay them to fix your system.</a:t>
            </a:r>
          </a:p>
          <a:p>
            <a:pPr fontAlgn="base"/>
            <a:r>
              <a:rPr lang="en-GB" sz="2400" b="1" dirty="0" err="1" smtClean="0"/>
              <a:t>Rootkits</a:t>
            </a:r>
            <a:r>
              <a:rPr lang="en-GB" sz="2400" b="1" dirty="0" smtClean="0"/>
              <a:t> –</a:t>
            </a:r>
            <a:r>
              <a:rPr lang="en-GB" sz="2400" dirty="0" smtClean="0"/>
              <a:t> are designed to gain root access or we can say administrative privileges in the user system. Once gained the root access, the exploiter can do anything from stealing private files to private data.</a:t>
            </a:r>
          </a:p>
          <a:p>
            <a:pPr fontAlgn="base"/>
            <a:r>
              <a:rPr lang="en-GB" sz="2400" b="1" dirty="0" smtClean="0"/>
              <a:t>Zombies –</a:t>
            </a:r>
            <a:r>
              <a:rPr lang="en-GB" sz="2400" dirty="0" smtClean="0"/>
              <a:t> They work similar to Spyware. Infection mechanism is same but they don’t spy and steal information rather they wait for the command from hackers</a:t>
            </a:r>
            <a:endParaRPr lang="en-GB"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3" y="1691666"/>
            <a:ext cx="7302586" cy="349539"/>
          </a:xfrm>
          <a:prstGeom prst="rect">
            <a:avLst/>
          </a:prstGeom>
        </p:spPr>
      </p:pic>
      <p:pic>
        <p:nvPicPr>
          <p:cNvPr id="3" name="object 3"/>
          <p:cNvPicPr/>
          <p:nvPr/>
        </p:nvPicPr>
        <p:blipFill>
          <a:blip r:embed="rId3" cstate="print"/>
          <a:stretch>
            <a:fillRect/>
          </a:stretch>
        </p:blipFill>
        <p:spPr>
          <a:xfrm>
            <a:off x="783701" y="2449867"/>
            <a:ext cx="162284" cy="165085"/>
          </a:xfrm>
          <a:prstGeom prst="rect">
            <a:avLst/>
          </a:prstGeom>
        </p:spPr>
      </p:pic>
      <p:pic>
        <p:nvPicPr>
          <p:cNvPr id="4" name="object 4"/>
          <p:cNvPicPr/>
          <p:nvPr/>
        </p:nvPicPr>
        <p:blipFill>
          <a:blip r:embed="rId4" cstate="print"/>
          <a:stretch>
            <a:fillRect/>
          </a:stretch>
        </p:blipFill>
        <p:spPr>
          <a:xfrm>
            <a:off x="1148739" y="2436355"/>
            <a:ext cx="2236444" cy="219500"/>
          </a:xfrm>
          <a:prstGeom prst="rect">
            <a:avLst/>
          </a:prstGeom>
        </p:spPr>
      </p:pic>
      <p:pic>
        <p:nvPicPr>
          <p:cNvPr id="5" name="object 5"/>
          <p:cNvPicPr/>
          <p:nvPr/>
        </p:nvPicPr>
        <p:blipFill>
          <a:blip r:embed="rId5" cstate="print"/>
          <a:stretch>
            <a:fillRect/>
          </a:stretch>
        </p:blipFill>
        <p:spPr>
          <a:xfrm>
            <a:off x="3478525" y="2438566"/>
            <a:ext cx="5637262" cy="217903"/>
          </a:xfrm>
          <a:prstGeom prst="rect">
            <a:avLst/>
          </a:prstGeom>
        </p:spPr>
      </p:pic>
      <p:pic>
        <p:nvPicPr>
          <p:cNvPr id="6" name="object 6"/>
          <p:cNvPicPr/>
          <p:nvPr/>
        </p:nvPicPr>
        <p:blipFill>
          <a:blip r:embed="rId6" cstate="print"/>
          <a:stretch>
            <a:fillRect/>
          </a:stretch>
        </p:blipFill>
        <p:spPr>
          <a:xfrm>
            <a:off x="1148247" y="2702976"/>
            <a:ext cx="4478103" cy="224658"/>
          </a:xfrm>
          <a:prstGeom prst="rect">
            <a:avLst/>
          </a:prstGeom>
        </p:spPr>
      </p:pic>
      <p:pic>
        <p:nvPicPr>
          <p:cNvPr id="7" name="object 7"/>
          <p:cNvPicPr/>
          <p:nvPr/>
        </p:nvPicPr>
        <p:blipFill>
          <a:blip r:embed="rId7" cstate="print"/>
          <a:stretch>
            <a:fillRect/>
          </a:stretch>
        </p:blipFill>
        <p:spPr>
          <a:xfrm>
            <a:off x="775349" y="3096625"/>
            <a:ext cx="170636" cy="166682"/>
          </a:xfrm>
          <a:prstGeom prst="rect">
            <a:avLst/>
          </a:prstGeom>
        </p:spPr>
      </p:pic>
      <p:pic>
        <p:nvPicPr>
          <p:cNvPr id="8" name="object 8"/>
          <p:cNvPicPr/>
          <p:nvPr/>
        </p:nvPicPr>
        <p:blipFill>
          <a:blip r:embed="rId8" cstate="print"/>
          <a:stretch>
            <a:fillRect/>
          </a:stretch>
        </p:blipFill>
        <p:spPr>
          <a:xfrm>
            <a:off x="1149967" y="3085079"/>
            <a:ext cx="1753228" cy="219131"/>
          </a:xfrm>
          <a:prstGeom prst="rect">
            <a:avLst/>
          </a:prstGeom>
        </p:spPr>
      </p:pic>
      <p:pic>
        <p:nvPicPr>
          <p:cNvPr id="9" name="object 9"/>
          <p:cNvPicPr/>
          <p:nvPr/>
        </p:nvPicPr>
        <p:blipFill>
          <a:blip r:embed="rId9" cstate="print"/>
          <a:stretch>
            <a:fillRect/>
          </a:stretch>
        </p:blipFill>
        <p:spPr>
          <a:xfrm>
            <a:off x="2984815" y="3086921"/>
            <a:ext cx="6187770" cy="217903"/>
          </a:xfrm>
          <a:prstGeom prst="rect">
            <a:avLst/>
          </a:prstGeom>
        </p:spPr>
      </p:pic>
      <p:pic>
        <p:nvPicPr>
          <p:cNvPr id="10" name="object 10"/>
          <p:cNvPicPr/>
          <p:nvPr/>
        </p:nvPicPr>
        <p:blipFill>
          <a:blip r:embed="rId10" cstate="print"/>
          <a:stretch>
            <a:fillRect/>
          </a:stretch>
        </p:blipFill>
        <p:spPr>
          <a:xfrm>
            <a:off x="1164584" y="3358392"/>
            <a:ext cx="8488295" cy="215200"/>
          </a:xfrm>
          <a:prstGeom prst="rect">
            <a:avLst/>
          </a:prstGeom>
        </p:spPr>
      </p:pic>
      <p:pic>
        <p:nvPicPr>
          <p:cNvPr id="11" name="object 11"/>
          <p:cNvPicPr/>
          <p:nvPr/>
        </p:nvPicPr>
        <p:blipFill>
          <a:blip r:embed="rId11" cstate="print"/>
          <a:stretch>
            <a:fillRect/>
          </a:stretch>
        </p:blipFill>
        <p:spPr>
          <a:xfrm>
            <a:off x="1146650" y="3629862"/>
            <a:ext cx="8069296" cy="217903"/>
          </a:xfrm>
          <a:prstGeom prst="rect">
            <a:avLst/>
          </a:prstGeom>
        </p:spPr>
      </p:pic>
      <p:pic>
        <p:nvPicPr>
          <p:cNvPr id="12" name="object 12"/>
          <p:cNvPicPr/>
          <p:nvPr/>
        </p:nvPicPr>
        <p:blipFill>
          <a:blip r:embed="rId12" cstate="print"/>
          <a:stretch>
            <a:fillRect/>
          </a:stretch>
        </p:blipFill>
        <p:spPr>
          <a:xfrm>
            <a:off x="1148247" y="3902201"/>
            <a:ext cx="8348188" cy="215200"/>
          </a:xfrm>
          <a:prstGeom prst="rect">
            <a:avLst/>
          </a:prstGeom>
        </p:spPr>
      </p:pic>
      <p:pic>
        <p:nvPicPr>
          <p:cNvPr id="13" name="object 13"/>
          <p:cNvPicPr/>
          <p:nvPr/>
        </p:nvPicPr>
        <p:blipFill>
          <a:blip r:embed="rId13" cstate="print"/>
          <a:stretch>
            <a:fillRect/>
          </a:stretch>
        </p:blipFill>
        <p:spPr>
          <a:xfrm>
            <a:off x="1152669" y="4173671"/>
            <a:ext cx="7935661" cy="215200"/>
          </a:xfrm>
          <a:prstGeom prst="rect">
            <a:avLst/>
          </a:prstGeom>
        </p:spPr>
      </p:pic>
      <p:pic>
        <p:nvPicPr>
          <p:cNvPr id="14" name="object 14"/>
          <p:cNvPicPr/>
          <p:nvPr/>
        </p:nvPicPr>
        <p:blipFill>
          <a:blip r:embed="rId14" cstate="print"/>
          <a:stretch>
            <a:fillRect/>
          </a:stretch>
        </p:blipFill>
        <p:spPr>
          <a:xfrm>
            <a:off x="1152546" y="4444836"/>
            <a:ext cx="7890579" cy="217903"/>
          </a:xfrm>
          <a:prstGeom prst="rect">
            <a:avLst/>
          </a:prstGeom>
        </p:spPr>
      </p:pic>
      <p:pic>
        <p:nvPicPr>
          <p:cNvPr id="15" name="object 15"/>
          <p:cNvPicPr/>
          <p:nvPr/>
        </p:nvPicPr>
        <p:blipFill>
          <a:blip r:embed="rId15" cstate="print"/>
          <a:stretch>
            <a:fillRect/>
          </a:stretch>
        </p:blipFill>
        <p:spPr>
          <a:xfrm>
            <a:off x="1152669" y="4716306"/>
            <a:ext cx="8058247" cy="215200"/>
          </a:xfrm>
          <a:prstGeom prst="rect">
            <a:avLst/>
          </a:prstGeom>
        </p:spPr>
      </p:pic>
      <p:pic>
        <p:nvPicPr>
          <p:cNvPr id="16" name="object 16"/>
          <p:cNvPicPr/>
          <p:nvPr/>
        </p:nvPicPr>
        <p:blipFill>
          <a:blip r:embed="rId16" cstate="print"/>
          <a:stretch>
            <a:fillRect/>
          </a:stretch>
        </p:blipFill>
        <p:spPr>
          <a:xfrm>
            <a:off x="1153161" y="4988660"/>
            <a:ext cx="7934491" cy="217903"/>
          </a:xfrm>
          <a:prstGeom prst="rect">
            <a:avLst/>
          </a:prstGeom>
        </p:spPr>
      </p:pic>
      <p:pic>
        <p:nvPicPr>
          <p:cNvPr id="17" name="object 17"/>
          <p:cNvPicPr/>
          <p:nvPr/>
        </p:nvPicPr>
        <p:blipFill>
          <a:blip r:embed="rId17" cstate="print"/>
          <a:stretch>
            <a:fillRect/>
          </a:stretch>
        </p:blipFill>
        <p:spPr>
          <a:xfrm>
            <a:off x="1153161" y="5260115"/>
            <a:ext cx="7832107" cy="215200"/>
          </a:xfrm>
          <a:prstGeom prst="rect">
            <a:avLst/>
          </a:prstGeom>
        </p:spPr>
      </p:pic>
      <p:pic>
        <p:nvPicPr>
          <p:cNvPr id="18" name="object 18"/>
          <p:cNvPicPr/>
          <p:nvPr/>
        </p:nvPicPr>
        <p:blipFill>
          <a:blip r:embed="rId18" cstate="print"/>
          <a:stretch>
            <a:fillRect/>
          </a:stretch>
        </p:blipFill>
        <p:spPr>
          <a:xfrm>
            <a:off x="1161636" y="5531585"/>
            <a:ext cx="8073027" cy="217903"/>
          </a:xfrm>
          <a:prstGeom prst="rect">
            <a:avLst/>
          </a:prstGeom>
        </p:spPr>
      </p:pic>
      <p:pic>
        <p:nvPicPr>
          <p:cNvPr id="19" name="object 19"/>
          <p:cNvPicPr/>
          <p:nvPr/>
        </p:nvPicPr>
        <p:blipFill>
          <a:blip r:embed="rId19" cstate="print"/>
          <a:stretch>
            <a:fillRect/>
          </a:stretch>
        </p:blipFill>
        <p:spPr>
          <a:xfrm>
            <a:off x="1157582" y="5802750"/>
            <a:ext cx="7920107" cy="217903"/>
          </a:xfrm>
          <a:prstGeom prst="rect">
            <a:avLst/>
          </a:prstGeom>
        </p:spPr>
      </p:pic>
      <p:pic>
        <p:nvPicPr>
          <p:cNvPr id="20" name="object 20"/>
          <p:cNvPicPr/>
          <p:nvPr/>
        </p:nvPicPr>
        <p:blipFill>
          <a:blip r:embed="rId20" cstate="print"/>
          <a:stretch>
            <a:fillRect/>
          </a:stretch>
        </p:blipFill>
        <p:spPr>
          <a:xfrm>
            <a:off x="1162127" y="6075394"/>
            <a:ext cx="2910594" cy="17663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3" y="1691666"/>
            <a:ext cx="7302586" cy="349539"/>
          </a:xfrm>
          <a:prstGeom prst="rect">
            <a:avLst/>
          </a:prstGeom>
        </p:spPr>
      </p:pic>
      <p:pic>
        <p:nvPicPr>
          <p:cNvPr id="3" name="object 3"/>
          <p:cNvPicPr/>
          <p:nvPr/>
        </p:nvPicPr>
        <p:blipFill>
          <a:blip r:embed="rId3" cstate="print"/>
          <a:stretch>
            <a:fillRect/>
          </a:stretch>
        </p:blipFill>
        <p:spPr>
          <a:xfrm>
            <a:off x="768877" y="2598183"/>
            <a:ext cx="193307" cy="179377"/>
          </a:xfrm>
          <a:prstGeom prst="rect">
            <a:avLst/>
          </a:prstGeom>
        </p:spPr>
      </p:pic>
      <p:grpSp>
        <p:nvGrpSpPr>
          <p:cNvPr id="4" name="object 4"/>
          <p:cNvGrpSpPr/>
          <p:nvPr/>
        </p:nvGrpSpPr>
        <p:grpSpPr>
          <a:xfrm>
            <a:off x="1197019" y="2583758"/>
            <a:ext cx="8453755" cy="1153795"/>
            <a:chOff x="1197019" y="2583758"/>
            <a:chExt cx="8453755" cy="1153795"/>
          </a:xfrm>
        </p:grpSpPr>
        <p:pic>
          <p:nvPicPr>
            <p:cNvPr id="5" name="object 5"/>
            <p:cNvPicPr/>
            <p:nvPr/>
          </p:nvPicPr>
          <p:blipFill>
            <a:blip r:embed="rId4" cstate="print"/>
            <a:stretch>
              <a:fillRect/>
            </a:stretch>
          </p:blipFill>
          <p:spPr>
            <a:xfrm>
              <a:off x="4487463" y="2585761"/>
              <a:ext cx="4794708" cy="420334"/>
            </a:xfrm>
            <a:prstGeom prst="rect">
              <a:avLst/>
            </a:prstGeom>
          </p:spPr>
        </p:pic>
        <p:sp>
          <p:nvSpPr>
            <p:cNvPr id="6" name="object 6"/>
            <p:cNvSpPr/>
            <p:nvPr/>
          </p:nvSpPr>
          <p:spPr>
            <a:xfrm>
              <a:off x="7543792" y="2814163"/>
              <a:ext cx="725805" cy="192405"/>
            </a:xfrm>
            <a:custGeom>
              <a:avLst/>
              <a:gdLst/>
              <a:ahLst/>
              <a:cxnLst/>
              <a:rect l="l" t="t" r="r" b="b"/>
              <a:pathLst>
                <a:path w="725804" h="192405">
                  <a:moveTo>
                    <a:pt x="80928" y="175237"/>
                  </a:moveTo>
                  <a:lnTo>
                    <a:pt x="46703" y="175237"/>
                  </a:lnTo>
                  <a:lnTo>
                    <a:pt x="50299" y="174636"/>
                  </a:lnTo>
                  <a:lnTo>
                    <a:pt x="56208" y="172343"/>
                  </a:lnTo>
                  <a:lnTo>
                    <a:pt x="66515" y="156849"/>
                  </a:lnTo>
                  <a:lnTo>
                    <a:pt x="66515" y="150438"/>
                  </a:lnTo>
                  <a:lnTo>
                    <a:pt x="42762" y="133520"/>
                  </a:lnTo>
                  <a:lnTo>
                    <a:pt x="30964" y="129446"/>
                  </a:lnTo>
                  <a:lnTo>
                    <a:pt x="3339" y="100841"/>
                  </a:lnTo>
                  <a:lnTo>
                    <a:pt x="3339" y="90156"/>
                  </a:lnTo>
                  <a:lnTo>
                    <a:pt x="34236" y="58323"/>
                  </a:lnTo>
                  <a:lnTo>
                    <a:pt x="40559" y="57299"/>
                  </a:lnTo>
                  <a:lnTo>
                    <a:pt x="55785" y="57299"/>
                  </a:lnTo>
                  <a:lnTo>
                    <a:pt x="63131" y="58635"/>
                  </a:lnTo>
                  <a:lnTo>
                    <a:pt x="76310" y="63977"/>
                  </a:lnTo>
                  <a:lnTo>
                    <a:pt x="81919" y="67717"/>
                  </a:lnTo>
                  <a:lnTo>
                    <a:pt x="86550" y="72525"/>
                  </a:lnTo>
                  <a:lnTo>
                    <a:pt x="85227" y="74662"/>
                  </a:lnTo>
                  <a:lnTo>
                    <a:pt x="44744" y="74662"/>
                  </a:lnTo>
                  <a:lnTo>
                    <a:pt x="41627" y="75152"/>
                  </a:lnTo>
                  <a:lnTo>
                    <a:pt x="25644" y="90779"/>
                  </a:lnTo>
                  <a:lnTo>
                    <a:pt x="25644" y="96745"/>
                  </a:lnTo>
                  <a:lnTo>
                    <a:pt x="60950" y="117136"/>
                  </a:lnTo>
                  <a:lnTo>
                    <a:pt x="64801" y="118694"/>
                  </a:lnTo>
                  <a:lnTo>
                    <a:pt x="88420" y="144606"/>
                  </a:lnTo>
                  <a:lnTo>
                    <a:pt x="88420" y="155914"/>
                  </a:lnTo>
                  <a:lnTo>
                    <a:pt x="87395" y="161502"/>
                  </a:lnTo>
                  <a:lnTo>
                    <a:pt x="83299" y="171742"/>
                  </a:lnTo>
                  <a:lnTo>
                    <a:pt x="80928" y="175237"/>
                  </a:lnTo>
                  <a:close/>
                </a:path>
                <a:path w="725804" h="192405">
                  <a:moveTo>
                    <a:pt x="78669" y="83878"/>
                  </a:moveTo>
                  <a:lnTo>
                    <a:pt x="75197" y="83878"/>
                  </a:lnTo>
                  <a:lnTo>
                    <a:pt x="73749" y="83389"/>
                  </a:lnTo>
                  <a:lnTo>
                    <a:pt x="70633" y="81430"/>
                  </a:lnTo>
                  <a:lnTo>
                    <a:pt x="68763" y="80383"/>
                  </a:lnTo>
                  <a:lnTo>
                    <a:pt x="64400" y="78157"/>
                  </a:lnTo>
                  <a:lnTo>
                    <a:pt x="61818" y="77111"/>
                  </a:lnTo>
                  <a:lnTo>
                    <a:pt x="55852" y="75152"/>
                  </a:lnTo>
                  <a:lnTo>
                    <a:pt x="52312" y="74662"/>
                  </a:lnTo>
                  <a:lnTo>
                    <a:pt x="85227" y="74662"/>
                  </a:lnTo>
                  <a:lnTo>
                    <a:pt x="81341" y="80940"/>
                  </a:lnTo>
                  <a:lnTo>
                    <a:pt x="80272" y="82899"/>
                  </a:lnTo>
                  <a:lnTo>
                    <a:pt x="78669" y="83878"/>
                  </a:lnTo>
                  <a:close/>
                </a:path>
                <a:path w="725804" h="192405">
                  <a:moveTo>
                    <a:pt x="49107" y="191932"/>
                  </a:moveTo>
                  <a:lnTo>
                    <a:pt x="32901" y="191932"/>
                  </a:lnTo>
                  <a:lnTo>
                    <a:pt x="25043" y="190463"/>
                  </a:lnTo>
                  <a:lnTo>
                    <a:pt x="10885" y="184586"/>
                  </a:lnTo>
                  <a:lnTo>
                    <a:pt x="4897" y="180757"/>
                  </a:lnTo>
                  <a:lnTo>
                    <a:pt x="0" y="176038"/>
                  </a:lnTo>
                  <a:lnTo>
                    <a:pt x="6188" y="166065"/>
                  </a:lnTo>
                  <a:lnTo>
                    <a:pt x="7034" y="165175"/>
                  </a:lnTo>
                  <a:lnTo>
                    <a:pt x="8993" y="163928"/>
                  </a:lnTo>
                  <a:lnTo>
                    <a:pt x="10240" y="163617"/>
                  </a:lnTo>
                  <a:lnTo>
                    <a:pt x="13356" y="163617"/>
                  </a:lnTo>
                  <a:lnTo>
                    <a:pt x="14959" y="164218"/>
                  </a:lnTo>
                  <a:lnTo>
                    <a:pt x="18164" y="166622"/>
                  </a:lnTo>
                  <a:lnTo>
                    <a:pt x="20101" y="167958"/>
                  </a:lnTo>
                  <a:lnTo>
                    <a:pt x="24642" y="170896"/>
                  </a:lnTo>
                  <a:lnTo>
                    <a:pt x="27380" y="172232"/>
                  </a:lnTo>
                  <a:lnTo>
                    <a:pt x="33791" y="174636"/>
                  </a:lnTo>
                  <a:lnTo>
                    <a:pt x="37798" y="175237"/>
                  </a:lnTo>
                  <a:lnTo>
                    <a:pt x="80928" y="175237"/>
                  </a:lnTo>
                  <a:lnTo>
                    <a:pt x="80294" y="176172"/>
                  </a:lnTo>
                  <a:lnTo>
                    <a:pt x="72369" y="183652"/>
                  </a:lnTo>
                  <a:lnTo>
                    <a:pt x="67472" y="186590"/>
                  </a:lnTo>
                  <a:lnTo>
                    <a:pt x="55807" y="190864"/>
                  </a:lnTo>
                  <a:lnTo>
                    <a:pt x="49107" y="191932"/>
                  </a:lnTo>
                  <a:close/>
                </a:path>
                <a:path w="725804" h="192405">
                  <a:moveTo>
                    <a:pt x="141567" y="189929"/>
                  </a:moveTo>
                  <a:lnTo>
                    <a:pt x="118059" y="189929"/>
                  </a:lnTo>
                  <a:lnTo>
                    <a:pt x="118059" y="59302"/>
                  </a:lnTo>
                  <a:lnTo>
                    <a:pt x="141567" y="59302"/>
                  </a:lnTo>
                  <a:lnTo>
                    <a:pt x="141567" y="189929"/>
                  </a:lnTo>
                  <a:close/>
                </a:path>
                <a:path w="725804" h="192405">
                  <a:moveTo>
                    <a:pt x="131638" y="34860"/>
                  </a:moveTo>
                  <a:lnTo>
                    <a:pt x="127186" y="34860"/>
                  </a:lnTo>
                  <a:lnTo>
                    <a:pt x="125093" y="34415"/>
                  </a:lnTo>
                  <a:lnTo>
                    <a:pt x="113117" y="20658"/>
                  </a:lnTo>
                  <a:lnTo>
                    <a:pt x="113117" y="16116"/>
                  </a:lnTo>
                  <a:lnTo>
                    <a:pt x="127186" y="1736"/>
                  </a:lnTo>
                  <a:lnTo>
                    <a:pt x="131638" y="1736"/>
                  </a:lnTo>
                  <a:lnTo>
                    <a:pt x="146108" y="16116"/>
                  </a:lnTo>
                  <a:lnTo>
                    <a:pt x="146108" y="20658"/>
                  </a:lnTo>
                  <a:lnTo>
                    <a:pt x="131638" y="34860"/>
                  </a:lnTo>
                  <a:close/>
                </a:path>
                <a:path w="725804" h="192405">
                  <a:moveTo>
                    <a:pt x="222632" y="77467"/>
                  </a:moveTo>
                  <a:lnTo>
                    <a:pt x="202605" y="77467"/>
                  </a:lnTo>
                  <a:lnTo>
                    <a:pt x="205098" y="74529"/>
                  </a:lnTo>
                  <a:lnTo>
                    <a:pt x="236530" y="57299"/>
                  </a:lnTo>
                  <a:lnTo>
                    <a:pt x="249531" y="57299"/>
                  </a:lnTo>
                  <a:lnTo>
                    <a:pt x="256854" y="59748"/>
                  </a:lnTo>
                  <a:lnTo>
                    <a:pt x="268163" y="69542"/>
                  </a:lnTo>
                  <a:lnTo>
                    <a:pt x="272029" y="75865"/>
                  </a:lnTo>
                  <a:lnTo>
                    <a:pt x="228160" y="75865"/>
                  </a:lnTo>
                  <a:lnTo>
                    <a:pt x="222818" y="77356"/>
                  </a:lnTo>
                  <a:lnTo>
                    <a:pt x="222632" y="77467"/>
                  </a:lnTo>
                  <a:close/>
                </a:path>
                <a:path w="725804" h="192405">
                  <a:moveTo>
                    <a:pt x="290757" y="84413"/>
                  </a:moveTo>
                  <a:lnTo>
                    <a:pt x="274597" y="84413"/>
                  </a:lnTo>
                  <a:lnTo>
                    <a:pt x="276468" y="79604"/>
                  </a:lnTo>
                  <a:lnTo>
                    <a:pt x="308521" y="57811"/>
                  </a:lnTo>
                  <a:lnTo>
                    <a:pt x="312884" y="57299"/>
                  </a:lnTo>
                  <a:lnTo>
                    <a:pt x="317337" y="57299"/>
                  </a:lnTo>
                  <a:lnTo>
                    <a:pt x="354533" y="75865"/>
                  </a:lnTo>
                  <a:lnTo>
                    <a:pt x="307810" y="75865"/>
                  </a:lnTo>
                  <a:lnTo>
                    <a:pt x="304114" y="76510"/>
                  </a:lnTo>
                  <a:lnTo>
                    <a:pt x="297169" y="79092"/>
                  </a:lnTo>
                  <a:lnTo>
                    <a:pt x="294119" y="81051"/>
                  </a:lnTo>
                  <a:lnTo>
                    <a:pt x="290757" y="84413"/>
                  </a:lnTo>
                  <a:close/>
                </a:path>
                <a:path w="725804" h="192405">
                  <a:moveTo>
                    <a:pt x="204208" y="189929"/>
                  </a:moveTo>
                  <a:lnTo>
                    <a:pt x="180700" y="189929"/>
                  </a:lnTo>
                  <a:lnTo>
                    <a:pt x="180700" y="59302"/>
                  </a:lnTo>
                  <a:lnTo>
                    <a:pt x="196372" y="59302"/>
                  </a:lnTo>
                  <a:lnTo>
                    <a:pt x="197774" y="59681"/>
                  </a:lnTo>
                  <a:lnTo>
                    <a:pt x="199822" y="61195"/>
                  </a:lnTo>
                  <a:lnTo>
                    <a:pt x="200423" y="62419"/>
                  </a:lnTo>
                  <a:lnTo>
                    <a:pt x="200601" y="64111"/>
                  </a:lnTo>
                  <a:lnTo>
                    <a:pt x="202605" y="77467"/>
                  </a:lnTo>
                  <a:lnTo>
                    <a:pt x="222632" y="77467"/>
                  </a:lnTo>
                  <a:lnTo>
                    <a:pt x="212845" y="83322"/>
                  </a:lnTo>
                  <a:lnTo>
                    <a:pt x="208304" y="87440"/>
                  </a:lnTo>
                  <a:lnTo>
                    <a:pt x="204208" y="92694"/>
                  </a:lnTo>
                  <a:lnTo>
                    <a:pt x="204208" y="189929"/>
                  </a:lnTo>
                  <a:close/>
                </a:path>
                <a:path w="725804" h="192405">
                  <a:moveTo>
                    <a:pt x="282877" y="189929"/>
                  </a:moveTo>
                  <a:lnTo>
                    <a:pt x="259370" y="189929"/>
                  </a:lnTo>
                  <a:lnTo>
                    <a:pt x="259370" y="96300"/>
                  </a:lnTo>
                  <a:lnTo>
                    <a:pt x="257211" y="88553"/>
                  </a:lnTo>
                  <a:lnTo>
                    <a:pt x="248574" y="78402"/>
                  </a:lnTo>
                  <a:lnTo>
                    <a:pt x="242229" y="75865"/>
                  </a:lnTo>
                  <a:lnTo>
                    <a:pt x="272029" y="75865"/>
                  </a:lnTo>
                  <a:lnTo>
                    <a:pt x="272192" y="76131"/>
                  </a:lnTo>
                  <a:lnTo>
                    <a:pt x="274597" y="84413"/>
                  </a:lnTo>
                  <a:lnTo>
                    <a:pt x="290757" y="84413"/>
                  </a:lnTo>
                  <a:lnTo>
                    <a:pt x="288865" y="86305"/>
                  </a:lnTo>
                  <a:lnTo>
                    <a:pt x="286772" y="89533"/>
                  </a:lnTo>
                  <a:lnTo>
                    <a:pt x="283656" y="97190"/>
                  </a:lnTo>
                  <a:lnTo>
                    <a:pt x="282877" y="101642"/>
                  </a:lnTo>
                  <a:lnTo>
                    <a:pt x="282877" y="189929"/>
                  </a:lnTo>
                  <a:close/>
                </a:path>
                <a:path w="725804" h="192405">
                  <a:moveTo>
                    <a:pt x="362081" y="189929"/>
                  </a:moveTo>
                  <a:lnTo>
                    <a:pt x="338575" y="189929"/>
                  </a:lnTo>
                  <a:lnTo>
                    <a:pt x="338495" y="96300"/>
                  </a:lnTo>
                  <a:lnTo>
                    <a:pt x="336258" y="88887"/>
                  </a:lnTo>
                  <a:lnTo>
                    <a:pt x="326999" y="78469"/>
                  </a:lnTo>
                  <a:lnTo>
                    <a:pt x="320366" y="75865"/>
                  </a:lnTo>
                  <a:lnTo>
                    <a:pt x="354533" y="75865"/>
                  </a:lnTo>
                  <a:lnTo>
                    <a:pt x="355507" y="77217"/>
                  </a:lnTo>
                  <a:lnTo>
                    <a:pt x="359159" y="85682"/>
                  </a:lnTo>
                  <a:lnTo>
                    <a:pt x="361350" y="95515"/>
                  </a:lnTo>
                  <a:lnTo>
                    <a:pt x="362081" y="106718"/>
                  </a:lnTo>
                  <a:lnTo>
                    <a:pt x="362081" y="189929"/>
                  </a:lnTo>
                  <a:close/>
                </a:path>
                <a:path w="725804" h="192405">
                  <a:moveTo>
                    <a:pt x="422219" y="189929"/>
                  </a:moveTo>
                  <a:lnTo>
                    <a:pt x="398713" y="189929"/>
                  </a:lnTo>
                  <a:lnTo>
                    <a:pt x="398713" y="59302"/>
                  </a:lnTo>
                  <a:lnTo>
                    <a:pt x="422219" y="59302"/>
                  </a:lnTo>
                  <a:lnTo>
                    <a:pt x="422219" y="189929"/>
                  </a:lnTo>
                  <a:close/>
                </a:path>
                <a:path w="725804" h="192405">
                  <a:moveTo>
                    <a:pt x="412292" y="34860"/>
                  </a:moveTo>
                  <a:lnTo>
                    <a:pt x="407839" y="34860"/>
                  </a:lnTo>
                  <a:lnTo>
                    <a:pt x="405746" y="34415"/>
                  </a:lnTo>
                  <a:lnTo>
                    <a:pt x="393770" y="20658"/>
                  </a:lnTo>
                  <a:lnTo>
                    <a:pt x="393770" y="16116"/>
                  </a:lnTo>
                  <a:lnTo>
                    <a:pt x="407839" y="1736"/>
                  </a:lnTo>
                  <a:lnTo>
                    <a:pt x="412292" y="1736"/>
                  </a:lnTo>
                  <a:lnTo>
                    <a:pt x="426762" y="16116"/>
                  </a:lnTo>
                  <a:lnTo>
                    <a:pt x="426762" y="20658"/>
                  </a:lnTo>
                  <a:lnTo>
                    <a:pt x="412292" y="34860"/>
                  </a:lnTo>
                  <a:close/>
                </a:path>
                <a:path w="725804" h="192405">
                  <a:moveTo>
                    <a:pt x="484860" y="189929"/>
                  </a:moveTo>
                  <a:lnTo>
                    <a:pt x="461354" y="189929"/>
                  </a:lnTo>
                  <a:lnTo>
                    <a:pt x="461354" y="0"/>
                  </a:lnTo>
                  <a:lnTo>
                    <a:pt x="484860" y="0"/>
                  </a:lnTo>
                  <a:lnTo>
                    <a:pt x="484860" y="189929"/>
                  </a:lnTo>
                  <a:close/>
                </a:path>
                <a:path w="725804" h="192405">
                  <a:moveTo>
                    <a:pt x="535260" y="89488"/>
                  </a:moveTo>
                  <a:lnTo>
                    <a:pt x="531608" y="89488"/>
                  </a:lnTo>
                  <a:lnTo>
                    <a:pt x="530226" y="89088"/>
                  </a:lnTo>
                  <a:lnTo>
                    <a:pt x="527912" y="87485"/>
                  </a:lnTo>
                  <a:lnTo>
                    <a:pt x="526977" y="86461"/>
                  </a:lnTo>
                  <a:lnTo>
                    <a:pt x="521990" y="77734"/>
                  </a:lnTo>
                  <a:lnTo>
                    <a:pt x="527504" y="72855"/>
                  </a:lnTo>
                  <a:lnTo>
                    <a:pt x="565571" y="57353"/>
                  </a:lnTo>
                  <a:lnTo>
                    <a:pt x="573014" y="57032"/>
                  </a:lnTo>
                  <a:lnTo>
                    <a:pt x="580314" y="57032"/>
                  </a:lnTo>
                  <a:lnTo>
                    <a:pt x="611107" y="75865"/>
                  </a:lnTo>
                  <a:lnTo>
                    <a:pt x="564687" y="75865"/>
                  </a:lnTo>
                  <a:lnTo>
                    <a:pt x="560034" y="76577"/>
                  </a:lnTo>
                  <a:lnTo>
                    <a:pt x="537284" y="88776"/>
                  </a:lnTo>
                  <a:lnTo>
                    <a:pt x="535260" y="89488"/>
                  </a:lnTo>
                  <a:close/>
                </a:path>
                <a:path w="725804" h="192405">
                  <a:moveTo>
                    <a:pt x="557074" y="191932"/>
                  </a:moveTo>
                  <a:lnTo>
                    <a:pt x="547101" y="191932"/>
                  </a:lnTo>
                  <a:lnTo>
                    <a:pt x="542361" y="191242"/>
                  </a:lnTo>
                  <a:lnTo>
                    <a:pt x="515585" y="163238"/>
                  </a:lnTo>
                  <a:lnTo>
                    <a:pt x="515581" y="152175"/>
                  </a:lnTo>
                  <a:lnTo>
                    <a:pt x="516981" y="147210"/>
                  </a:lnTo>
                  <a:lnTo>
                    <a:pt x="550933" y="122441"/>
                  </a:lnTo>
                  <a:lnTo>
                    <a:pt x="595586" y="116468"/>
                  </a:lnTo>
                  <a:lnTo>
                    <a:pt x="595586" y="96300"/>
                  </a:lnTo>
                  <a:lnTo>
                    <a:pt x="593425" y="88664"/>
                  </a:lnTo>
                  <a:lnTo>
                    <a:pt x="584790" y="78425"/>
                  </a:lnTo>
                  <a:lnTo>
                    <a:pt x="578490" y="75865"/>
                  </a:lnTo>
                  <a:lnTo>
                    <a:pt x="611107" y="75865"/>
                  </a:lnTo>
                  <a:lnTo>
                    <a:pt x="613550" y="80228"/>
                  </a:lnTo>
                  <a:lnTo>
                    <a:pt x="617557" y="92337"/>
                  </a:lnTo>
                  <a:lnTo>
                    <a:pt x="618558" y="99060"/>
                  </a:lnTo>
                  <a:lnTo>
                    <a:pt x="618558" y="131160"/>
                  </a:lnTo>
                  <a:lnTo>
                    <a:pt x="595586" y="131160"/>
                  </a:lnTo>
                  <a:lnTo>
                    <a:pt x="588064" y="131574"/>
                  </a:lnTo>
                  <a:lnTo>
                    <a:pt x="546590" y="141044"/>
                  </a:lnTo>
                  <a:lnTo>
                    <a:pt x="538151" y="152575"/>
                  </a:lnTo>
                  <a:lnTo>
                    <a:pt x="538151" y="159521"/>
                  </a:lnTo>
                  <a:lnTo>
                    <a:pt x="556317" y="175504"/>
                  </a:lnTo>
                  <a:lnTo>
                    <a:pt x="593831" y="175504"/>
                  </a:lnTo>
                  <a:lnTo>
                    <a:pt x="590622" y="178198"/>
                  </a:lnTo>
                  <a:lnTo>
                    <a:pt x="561571" y="191510"/>
                  </a:lnTo>
                  <a:lnTo>
                    <a:pt x="557074" y="191932"/>
                  </a:lnTo>
                  <a:close/>
                </a:path>
                <a:path w="725804" h="192405">
                  <a:moveTo>
                    <a:pt x="593831" y="175504"/>
                  </a:moveTo>
                  <a:lnTo>
                    <a:pt x="563174" y="175504"/>
                  </a:lnTo>
                  <a:lnTo>
                    <a:pt x="566780" y="175103"/>
                  </a:lnTo>
                  <a:lnTo>
                    <a:pt x="573369" y="173500"/>
                  </a:lnTo>
                  <a:lnTo>
                    <a:pt x="595586" y="158141"/>
                  </a:lnTo>
                  <a:lnTo>
                    <a:pt x="595586" y="131160"/>
                  </a:lnTo>
                  <a:lnTo>
                    <a:pt x="618558" y="131160"/>
                  </a:lnTo>
                  <a:lnTo>
                    <a:pt x="618558" y="172298"/>
                  </a:lnTo>
                  <a:lnTo>
                    <a:pt x="597321" y="172298"/>
                  </a:lnTo>
                  <a:lnTo>
                    <a:pt x="593831" y="175504"/>
                  </a:lnTo>
                  <a:close/>
                </a:path>
                <a:path w="725804" h="192405">
                  <a:moveTo>
                    <a:pt x="618558" y="189929"/>
                  </a:moveTo>
                  <a:lnTo>
                    <a:pt x="605825" y="189929"/>
                  </a:lnTo>
                  <a:lnTo>
                    <a:pt x="604044" y="189573"/>
                  </a:lnTo>
                  <a:lnTo>
                    <a:pt x="601552" y="188148"/>
                  </a:lnTo>
                  <a:lnTo>
                    <a:pt x="600704" y="186679"/>
                  </a:lnTo>
                  <a:lnTo>
                    <a:pt x="600261" y="184453"/>
                  </a:lnTo>
                  <a:lnTo>
                    <a:pt x="597321" y="172298"/>
                  </a:lnTo>
                  <a:lnTo>
                    <a:pt x="618558" y="172298"/>
                  </a:lnTo>
                  <a:lnTo>
                    <a:pt x="618558" y="189929"/>
                  </a:lnTo>
                  <a:close/>
                </a:path>
                <a:path w="725804" h="192405">
                  <a:moveTo>
                    <a:pt x="690365" y="84947"/>
                  </a:moveTo>
                  <a:lnTo>
                    <a:pt x="675055" y="84947"/>
                  </a:lnTo>
                  <a:lnTo>
                    <a:pt x="679063" y="76310"/>
                  </a:lnTo>
                  <a:lnTo>
                    <a:pt x="684003" y="69498"/>
                  </a:lnTo>
                  <a:lnTo>
                    <a:pt x="695757" y="59525"/>
                  </a:lnTo>
                  <a:lnTo>
                    <a:pt x="702836" y="57032"/>
                  </a:lnTo>
                  <a:lnTo>
                    <a:pt x="713879" y="57032"/>
                  </a:lnTo>
                  <a:lnTo>
                    <a:pt x="716461" y="57321"/>
                  </a:lnTo>
                  <a:lnTo>
                    <a:pt x="721268" y="58479"/>
                  </a:lnTo>
                  <a:lnTo>
                    <a:pt x="723450" y="59436"/>
                  </a:lnTo>
                  <a:lnTo>
                    <a:pt x="725409" y="60772"/>
                  </a:lnTo>
                  <a:lnTo>
                    <a:pt x="723541" y="78135"/>
                  </a:lnTo>
                  <a:lnTo>
                    <a:pt x="723315" y="80005"/>
                  </a:lnTo>
                  <a:lnTo>
                    <a:pt x="702970" y="80005"/>
                  </a:lnTo>
                  <a:lnTo>
                    <a:pt x="699431" y="80606"/>
                  </a:lnTo>
                  <a:lnTo>
                    <a:pt x="693287" y="83010"/>
                  </a:lnTo>
                  <a:lnTo>
                    <a:pt x="690527" y="84791"/>
                  </a:lnTo>
                  <a:lnTo>
                    <a:pt x="690365" y="84947"/>
                  </a:lnTo>
                  <a:close/>
                </a:path>
                <a:path w="725804" h="192405">
                  <a:moveTo>
                    <a:pt x="676390" y="189929"/>
                  </a:moveTo>
                  <a:lnTo>
                    <a:pt x="652882" y="189929"/>
                  </a:lnTo>
                  <a:lnTo>
                    <a:pt x="652882" y="59302"/>
                  </a:lnTo>
                  <a:lnTo>
                    <a:pt x="668868" y="59302"/>
                  </a:lnTo>
                  <a:lnTo>
                    <a:pt x="670627" y="59792"/>
                  </a:lnTo>
                  <a:lnTo>
                    <a:pt x="672673" y="61751"/>
                  </a:lnTo>
                  <a:lnTo>
                    <a:pt x="673275" y="63398"/>
                  </a:lnTo>
                  <a:lnTo>
                    <a:pt x="673453" y="65713"/>
                  </a:lnTo>
                  <a:lnTo>
                    <a:pt x="675055" y="84947"/>
                  </a:lnTo>
                  <a:lnTo>
                    <a:pt x="690365" y="84947"/>
                  </a:lnTo>
                  <a:lnTo>
                    <a:pt x="685631" y="89510"/>
                  </a:lnTo>
                  <a:lnTo>
                    <a:pt x="683470" y="92382"/>
                  </a:lnTo>
                  <a:lnTo>
                    <a:pt x="679730" y="99149"/>
                  </a:lnTo>
                  <a:lnTo>
                    <a:pt x="677993" y="103023"/>
                  </a:lnTo>
                  <a:lnTo>
                    <a:pt x="676390" y="107386"/>
                  </a:lnTo>
                  <a:lnTo>
                    <a:pt x="676390" y="189929"/>
                  </a:lnTo>
                  <a:close/>
                </a:path>
                <a:path w="725804" h="192405">
                  <a:moveTo>
                    <a:pt x="722025" y="81474"/>
                  </a:moveTo>
                  <a:lnTo>
                    <a:pt x="718554" y="81474"/>
                  </a:lnTo>
                  <a:lnTo>
                    <a:pt x="716795" y="81229"/>
                  </a:lnTo>
                  <a:lnTo>
                    <a:pt x="712254" y="80250"/>
                  </a:lnTo>
                  <a:lnTo>
                    <a:pt x="709738" y="80005"/>
                  </a:lnTo>
                  <a:lnTo>
                    <a:pt x="723315" y="80005"/>
                  </a:lnTo>
                  <a:lnTo>
                    <a:pt x="723273" y="80361"/>
                  </a:lnTo>
                  <a:lnTo>
                    <a:pt x="722025" y="81474"/>
                  </a:lnTo>
                  <a:close/>
                </a:path>
              </a:pathLst>
            </a:custGeom>
            <a:solidFill>
              <a:srgbClr val="000000"/>
            </a:solidFill>
          </p:spPr>
          <p:txBody>
            <a:bodyPr wrap="square" lIns="0" tIns="0" rIns="0" bIns="0" rtlCol="0"/>
            <a:lstStyle/>
            <a:p>
              <a:endParaRPr/>
            </a:p>
          </p:txBody>
        </p:sp>
        <p:pic>
          <p:nvPicPr>
            <p:cNvPr id="7" name="object 7"/>
            <p:cNvPicPr/>
            <p:nvPr/>
          </p:nvPicPr>
          <p:blipFill>
            <a:blip r:embed="rId5" cstate="print"/>
            <a:stretch>
              <a:fillRect/>
            </a:stretch>
          </p:blipFill>
          <p:spPr>
            <a:xfrm>
              <a:off x="1197019" y="2583758"/>
              <a:ext cx="8453417" cy="1153424"/>
            </a:xfrm>
            <a:prstGeom prst="rect">
              <a:avLst/>
            </a:prstGeom>
          </p:spPr>
        </p:pic>
      </p:grpSp>
      <p:pic>
        <p:nvPicPr>
          <p:cNvPr id="8" name="object 8"/>
          <p:cNvPicPr/>
          <p:nvPr/>
        </p:nvPicPr>
        <p:blipFill>
          <a:blip r:embed="rId6" cstate="print"/>
          <a:stretch>
            <a:fillRect/>
          </a:stretch>
        </p:blipFill>
        <p:spPr>
          <a:xfrm>
            <a:off x="774754" y="3847219"/>
            <a:ext cx="187430" cy="179244"/>
          </a:xfrm>
          <a:prstGeom prst="rect">
            <a:avLst/>
          </a:prstGeom>
        </p:spPr>
      </p:pic>
      <p:pic>
        <p:nvPicPr>
          <p:cNvPr id="9" name="object 9"/>
          <p:cNvPicPr/>
          <p:nvPr/>
        </p:nvPicPr>
        <p:blipFill>
          <a:blip r:embed="rId7" cstate="print"/>
          <a:stretch>
            <a:fillRect/>
          </a:stretch>
        </p:blipFill>
        <p:spPr>
          <a:xfrm>
            <a:off x="1197019" y="3831726"/>
            <a:ext cx="8347247" cy="652692"/>
          </a:xfrm>
          <a:prstGeom prst="rect">
            <a:avLst/>
          </a:prstGeom>
        </p:spPr>
      </p:pic>
      <p:pic>
        <p:nvPicPr>
          <p:cNvPr id="10" name="object 10"/>
          <p:cNvPicPr/>
          <p:nvPr/>
        </p:nvPicPr>
        <p:blipFill>
          <a:blip r:embed="rId8" cstate="print"/>
          <a:stretch>
            <a:fillRect/>
          </a:stretch>
        </p:blipFill>
        <p:spPr>
          <a:xfrm>
            <a:off x="775822" y="4627912"/>
            <a:ext cx="186361" cy="188727"/>
          </a:xfrm>
          <a:prstGeom prst="rect">
            <a:avLst/>
          </a:prstGeom>
        </p:spPr>
      </p:pic>
      <p:pic>
        <p:nvPicPr>
          <p:cNvPr id="11" name="object 11"/>
          <p:cNvPicPr/>
          <p:nvPr/>
        </p:nvPicPr>
        <p:blipFill>
          <a:blip r:embed="rId9" cstate="print"/>
          <a:stretch>
            <a:fillRect/>
          </a:stretch>
        </p:blipFill>
        <p:spPr>
          <a:xfrm>
            <a:off x="1195283" y="4617360"/>
            <a:ext cx="8328565" cy="115087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3" y="1691666"/>
            <a:ext cx="7302586" cy="349539"/>
          </a:xfrm>
          <a:prstGeom prst="rect">
            <a:avLst/>
          </a:prstGeom>
        </p:spPr>
      </p:pic>
      <p:pic>
        <p:nvPicPr>
          <p:cNvPr id="3" name="object 3"/>
          <p:cNvPicPr/>
          <p:nvPr/>
        </p:nvPicPr>
        <p:blipFill>
          <a:blip r:embed="rId3" cstate="print"/>
          <a:stretch>
            <a:fillRect/>
          </a:stretch>
        </p:blipFill>
        <p:spPr>
          <a:xfrm>
            <a:off x="777826" y="2622381"/>
            <a:ext cx="184358" cy="179244"/>
          </a:xfrm>
          <a:prstGeom prst="rect">
            <a:avLst/>
          </a:prstGeom>
        </p:spPr>
      </p:pic>
      <p:grpSp>
        <p:nvGrpSpPr>
          <p:cNvPr id="4" name="object 4"/>
          <p:cNvGrpSpPr/>
          <p:nvPr/>
        </p:nvGrpSpPr>
        <p:grpSpPr>
          <a:xfrm>
            <a:off x="1197019" y="2607822"/>
            <a:ext cx="8493125" cy="1808480"/>
            <a:chOff x="1197019" y="2607822"/>
            <a:chExt cx="8493125" cy="1808480"/>
          </a:xfrm>
        </p:grpSpPr>
        <p:pic>
          <p:nvPicPr>
            <p:cNvPr id="5" name="object 5"/>
            <p:cNvPicPr/>
            <p:nvPr/>
          </p:nvPicPr>
          <p:blipFill>
            <a:blip r:embed="rId4" cstate="print"/>
            <a:stretch>
              <a:fillRect/>
            </a:stretch>
          </p:blipFill>
          <p:spPr>
            <a:xfrm>
              <a:off x="1203697" y="2607822"/>
              <a:ext cx="8303464" cy="496781"/>
            </a:xfrm>
            <a:prstGeom prst="rect">
              <a:avLst/>
            </a:prstGeom>
          </p:spPr>
        </p:pic>
        <p:pic>
          <p:nvPicPr>
            <p:cNvPr id="6" name="object 6"/>
            <p:cNvPicPr/>
            <p:nvPr/>
          </p:nvPicPr>
          <p:blipFill>
            <a:blip r:embed="rId5" cstate="print"/>
            <a:stretch>
              <a:fillRect/>
            </a:stretch>
          </p:blipFill>
          <p:spPr>
            <a:xfrm>
              <a:off x="1197019" y="3132542"/>
              <a:ext cx="8492852" cy="1283596"/>
            </a:xfrm>
            <a:prstGeom prst="rect">
              <a:avLst/>
            </a:prstGeom>
          </p:spPr>
        </p:pic>
      </p:grpSp>
      <p:pic>
        <p:nvPicPr>
          <p:cNvPr id="7" name="object 7"/>
          <p:cNvPicPr/>
          <p:nvPr/>
        </p:nvPicPr>
        <p:blipFill>
          <a:blip r:embed="rId6" cstate="print"/>
          <a:stretch>
            <a:fillRect/>
          </a:stretch>
        </p:blipFill>
        <p:spPr>
          <a:xfrm>
            <a:off x="775021" y="4546176"/>
            <a:ext cx="187163" cy="190864"/>
          </a:xfrm>
          <a:prstGeom prst="rect">
            <a:avLst/>
          </a:prstGeom>
        </p:spPr>
      </p:pic>
      <p:grpSp>
        <p:nvGrpSpPr>
          <p:cNvPr id="8" name="object 8"/>
          <p:cNvGrpSpPr/>
          <p:nvPr/>
        </p:nvGrpSpPr>
        <p:grpSpPr>
          <a:xfrm>
            <a:off x="1197553" y="4542169"/>
            <a:ext cx="7976870" cy="497840"/>
            <a:chOff x="1197553" y="4542169"/>
            <a:chExt cx="7976870" cy="497840"/>
          </a:xfrm>
        </p:grpSpPr>
        <p:pic>
          <p:nvPicPr>
            <p:cNvPr id="9" name="object 9"/>
            <p:cNvPicPr/>
            <p:nvPr/>
          </p:nvPicPr>
          <p:blipFill>
            <a:blip r:embed="rId7" cstate="print"/>
            <a:stretch>
              <a:fillRect/>
            </a:stretch>
          </p:blipFill>
          <p:spPr>
            <a:xfrm>
              <a:off x="1197553" y="4543104"/>
              <a:ext cx="1678814" cy="193936"/>
            </a:xfrm>
            <a:prstGeom prst="rect">
              <a:avLst/>
            </a:prstGeom>
          </p:spPr>
        </p:pic>
        <p:pic>
          <p:nvPicPr>
            <p:cNvPr id="10" name="object 10"/>
            <p:cNvPicPr/>
            <p:nvPr/>
          </p:nvPicPr>
          <p:blipFill>
            <a:blip r:embed="rId8" cstate="print"/>
            <a:stretch>
              <a:fillRect/>
            </a:stretch>
          </p:blipFill>
          <p:spPr>
            <a:xfrm>
              <a:off x="1201827" y="4542169"/>
              <a:ext cx="7972008" cy="497716"/>
            </a:xfrm>
            <a:prstGeom prst="rect">
              <a:avLst/>
            </a:prstGeom>
          </p:spPr>
        </p:pic>
      </p:grpSp>
      <p:grpSp>
        <p:nvGrpSpPr>
          <p:cNvPr id="11" name="object 11"/>
          <p:cNvGrpSpPr/>
          <p:nvPr/>
        </p:nvGrpSpPr>
        <p:grpSpPr>
          <a:xfrm>
            <a:off x="1197019" y="5067839"/>
            <a:ext cx="8442960" cy="758190"/>
            <a:chOff x="1197019" y="5067839"/>
            <a:chExt cx="8442960" cy="758190"/>
          </a:xfrm>
        </p:grpSpPr>
        <p:pic>
          <p:nvPicPr>
            <p:cNvPr id="12" name="object 12"/>
            <p:cNvPicPr/>
            <p:nvPr/>
          </p:nvPicPr>
          <p:blipFill>
            <a:blip r:embed="rId9" cstate="print"/>
            <a:stretch>
              <a:fillRect/>
            </a:stretch>
          </p:blipFill>
          <p:spPr>
            <a:xfrm>
              <a:off x="1197019" y="5329815"/>
              <a:ext cx="8170347" cy="234006"/>
            </a:xfrm>
            <a:prstGeom prst="rect">
              <a:avLst/>
            </a:prstGeom>
          </p:spPr>
        </p:pic>
        <p:pic>
          <p:nvPicPr>
            <p:cNvPr id="13" name="object 13"/>
            <p:cNvPicPr/>
            <p:nvPr/>
          </p:nvPicPr>
          <p:blipFill>
            <a:blip r:embed="rId10" cstate="print"/>
            <a:stretch>
              <a:fillRect/>
            </a:stretch>
          </p:blipFill>
          <p:spPr>
            <a:xfrm>
              <a:off x="1197019" y="5067839"/>
              <a:ext cx="8442794" cy="234006"/>
            </a:xfrm>
            <a:prstGeom prst="rect">
              <a:avLst/>
            </a:prstGeom>
          </p:spPr>
        </p:pic>
        <p:pic>
          <p:nvPicPr>
            <p:cNvPr id="14" name="object 14"/>
            <p:cNvPicPr/>
            <p:nvPr/>
          </p:nvPicPr>
          <p:blipFill>
            <a:blip r:embed="rId11" cstate="print"/>
            <a:stretch>
              <a:fillRect/>
            </a:stretch>
          </p:blipFill>
          <p:spPr>
            <a:xfrm>
              <a:off x="1203697" y="5591760"/>
              <a:ext cx="3514453" cy="234006"/>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3" y="1691666"/>
            <a:ext cx="7302586" cy="349539"/>
          </a:xfrm>
          <a:prstGeom prst="rect">
            <a:avLst/>
          </a:prstGeom>
        </p:spPr>
      </p:pic>
      <p:pic>
        <p:nvPicPr>
          <p:cNvPr id="4" name="object 4"/>
          <p:cNvPicPr/>
          <p:nvPr/>
        </p:nvPicPr>
        <p:blipFill>
          <a:blip r:embed="rId3" cstate="print"/>
          <a:stretch>
            <a:fillRect/>
          </a:stretch>
        </p:blipFill>
        <p:spPr>
          <a:xfrm>
            <a:off x="971377" y="2634552"/>
            <a:ext cx="2033145" cy="255469"/>
          </a:xfrm>
          <a:prstGeom prst="rect">
            <a:avLst/>
          </a:prstGeom>
        </p:spPr>
      </p:pic>
      <p:pic>
        <p:nvPicPr>
          <p:cNvPr id="5" name="object 5"/>
          <p:cNvPicPr/>
          <p:nvPr/>
        </p:nvPicPr>
        <p:blipFill>
          <a:blip r:embed="rId4" cstate="print"/>
          <a:stretch>
            <a:fillRect/>
          </a:stretch>
        </p:blipFill>
        <p:spPr>
          <a:xfrm>
            <a:off x="3094385" y="2636701"/>
            <a:ext cx="5981945" cy="251027"/>
          </a:xfrm>
          <a:prstGeom prst="rect">
            <a:avLst/>
          </a:prstGeom>
        </p:spPr>
      </p:pic>
      <p:pic>
        <p:nvPicPr>
          <p:cNvPr id="6" name="object 6"/>
          <p:cNvPicPr/>
          <p:nvPr/>
        </p:nvPicPr>
        <p:blipFill>
          <a:blip r:embed="rId5" cstate="print"/>
          <a:stretch>
            <a:fillRect/>
          </a:stretch>
        </p:blipFill>
        <p:spPr>
          <a:xfrm>
            <a:off x="976965" y="2943306"/>
            <a:ext cx="8216033" cy="265068"/>
          </a:xfrm>
          <a:prstGeom prst="rect">
            <a:avLst/>
          </a:prstGeom>
        </p:spPr>
      </p:pic>
      <p:pic>
        <p:nvPicPr>
          <p:cNvPr id="7" name="object 7"/>
          <p:cNvPicPr/>
          <p:nvPr/>
        </p:nvPicPr>
        <p:blipFill>
          <a:blip r:embed="rId6" cstate="print"/>
          <a:stretch>
            <a:fillRect/>
          </a:stretch>
        </p:blipFill>
        <p:spPr>
          <a:xfrm>
            <a:off x="965359" y="3259918"/>
            <a:ext cx="8295482" cy="265068"/>
          </a:xfrm>
          <a:prstGeom prst="rect">
            <a:avLst/>
          </a:prstGeom>
        </p:spPr>
      </p:pic>
      <p:pic>
        <p:nvPicPr>
          <p:cNvPr id="8" name="object 8"/>
          <p:cNvPicPr/>
          <p:nvPr/>
        </p:nvPicPr>
        <p:blipFill>
          <a:blip r:embed="rId7" cstate="print"/>
          <a:stretch>
            <a:fillRect/>
          </a:stretch>
        </p:blipFill>
        <p:spPr>
          <a:xfrm>
            <a:off x="965359" y="3588302"/>
            <a:ext cx="8146033" cy="254179"/>
          </a:xfrm>
          <a:prstGeom prst="rect">
            <a:avLst/>
          </a:prstGeom>
        </p:spPr>
      </p:pic>
      <p:pic>
        <p:nvPicPr>
          <p:cNvPr id="9" name="object 9"/>
          <p:cNvPicPr/>
          <p:nvPr/>
        </p:nvPicPr>
        <p:blipFill>
          <a:blip r:embed="rId8" cstate="print"/>
          <a:stretch>
            <a:fillRect/>
          </a:stretch>
        </p:blipFill>
        <p:spPr>
          <a:xfrm>
            <a:off x="975246" y="3904608"/>
            <a:ext cx="8133829" cy="251027"/>
          </a:xfrm>
          <a:prstGeom prst="rect">
            <a:avLst/>
          </a:prstGeom>
        </p:spPr>
      </p:pic>
      <p:pic>
        <p:nvPicPr>
          <p:cNvPr id="10" name="object 10"/>
          <p:cNvPicPr/>
          <p:nvPr/>
        </p:nvPicPr>
        <p:blipFill>
          <a:blip r:embed="rId9" cstate="print"/>
          <a:stretch>
            <a:fillRect/>
          </a:stretch>
        </p:blipFill>
        <p:spPr>
          <a:xfrm>
            <a:off x="965359" y="4218966"/>
            <a:ext cx="8323623" cy="254179"/>
          </a:xfrm>
          <a:prstGeom prst="rect">
            <a:avLst/>
          </a:prstGeom>
        </p:spPr>
      </p:pic>
      <p:pic>
        <p:nvPicPr>
          <p:cNvPr id="11" name="object 11"/>
          <p:cNvPicPr/>
          <p:nvPr/>
        </p:nvPicPr>
        <p:blipFill>
          <a:blip r:embed="rId10" cstate="print"/>
          <a:stretch>
            <a:fillRect/>
          </a:stretch>
        </p:blipFill>
        <p:spPr>
          <a:xfrm>
            <a:off x="958912" y="4538424"/>
            <a:ext cx="8141565" cy="254036"/>
          </a:xfrm>
          <a:prstGeom prst="rect">
            <a:avLst/>
          </a:prstGeom>
        </p:spPr>
      </p:pic>
      <p:pic>
        <p:nvPicPr>
          <p:cNvPr id="12" name="object 12"/>
          <p:cNvPicPr/>
          <p:nvPr/>
        </p:nvPicPr>
        <p:blipFill>
          <a:blip r:embed="rId11" cstate="print"/>
          <a:stretch>
            <a:fillRect/>
          </a:stretch>
        </p:blipFill>
        <p:spPr>
          <a:xfrm>
            <a:off x="966219" y="4851883"/>
            <a:ext cx="8344448" cy="254179"/>
          </a:xfrm>
          <a:prstGeom prst="rect">
            <a:avLst/>
          </a:prstGeom>
        </p:spPr>
      </p:pic>
      <p:pic>
        <p:nvPicPr>
          <p:cNvPr id="13" name="object 13"/>
          <p:cNvPicPr/>
          <p:nvPr/>
        </p:nvPicPr>
        <p:blipFill>
          <a:blip r:embed="rId12" cstate="print"/>
          <a:stretch>
            <a:fillRect/>
          </a:stretch>
        </p:blipFill>
        <p:spPr>
          <a:xfrm>
            <a:off x="965359" y="5172530"/>
            <a:ext cx="6111243" cy="2541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3" y="1691666"/>
            <a:ext cx="7302586" cy="349539"/>
          </a:xfrm>
          <a:prstGeom prst="rect">
            <a:avLst/>
          </a:prstGeom>
        </p:spPr>
      </p:pic>
      <p:sp>
        <p:nvSpPr>
          <p:cNvPr id="4" name="object 4"/>
          <p:cNvSpPr/>
          <p:nvPr/>
        </p:nvSpPr>
        <p:spPr>
          <a:xfrm>
            <a:off x="975102" y="2648020"/>
            <a:ext cx="337820" cy="194945"/>
          </a:xfrm>
          <a:custGeom>
            <a:avLst/>
            <a:gdLst/>
            <a:ahLst/>
            <a:cxnLst/>
            <a:rect l="l" t="t" r="r" b="b"/>
            <a:pathLst>
              <a:path w="337819" h="194944">
                <a:moveTo>
                  <a:pt x="20154" y="70350"/>
                </a:moveTo>
                <a:lnTo>
                  <a:pt x="18626" y="70350"/>
                </a:lnTo>
                <a:lnTo>
                  <a:pt x="15760" y="69777"/>
                </a:lnTo>
                <a:lnTo>
                  <a:pt x="14494" y="69276"/>
                </a:lnTo>
                <a:lnTo>
                  <a:pt x="12298" y="67843"/>
                </a:lnTo>
                <a:lnTo>
                  <a:pt x="11462" y="67103"/>
                </a:lnTo>
                <a:lnTo>
                  <a:pt x="0" y="51437"/>
                </a:lnTo>
                <a:lnTo>
                  <a:pt x="57168" y="1862"/>
                </a:lnTo>
                <a:lnTo>
                  <a:pt x="85538" y="1862"/>
                </a:lnTo>
                <a:lnTo>
                  <a:pt x="85538" y="46279"/>
                </a:lnTo>
                <a:lnTo>
                  <a:pt x="51437" y="46279"/>
                </a:lnTo>
                <a:lnTo>
                  <a:pt x="26650" y="67628"/>
                </a:lnTo>
                <a:lnTo>
                  <a:pt x="25026" y="68965"/>
                </a:lnTo>
                <a:lnTo>
                  <a:pt x="23402" y="69777"/>
                </a:lnTo>
                <a:lnTo>
                  <a:pt x="20154" y="70350"/>
                </a:lnTo>
                <a:close/>
              </a:path>
              <a:path w="337819" h="194944">
                <a:moveTo>
                  <a:pt x="85538" y="166635"/>
                </a:moveTo>
                <a:lnTo>
                  <a:pt x="51007" y="166635"/>
                </a:lnTo>
                <a:lnTo>
                  <a:pt x="51007" y="55640"/>
                </a:lnTo>
                <a:lnTo>
                  <a:pt x="51151" y="51055"/>
                </a:lnTo>
                <a:lnTo>
                  <a:pt x="51437" y="46279"/>
                </a:lnTo>
                <a:lnTo>
                  <a:pt x="85538" y="46279"/>
                </a:lnTo>
                <a:lnTo>
                  <a:pt x="85538" y="166635"/>
                </a:lnTo>
                <a:close/>
              </a:path>
              <a:path w="337819" h="194944">
                <a:moveTo>
                  <a:pt x="118062" y="192425"/>
                </a:moveTo>
                <a:lnTo>
                  <a:pt x="14184" y="192425"/>
                </a:lnTo>
                <a:lnTo>
                  <a:pt x="14184" y="166635"/>
                </a:lnTo>
                <a:lnTo>
                  <a:pt x="118062" y="166635"/>
                </a:lnTo>
                <a:lnTo>
                  <a:pt x="118062" y="192425"/>
                </a:lnTo>
                <a:close/>
              </a:path>
              <a:path w="337819" h="194944">
                <a:moveTo>
                  <a:pt x="202926" y="194431"/>
                </a:moveTo>
                <a:lnTo>
                  <a:pt x="164330" y="181267"/>
                </a:lnTo>
                <a:lnTo>
                  <a:pt x="142856" y="149191"/>
                </a:lnTo>
                <a:lnTo>
                  <a:pt x="135190" y="109197"/>
                </a:lnTo>
                <a:lnTo>
                  <a:pt x="134868" y="97144"/>
                </a:lnTo>
                <a:lnTo>
                  <a:pt x="135190" y="85095"/>
                </a:lnTo>
                <a:lnTo>
                  <a:pt x="142856" y="45205"/>
                </a:lnTo>
                <a:lnTo>
                  <a:pt x="164330" y="13271"/>
                </a:lnTo>
                <a:lnTo>
                  <a:pt x="202926" y="0"/>
                </a:lnTo>
                <a:lnTo>
                  <a:pt x="210103" y="367"/>
                </a:lnTo>
                <a:lnTo>
                  <a:pt x="247029" y="18111"/>
                </a:lnTo>
                <a:lnTo>
                  <a:pt x="255146" y="28512"/>
                </a:lnTo>
                <a:lnTo>
                  <a:pt x="198723" y="28512"/>
                </a:lnTo>
                <a:lnTo>
                  <a:pt x="194687" y="29539"/>
                </a:lnTo>
                <a:lnTo>
                  <a:pt x="173267" y="63545"/>
                </a:lnTo>
                <a:lnTo>
                  <a:pt x="170545" y="97144"/>
                </a:lnTo>
                <a:lnTo>
                  <a:pt x="170715" y="106936"/>
                </a:lnTo>
                <a:lnTo>
                  <a:pt x="177493" y="146743"/>
                </a:lnTo>
                <a:lnTo>
                  <a:pt x="198723" y="165918"/>
                </a:lnTo>
                <a:lnTo>
                  <a:pt x="255176" y="165918"/>
                </a:lnTo>
                <a:lnTo>
                  <a:pt x="251856" y="170790"/>
                </a:lnTo>
                <a:lnTo>
                  <a:pt x="217021" y="192981"/>
                </a:lnTo>
                <a:lnTo>
                  <a:pt x="210103" y="194069"/>
                </a:lnTo>
                <a:lnTo>
                  <a:pt x="202926" y="194431"/>
                </a:lnTo>
                <a:close/>
              </a:path>
              <a:path w="337819" h="194944">
                <a:moveTo>
                  <a:pt x="255176" y="165918"/>
                </a:moveTo>
                <a:lnTo>
                  <a:pt x="207129" y="165918"/>
                </a:lnTo>
                <a:lnTo>
                  <a:pt x="211212" y="164892"/>
                </a:lnTo>
                <a:lnTo>
                  <a:pt x="219141" y="160784"/>
                </a:lnTo>
                <a:lnTo>
                  <a:pt x="234309" y="123807"/>
                </a:lnTo>
                <a:lnTo>
                  <a:pt x="235880" y="97144"/>
                </a:lnTo>
                <a:lnTo>
                  <a:pt x="235706" y="87414"/>
                </a:lnTo>
                <a:lnTo>
                  <a:pt x="228764" y="47688"/>
                </a:lnTo>
                <a:lnTo>
                  <a:pt x="207129" y="28512"/>
                </a:lnTo>
                <a:lnTo>
                  <a:pt x="255146" y="28512"/>
                </a:lnTo>
                <a:lnTo>
                  <a:pt x="270250" y="73879"/>
                </a:lnTo>
                <a:lnTo>
                  <a:pt x="271557" y="97144"/>
                </a:lnTo>
                <a:lnTo>
                  <a:pt x="271230" y="109197"/>
                </a:lnTo>
                <a:lnTo>
                  <a:pt x="263462" y="149191"/>
                </a:lnTo>
                <a:lnTo>
                  <a:pt x="256226" y="164378"/>
                </a:lnTo>
                <a:lnTo>
                  <a:pt x="255176" y="165918"/>
                </a:lnTo>
                <a:close/>
              </a:path>
              <a:path w="337819" h="194944">
                <a:moveTo>
                  <a:pt x="318916" y="194431"/>
                </a:moveTo>
                <a:lnTo>
                  <a:pt x="312801" y="194431"/>
                </a:lnTo>
                <a:lnTo>
                  <a:pt x="309937" y="193882"/>
                </a:lnTo>
                <a:lnTo>
                  <a:pt x="294079" y="175853"/>
                </a:lnTo>
                <a:lnTo>
                  <a:pt x="294079" y="169835"/>
                </a:lnTo>
                <a:lnTo>
                  <a:pt x="312801" y="151161"/>
                </a:lnTo>
                <a:lnTo>
                  <a:pt x="318916" y="151161"/>
                </a:lnTo>
                <a:lnTo>
                  <a:pt x="337781" y="169835"/>
                </a:lnTo>
                <a:lnTo>
                  <a:pt x="337781" y="175853"/>
                </a:lnTo>
                <a:lnTo>
                  <a:pt x="318916" y="194431"/>
                </a:lnTo>
                <a:close/>
              </a:path>
            </a:pathLst>
          </a:custGeom>
          <a:solidFill>
            <a:srgbClr val="000000"/>
          </a:solidFill>
        </p:spPr>
        <p:txBody>
          <a:bodyPr wrap="square" lIns="0" tIns="0" rIns="0" bIns="0" rtlCol="0"/>
          <a:lstStyle/>
          <a:p>
            <a:endParaRPr/>
          </a:p>
        </p:txBody>
      </p:sp>
      <p:sp>
        <p:nvSpPr>
          <p:cNvPr id="5" name="object 5"/>
          <p:cNvSpPr/>
          <p:nvPr/>
        </p:nvSpPr>
        <p:spPr>
          <a:xfrm>
            <a:off x="1557876" y="2634552"/>
            <a:ext cx="691515" cy="252095"/>
          </a:xfrm>
          <a:custGeom>
            <a:avLst/>
            <a:gdLst/>
            <a:ahLst/>
            <a:cxnLst/>
            <a:rect l="l" t="t" r="r" b="b"/>
            <a:pathLst>
              <a:path w="691514" h="252094">
                <a:moveTo>
                  <a:pt x="83532" y="207900"/>
                </a:moveTo>
                <a:lnTo>
                  <a:pt x="41269" y="196688"/>
                </a:lnTo>
                <a:lnTo>
                  <a:pt x="12859" y="166277"/>
                </a:lnTo>
                <a:lnTo>
                  <a:pt x="362" y="121004"/>
                </a:lnTo>
                <a:lnTo>
                  <a:pt x="0" y="110612"/>
                </a:lnTo>
                <a:lnTo>
                  <a:pt x="389" y="100157"/>
                </a:lnTo>
                <a:lnTo>
                  <a:pt x="9666" y="62815"/>
                </a:lnTo>
                <a:lnTo>
                  <a:pt x="36214" y="29229"/>
                </a:lnTo>
                <a:lnTo>
                  <a:pt x="76278" y="13915"/>
                </a:lnTo>
                <a:lnTo>
                  <a:pt x="85538" y="13468"/>
                </a:lnTo>
                <a:lnTo>
                  <a:pt x="94860" y="13893"/>
                </a:lnTo>
                <a:lnTo>
                  <a:pt x="133035" y="28172"/>
                </a:lnTo>
                <a:lnTo>
                  <a:pt x="144140" y="38255"/>
                </a:lnTo>
                <a:lnTo>
                  <a:pt x="139014" y="45419"/>
                </a:lnTo>
                <a:lnTo>
                  <a:pt x="78278" y="45419"/>
                </a:lnTo>
                <a:lnTo>
                  <a:pt x="71926" y="46876"/>
                </a:lnTo>
                <a:lnTo>
                  <a:pt x="44154" y="74959"/>
                </a:lnTo>
                <a:lnTo>
                  <a:pt x="38542" y="110612"/>
                </a:lnTo>
                <a:lnTo>
                  <a:pt x="38775" y="118206"/>
                </a:lnTo>
                <a:lnTo>
                  <a:pt x="56619" y="164557"/>
                </a:lnTo>
                <a:lnTo>
                  <a:pt x="79233" y="176091"/>
                </a:lnTo>
                <a:lnTo>
                  <a:pt x="144290" y="176091"/>
                </a:lnTo>
                <a:lnTo>
                  <a:pt x="146289" y="178241"/>
                </a:lnTo>
                <a:lnTo>
                  <a:pt x="112291" y="203628"/>
                </a:lnTo>
                <a:lnTo>
                  <a:pt x="93844" y="207425"/>
                </a:lnTo>
                <a:lnTo>
                  <a:pt x="83532" y="207900"/>
                </a:lnTo>
                <a:close/>
              </a:path>
              <a:path w="691514" h="252094">
                <a:moveTo>
                  <a:pt x="125943" y="60034"/>
                </a:moveTo>
                <a:lnTo>
                  <a:pt x="121931" y="60034"/>
                </a:lnTo>
                <a:lnTo>
                  <a:pt x="119997" y="59270"/>
                </a:lnTo>
                <a:lnTo>
                  <a:pt x="116272" y="56213"/>
                </a:lnTo>
                <a:lnTo>
                  <a:pt x="113979" y="54542"/>
                </a:lnTo>
                <a:lnTo>
                  <a:pt x="108535" y="50912"/>
                </a:lnTo>
                <a:lnTo>
                  <a:pt x="105119" y="49240"/>
                </a:lnTo>
                <a:lnTo>
                  <a:pt x="96905" y="46184"/>
                </a:lnTo>
                <a:lnTo>
                  <a:pt x="91651" y="45419"/>
                </a:lnTo>
                <a:lnTo>
                  <a:pt x="139014" y="45419"/>
                </a:lnTo>
                <a:lnTo>
                  <a:pt x="131531" y="55879"/>
                </a:lnTo>
                <a:lnTo>
                  <a:pt x="130647" y="56954"/>
                </a:lnTo>
                <a:lnTo>
                  <a:pt x="129692" y="57885"/>
                </a:lnTo>
                <a:lnTo>
                  <a:pt x="127495" y="59604"/>
                </a:lnTo>
                <a:lnTo>
                  <a:pt x="125943" y="60034"/>
                </a:lnTo>
                <a:close/>
              </a:path>
              <a:path w="691514" h="252094">
                <a:moveTo>
                  <a:pt x="144290" y="176091"/>
                </a:moveTo>
                <a:lnTo>
                  <a:pt x="89741" y="176091"/>
                </a:lnTo>
                <a:lnTo>
                  <a:pt x="93275" y="175876"/>
                </a:lnTo>
                <a:lnTo>
                  <a:pt x="99579" y="175017"/>
                </a:lnTo>
                <a:lnTo>
                  <a:pt x="120069" y="162480"/>
                </a:lnTo>
                <a:lnTo>
                  <a:pt x="121024" y="161716"/>
                </a:lnTo>
                <a:lnTo>
                  <a:pt x="122003" y="161071"/>
                </a:lnTo>
                <a:lnTo>
                  <a:pt x="124009" y="160020"/>
                </a:lnTo>
                <a:lnTo>
                  <a:pt x="125036" y="159757"/>
                </a:lnTo>
                <a:lnTo>
                  <a:pt x="128092" y="159757"/>
                </a:lnTo>
                <a:lnTo>
                  <a:pt x="129812" y="160522"/>
                </a:lnTo>
                <a:lnTo>
                  <a:pt x="144290" y="176091"/>
                </a:lnTo>
                <a:close/>
              </a:path>
              <a:path w="691514" h="252094">
                <a:moveTo>
                  <a:pt x="207860" y="252030"/>
                </a:moveTo>
                <a:lnTo>
                  <a:pt x="177150" y="252030"/>
                </a:lnTo>
                <a:lnTo>
                  <a:pt x="202511" y="194718"/>
                </a:lnTo>
                <a:lnTo>
                  <a:pt x="149641" y="63616"/>
                </a:lnTo>
                <a:lnTo>
                  <a:pt x="184553" y="63616"/>
                </a:lnTo>
                <a:lnTo>
                  <a:pt x="186774" y="64285"/>
                </a:lnTo>
                <a:lnTo>
                  <a:pt x="189735" y="66959"/>
                </a:lnTo>
                <a:lnTo>
                  <a:pt x="190858" y="68487"/>
                </a:lnTo>
                <a:lnTo>
                  <a:pt x="191622" y="70207"/>
                </a:lnTo>
                <a:lnTo>
                  <a:pt x="215406" y="140558"/>
                </a:lnTo>
                <a:lnTo>
                  <a:pt x="216457" y="143137"/>
                </a:lnTo>
                <a:lnTo>
                  <a:pt x="217364" y="145716"/>
                </a:lnTo>
                <a:lnTo>
                  <a:pt x="220421" y="156032"/>
                </a:lnTo>
                <a:lnTo>
                  <a:pt x="250658" y="156032"/>
                </a:lnTo>
                <a:lnTo>
                  <a:pt x="216123" y="244436"/>
                </a:lnTo>
                <a:lnTo>
                  <a:pt x="215072" y="246920"/>
                </a:lnTo>
                <a:lnTo>
                  <a:pt x="213711" y="248806"/>
                </a:lnTo>
                <a:lnTo>
                  <a:pt x="210368" y="251385"/>
                </a:lnTo>
                <a:lnTo>
                  <a:pt x="207860" y="252030"/>
                </a:lnTo>
                <a:close/>
              </a:path>
              <a:path w="691514" h="252094">
                <a:moveTo>
                  <a:pt x="250658" y="156032"/>
                </a:moveTo>
                <a:lnTo>
                  <a:pt x="220421" y="156032"/>
                </a:lnTo>
                <a:lnTo>
                  <a:pt x="221185" y="153358"/>
                </a:lnTo>
                <a:lnTo>
                  <a:pt x="221997" y="150707"/>
                </a:lnTo>
                <a:lnTo>
                  <a:pt x="223716" y="145453"/>
                </a:lnTo>
                <a:lnTo>
                  <a:pt x="224672" y="142850"/>
                </a:lnTo>
                <a:lnTo>
                  <a:pt x="225722" y="140271"/>
                </a:lnTo>
                <a:lnTo>
                  <a:pt x="247931" y="70207"/>
                </a:lnTo>
                <a:lnTo>
                  <a:pt x="248600" y="68296"/>
                </a:lnTo>
                <a:lnTo>
                  <a:pt x="249841" y="66720"/>
                </a:lnTo>
                <a:lnTo>
                  <a:pt x="253471" y="64237"/>
                </a:lnTo>
                <a:lnTo>
                  <a:pt x="255477" y="63616"/>
                </a:lnTo>
                <a:lnTo>
                  <a:pt x="286760" y="63616"/>
                </a:lnTo>
                <a:lnTo>
                  <a:pt x="250658" y="156032"/>
                </a:lnTo>
                <a:close/>
              </a:path>
              <a:path w="691514" h="252094">
                <a:moveTo>
                  <a:pt x="331694" y="205894"/>
                </a:moveTo>
                <a:lnTo>
                  <a:pt x="305188" y="205894"/>
                </a:lnTo>
                <a:lnTo>
                  <a:pt x="305188" y="0"/>
                </a:lnTo>
                <a:lnTo>
                  <a:pt x="341580" y="0"/>
                </a:lnTo>
                <a:lnTo>
                  <a:pt x="341580" y="80380"/>
                </a:lnTo>
                <a:lnTo>
                  <a:pt x="421694" y="80380"/>
                </a:lnTo>
                <a:lnTo>
                  <a:pt x="426117" y="86231"/>
                </a:lnTo>
                <a:lnTo>
                  <a:pt x="427786" y="89693"/>
                </a:lnTo>
                <a:lnTo>
                  <a:pt x="364266" y="89693"/>
                </a:lnTo>
                <a:lnTo>
                  <a:pt x="358966" y="91054"/>
                </a:lnTo>
                <a:lnTo>
                  <a:pt x="349987" y="96499"/>
                </a:lnTo>
                <a:lnTo>
                  <a:pt x="345688" y="100439"/>
                </a:lnTo>
                <a:lnTo>
                  <a:pt x="341580" y="105597"/>
                </a:lnTo>
                <a:lnTo>
                  <a:pt x="341580" y="168354"/>
                </a:lnTo>
                <a:lnTo>
                  <a:pt x="345210" y="172844"/>
                </a:lnTo>
                <a:lnTo>
                  <a:pt x="349127" y="175996"/>
                </a:lnTo>
                <a:lnTo>
                  <a:pt x="357532" y="179626"/>
                </a:lnTo>
                <a:lnTo>
                  <a:pt x="362021" y="180533"/>
                </a:lnTo>
                <a:lnTo>
                  <a:pt x="423700" y="180533"/>
                </a:lnTo>
                <a:lnTo>
                  <a:pt x="423098" y="181603"/>
                </a:lnTo>
                <a:lnTo>
                  <a:pt x="419383" y="186909"/>
                </a:lnTo>
                <a:lnTo>
                  <a:pt x="417090" y="189846"/>
                </a:lnTo>
                <a:lnTo>
                  <a:pt x="339432" y="189846"/>
                </a:lnTo>
                <a:lnTo>
                  <a:pt x="337746" y="199613"/>
                </a:lnTo>
                <a:lnTo>
                  <a:pt x="337378" y="201595"/>
                </a:lnTo>
                <a:lnTo>
                  <a:pt x="336422" y="203386"/>
                </a:lnTo>
                <a:lnTo>
                  <a:pt x="333558" y="205392"/>
                </a:lnTo>
                <a:lnTo>
                  <a:pt x="331694" y="205894"/>
                </a:lnTo>
                <a:close/>
              </a:path>
              <a:path w="691514" h="252094">
                <a:moveTo>
                  <a:pt x="421694" y="80380"/>
                </a:moveTo>
                <a:lnTo>
                  <a:pt x="341580" y="80380"/>
                </a:lnTo>
                <a:lnTo>
                  <a:pt x="347120" y="74649"/>
                </a:lnTo>
                <a:lnTo>
                  <a:pt x="353283" y="70040"/>
                </a:lnTo>
                <a:lnTo>
                  <a:pt x="366845" y="63067"/>
                </a:lnTo>
                <a:lnTo>
                  <a:pt x="374486" y="61323"/>
                </a:lnTo>
                <a:lnTo>
                  <a:pt x="391107" y="61323"/>
                </a:lnTo>
                <a:lnTo>
                  <a:pt x="398416" y="62947"/>
                </a:lnTo>
                <a:lnTo>
                  <a:pt x="411407" y="69443"/>
                </a:lnTo>
                <a:lnTo>
                  <a:pt x="416947" y="74099"/>
                </a:lnTo>
                <a:lnTo>
                  <a:pt x="421694" y="80380"/>
                </a:lnTo>
                <a:close/>
              </a:path>
              <a:path w="691514" h="252094">
                <a:moveTo>
                  <a:pt x="423700" y="180533"/>
                </a:moveTo>
                <a:lnTo>
                  <a:pt x="371573" y="180533"/>
                </a:lnTo>
                <a:lnTo>
                  <a:pt x="375971" y="179626"/>
                </a:lnTo>
                <a:lnTo>
                  <a:pt x="383753" y="176115"/>
                </a:lnTo>
                <a:lnTo>
                  <a:pt x="398319" y="141131"/>
                </a:lnTo>
                <a:lnTo>
                  <a:pt x="398319" y="124892"/>
                </a:lnTo>
                <a:lnTo>
                  <a:pt x="378856" y="90505"/>
                </a:lnTo>
                <a:lnTo>
                  <a:pt x="374868" y="89693"/>
                </a:lnTo>
                <a:lnTo>
                  <a:pt x="427786" y="89693"/>
                </a:lnTo>
                <a:lnTo>
                  <a:pt x="435859" y="131101"/>
                </a:lnTo>
                <a:lnTo>
                  <a:pt x="435591" y="139573"/>
                </a:lnTo>
                <a:lnTo>
                  <a:pt x="426367" y="175787"/>
                </a:lnTo>
                <a:lnTo>
                  <a:pt x="423700" y="180533"/>
                </a:lnTo>
                <a:close/>
              </a:path>
              <a:path w="691514" h="252094">
                <a:moveTo>
                  <a:pt x="385088" y="208043"/>
                </a:moveTo>
                <a:lnTo>
                  <a:pt x="371716" y="208043"/>
                </a:lnTo>
                <a:lnTo>
                  <a:pt x="367775" y="207613"/>
                </a:lnTo>
                <a:lnTo>
                  <a:pt x="339432" y="189846"/>
                </a:lnTo>
                <a:lnTo>
                  <a:pt x="417090" y="189846"/>
                </a:lnTo>
                <a:lnTo>
                  <a:pt x="414127" y="193643"/>
                </a:lnTo>
                <a:lnTo>
                  <a:pt x="407847" y="198849"/>
                </a:lnTo>
                <a:lnTo>
                  <a:pt x="393234" y="206204"/>
                </a:lnTo>
                <a:lnTo>
                  <a:pt x="385088" y="208043"/>
                </a:lnTo>
                <a:close/>
              </a:path>
              <a:path w="691514" h="252094">
                <a:moveTo>
                  <a:pt x="528521" y="208043"/>
                </a:moveTo>
                <a:lnTo>
                  <a:pt x="523650" y="208043"/>
                </a:lnTo>
                <a:lnTo>
                  <a:pt x="516396" y="207738"/>
                </a:lnTo>
                <a:lnTo>
                  <a:pt x="478866" y="193164"/>
                </a:lnTo>
                <a:lnTo>
                  <a:pt x="456753" y="157290"/>
                </a:lnTo>
                <a:lnTo>
                  <a:pt x="453846" y="128856"/>
                </a:lnTo>
                <a:lnTo>
                  <a:pt x="454025" y="124542"/>
                </a:lnTo>
                <a:lnTo>
                  <a:pt x="467848" y="86998"/>
                </a:lnTo>
                <a:lnTo>
                  <a:pt x="499929" y="64467"/>
                </a:lnTo>
                <a:lnTo>
                  <a:pt x="521931" y="61323"/>
                </a:lnTo>
                <a:lnTo>
                  <a:pt x="530910" y="61323"/>
                </a:lnTo>
                <a:lnTo>
                  <a:pt x="571651" y="83795"/>
                </a:lnTo>
                <a:lnTo>
                  <a:pt x="573828" y="87257"/>
                </a:lnTo>
                <a:lnTo>
                  <a:pt x="513383" y="87257"/>
                </a:lnTo>
                <a:lnTo>
                  <a:pt x="506123" y="89956"/>
                </a:lnTo>
                <a:lnTo>
                  <a:pt x="495615" y="100750"/>
                </a:lnTo>
                <a:lnTo>
                  <a:pt x="492226" y="108367"/>
                </a:lnTo>
                <a:lnTo>
                  <a:pt x="490697" y="118206"/>
                </a:lnTo>
                <a:lnTo>
                  <a:pt x="583211" y="118206"/>
                </a:lnTo>
                <a:lnTo>
                  <a:pt x="583255" y="118564"/>
                </a:lnTo>
                <a:lnTo>
                  <a:pt x="583482" y="124542"/>
                </a:lnTo>
                <a:lnTo>
                  <a:pt x="583541" y="128856"/>
                </a:lnTo>
                <a:lnTo>
                  <a:pt x="583400" y="131125"/>
                </a:lnTo>
                <a:lnTo>
                  <a:pt x="576713" y="139985"/>
                </a:lnTo>
                <a:lnTo>
                  <a:pt x="489981" y="139985"/>
                </a:lnTo>
                <a:lnTo>
                  <a:pt x="490553" y="146862"/>
                </a:lnTo>
                <a:lnTo>
                  <a:pt x="516775" y="179172"/>
                </a:lnTo>
                <a:lnTo>
                  <a:pt x="521549" y="179960"/>
                </a:lnTo>
                <a:lnTo>
                  <a:pt x="578688" y="179960"/>
                </a:lnTo>
                <a:lnTo>
                  <a:pt x="582253" y="184545"/>
                </a:lnTo>
                <a:lnTo>
                  <a:pt x="549273" y="204867"/>
                </a:lnTo>
                <a:lnTo>
                  <a:pt x="533586" y="207661"/>
                </a:lnTo>
                <a:lnTo>
                  <a:pt x="528521" y="208043"/>
                </a:lnTo>
                <a:close/>
              </a:path>
              <a:path w="691514" h="252094">
                <a:moveTo>
                  <a:pt x="583211" y="118206"/>
                </a:moveTo>
                <a:lnTo>
                  <a:pt x="550875" y="118206"/>
                </a:lnTo>
                <a:lnTo>
                  <a:pt x="550875" y="114098"/>
                </a:lnTo>
                <a:lnTo>
                  <a:pt x="550324" y="110182"/>
                </a:lnTo>
                <a:lnTo>
                  <a:pt x="527521" y="87257"/>
                </a:lnTo>
                <a:lnTo>
                  <a:pt x="573828" y="87257"/>
                </a:lnTo>
                <a:lnTo>
                  <a:pt x="575900" y="90553"/>
                </a:lnTo>
                <a:lnTo>
                  <a:pt x="578957" y="98576"/>
                </a:lnTo>
                <a:lnTo>
                  <a:pt x="580963" y="104809"/>
                </a:lnTo>
                <a:lnTo>
                  <a:pt x="582396" y="111472"/>
                </a:lnTo>
                <a:lnTo>
                  <a:pt x="583211" y="118206"/>
                </a:lnTo>
                <a:close/>
              </a:path>
              <a:path w="691514" h="252094">
                <a:moveTo>
                  <a:pt x="578688" y="179960"/>
                </a:moveTo>
                <a:lnTo>
                  <a:pt x="532057" y="179960"/>
                </a:lnTo>
                <a:lnTo>
                  <a:pt x="536617" y="179315"/>
                </a:lnTo>
                <a:lnTo>
                  <a:pt x="544355" y="176736"/>
                </a:lnTo>
                <a:lnTo>
                  <a:pt x="547747" y="175351"/>
                </a:lnTo>
                <a:lnTo>
                  <a:pt x="553572" y="172390"/>
                </a:lnTo>
                <a:lnTo>
                  <a:pt x="556175" y="171005"/>
                </a:lnTo>
                <a:lnTo>
                  <a:pt x="560761" y="168426"/>
                </a:lnTo>
                <a:lnTo>
                  <a:pt x="563006" y="167781"/>
                </a:lnTo>
                <a:lnTo>
                  <a:pt x="567877" y="167781"/>
                </a:lnTo>
                <a:lnTo>
                  <a:pt x="570075" y="168880"/>
                </a:lnTo>
                <a:lnTo>
                  <a:pt x="578688" y="179960"/>
                </a:lnTo>
                <a:close/>
              </a:path>
              <a:path w="691514" h="252094">
                <a:moveTo>
                  <a:pt x="689254" y="87114"/>
                </a:moveTo>
                <a:lnTo>
                  <a:pt x="641140" y="87114"/>
                </a:lnTo>
                <a:lnTo>
                  <a:pt x="645439" y="78995"/>
                </a:lnTo>
                <a:lnTo>
                  <a:pt x="650454" y="72595"/>
                </a:lnTo>
                <a:lnTo>
                  <a:pt x="661915" y="63234"/>
                </a:lnTo>
                <a:lnTo>
                  <a:pt x="668556" y="60894"/>
                </a:lnTo>
                <a:lnTo>
                  <a:pt x="682309" y="60894"/>
                </a:lnTo>
                <a:lnTo>
                  <a:pt x="687421" y="62374"/>
                </a:lnTo>
                <a:lnTo>
                  <a:pt x="691432" y="65335"/>
                </a:lnTo>
                <a:lnTo>
                  <a:pt x="689254" y="87114"/>
                </a:lnTo>
                <a:close/>
              </a:path>
              <a:path w="691514" h="252094">
                <a:moveTo>
                  <a:pt x="643575" y="205894"/>
                </a:moveTo>
                <a:lnTo>
                  <a:pt x="607183" y="205894"/>
                </a:lnTo>
                <a:lnTo>
                  <a:pt x="607183" y="63616"/>
                </a:lnTo>
                <a:lnTo>
                  <a:pt x="632258" y="63616"/>
                </a:lnTo>
                <a:lnTo>
                  <a:pt x="634860" y="64285"/>
                </a:lnTo>
                <a:lnTo>
                  <a:pt x="637821" y="66959"/>
                </a:lnTo>
                <a:lnTo>
                  <a:pt x="638801" y="69299"/>
                </a:lnTo>
                <a:lnTo>
                  <a:pt x="639280" y="72643"/>
                </a:lnTo>
                <a:lnTo>
                  <a:pt x="641140" y="87114"/>
                </a:lnTo>
                <a:lnTo>
                  <a:pt x="689254" y="87114"/>
                </a:lnTo>
                <a:lnTo>
                  <a:pt x="688709" y="92559"/>
                </a:lnTo>
                <a:lnTo>
                  <a:pt x="688519" y="94278"/>
                </a:lnTo>
                <a:lnTo>
                  <a:pt x="687946" y="95496"/>
                </a:lnTo>
                <a:lnTo>
                  <a:pt x="687278" y="95997"/>
                </a:lnTo>
                <a:lnTo>
                  <a:pt x="666167" y="95997"/>
                </a:lnTo>
                <a:lnTo>
                  <a:pt x="663183" y="96475"/>
                </a:lnTo>
                <a:lnTo>
                  <a:pt x="643575" y="117633"/>
                </a:lnTo>
                <a:lnTo>
                  <a:pt x="643575" y="205894"/>
                </a:lnTo>
                <a:close/>
              </a:path>
              <a:path w="691514" h="252094">
                <a:moveTo>
                  <a:pt x="684745" y="97287"/>
                </a:moveTo>
                <a:lnTo>
                  <a:pt x="681690" y="97287"/>
                </a:lnTo>
                <a:lnTo>
                  <a:pt x="679636" y="97072"/>
                </a:lnTo>
                <a:lnTo>
                  <a:pt x="674287" y="96212"/>
                </a:lnTo>
                <a:lnTo>
                  <a:pt x="671804" y="95997"/>
                </a:lnTo>
                <a:lnTo>
                  <a:pt x="687278" y="95997"/>
                </a:lnTo>
                <a:lnTo>
                  <a:pt x="686036" y="96929"/>
                </a:lnTo>
                <a:lnTo>
                  <a:pt x="684745" y="97287"/>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2483151" y="2634552"/>
            <a:ext cx="997687" cy="255612"/>
          </a:xfrm>
          <a:prstGeom prst="rect">
            <a:avLst/>
          </a:prstGeom>
        </p:spPr>
      </p:pic>
      <p:sp>
        <p:nvSpPr>
          <p:cNvPr id="7" name="object 7"/>
          <p:cNvSpPr/>
          <p:nvPr/>
        </p:nvSpPr>
        <p:spPr>
          <a:xfrm>
            <a:off x="3718981" y="2636701"/>
            <a:ext cx="429259" cy="206375"/>
          </a:xfrm>
          <a:custGeom>
            <a:avLst/>
            <a:gdLst/>
            <a:ahLst/>
            <a:cxnLst/>
            <a:rect l="l" t="t" r="r" b="b"/>
            <a:pathLst>
              <a:path w="429260" h="206375">
                <a:moveTo>
                  <a:pt x="136116" y="37252"/>
                </a:moveTo>
                <a:lnTo>
                  <a:pt x="0" y="37252"/>
                </a:lnTo>
                <a:lnTo>
                  <a:pt x="0" y="15474"/>
                </a:lnTo>
                <a:lnTo>
                  <a:pt x="136116" y="15474"/>
                </a:lnTo>
                <a:lnTo>
                  <a:pt x="136116" y="37252"/>
                </a:lnTo>
                <a:close/>
              </a:path>
              <a:path w="429260" h="206375">
                <a:moveTo>
                  <a:pt x="81239" y="203744"/>
                </a:moveTo>
                <a:lnTo>
                  <a:pt x="55019" y="203744"/>
                </a:lnTo>
                <a:lnTo>
                  <a:pt x="55019" y="37252"/>
                </a:lnTo>
                <a:lnTo>
                  <a:pt x="81239" y="37252"/>
                </a:lnTo>
                <a:lnTo>
                  <a:pt x="81239" y="203744"/>
                </a:lnTo>
                <a:close/>
              </a:path>
              <a:path w="429260" h="206375">
                <a:moveTo>
                  <a:pt x="185465" y="203744"/>
                </a:moveTo>
                <a:lnTo>
                  <a:pt x="160248" y="203744"/>
                </a:lnTo>
                <a:lnTo>
                  <a:pt x="160248" y="0"/>
                </a:lnTo>
                <a:lnTo>
                  <a:pt x="185465" y="0"/>
                </a:lnTo>
                <a:lnTo>
                  <a:pt x="185465" y="82099"/>
                </a:lnTo>
                <a:lnTo>
                  <a:pt x="212358" y="82099"/>
                </a:lnTo>
                <a:lnTo>
                  <a:pt x="208486" y="83102"/>
                </a:lnTo>
                <a:lnTo>
                  <a:pt x="196259" y="89980"/>
                </a:lnTo>
                <a:lnTo>
                  <a:pt x="190623" y="94708"/>
                </a:lnTo>
                <a:lnTo>
                  <a:pt x="185465" y="100726"/>
                </a:lnTo>
                <a:lnTo>
                  <a:pt x="185465" y="203744"/>
                </a:lnTo>
                <a:close/>
              </a:path>
              <a:path w="429260" h="206375">
                <a:moveTo>
                  <a:pt x="212358" y="82099"/>
                </a:moveTo>
                <a:lnTo>
                  <a:pt x="185465" y="82099"/>
                </a:lnTo>
                <a:lnTo>
                  <a:pt x="191292" y="75795"/>
                </a:lnTo>
                <a:lnTo>
                  <a:pt x="197763" y="70780"/>
                </a:lnTo>
                <a:lnTo>
                  <a:pt x="211996" y="63329"/>
                </a:lnTo>
                <a:lnTo>
                  <a:pt x="220235" y="61467"/>
                </a:lnTo>
                <a:lnTo>
                  <a:pt x="237237" y="61467"/>
                </a:lnTo>
                <a:lnTo>
                  <a:pt x="268575" y="81383"/>
                </a:lnTo>
                <a:lnTo>
                  <a:pt x="215124" y="81383"/>
                </a:lnTo>
                <a:lnTo>
                  <a:pt x="212358" y="82099"/>
                </a:lnTo>
                <a:close/>
              </a:path>
              <a:path w="429260" h="206375">
                <a:moveTo>
                  <a:pt x="276018" y="203744"/>
                </a:moveTo>
                <a:lnTo>
                  <a:pt x="250801" y="203744"/>
                </a:lnTo>
                <a:lnTo>
                  <a:pt x="250801" y="104069"/>
                </a:lnTo>
                <a:lnTo>
                  <a:pt x="248461" y="95950"/>
                </a:lnTo>
                <a:lnTo>
                  <a:pt x="239100" y="84296"/>
                </a:lnTo>
                <a:lnTo>
                  <a:pt x="231936" y="81383"/>
                </a:lnTo>
                <a:lnTo>
                  <a:pt x="268575" y="81383"/>
                </a:lnTo>
                <a:lnTo>
                  <a:pt x="271123" y="86231"/>
                </a:lnTo>
                <a:lnTo>
                  <a:pt x="275039" y="99317"/>
                </a:lnTo>
                <a:lnTo>
                  <a:pt x="276018" y="106553"/>
                </a:lnTo>
                <a:lnTo>
                  <a:pt x="276018" y="203744"/>
                </a:lnTo>
                <a:close/>
              </a:path>
              <a:path w="429260" h="206375">
                <a:moveTo>
                  <a:pt x="376822" y="205750"/>
                </a:moveTo>
                <a:lnTo>
                  <a:pt x="371760" y="205750"/>
                </a:lnTo>
                <a:lnTo>
                  <a:pt x="364595" y="205446"/>
                </a:lnTo>
                <a:lnTo>
                  <a:pt x="328232" y="190952"/>
                </a:lnTo>
                <a:lnTo>
                  <a:pt x="307381" y="155732"/>
                </a:lnTo>
                <a:lnTo>
                  <a:pt x="304667" y="133824"/>
                </a:lnTo>
                <a:lnTo>
                  <a:pt x="304670" y="127997"/>
                </a:lnTo>
                <a:lnTo>
                  <a:pt x="318101" y="86353"/>
                </a:lnTo>
                <a:lnTo>
                  <a:pt x="355909" y="62792"/>
                </a:lnTo>
                <a:lnTo>
                  <a:pt x="370469" y="61467"/>
                </a:lnTo>
                <a:lnTo>
                  <a:pt x="378876" y="61467"/>
                </a:lnTo>
                <a:lnTo>
                  <a:pt x="386661" y="62852"/>
                </a:lnTo>
                <a:lnTo>
                  <a:pt x="400987" y="68392"/>
                </a:lnTo>
                <a:lnTo>
                  <a:pt x="407196" y="72452"/>
                </a:lnTo>
                <a:lnTo>
                  <a:pt x="414420" y="79807"/>
                </a:lnTo>
                <a:lnTo>
                  <a:pt x="370900" y="79807"/>
                </a:lnTo>
                <a:lnTo>
                  <a:pt x="362549" y="80452"/>
                </a:lnTo>
                <a:lnTo>
                  <a:pt x="331975" y="109869"/>
                </a:lnTo>
                <a:lnTo>
                  <a:pt x="330206" y="118349"/>
                </a:lnTo>
                <a:lnTo>
                  <a:pt x="428997" y="118349"/>
                </a:lnTo>
                <a:lnTo>
                  <a:pt x="429198" y="123628"/>
                </a:lnTo>
                <a:lnTo>
                  <a:pt x="429215" y="127997"/>
                </a:lnTo>
                <a:lnTo>
                  <a:pt x="428784" y="130600"/>
                </a:lnTo>
                <a:lnTo>
                  <a:pt x="427064" y="133179"/>
                </a:lnTo>
                <a:lnTo>
                  <a:pt x="425489" y="133824"/>
                </a:lnTo>
                <a:lnTo>
                  <a:pt x="329490" y="133824"/>
                </a:lnTo>
                <a:lnTo>
                  <a:pt x="329681" y="142612"/>
                </a:lnTo>
                <a:lnTo>
                  <a:pt x="346040" y="177381"/>
                </a:lnTo>
                <a:lnTo>
                  <a:pt x="367317" y="185978"/>
                </a:lnTo>
                <a:lnTo>
                  <a:pt x="425489" y="185978"/>
                </a:lnTo>
                <a:lnTo>
                  <a:pt x="423913" y="187840"/>
                </a:lnTo>
                <a:lnTo>
                  <a:pt x="381954" y="205321"/>
                </a:lnTo>
                <a:lnTo>
                  <a:pt x="376822" y="205750"/>
                </a:lnTo>
                <a:close/>
              </a:path>
              <a:path w="429260" h="206375">
                <a:moveTo>
                  <a:pt x="428997" y="118349"/>
                </a:moveTo>
                <a:lnTo>
                  <a:pt x="406577" y="118349"/>
                </a:lnTo>
                <a:lnTo>
                  <a:pt x="406577" y="112714"/>
                </a:lnTo>
                <a:lnTo>
                  <a:pt x="405764" y="107532"/>
                </a:lnTo>
                <a:lnTo>
                  <a:pt x="376440" y="79807"/>
                </a:lnTo>
                <a:lnTo>
                  <a:pt x="414420" y="79807"/>
                </a:lnTo>
                <a:lnTo>
                  <a:pt x="428927" y="116684"/>
                </a:lnTo>
                <a:lnTo>
                  <a:pt x="428997" y="118349"/>
                </a:lnTo>
                <a:close/>
              </a:path>
              <a:path w="429260" h="206375">
                <a:moveTo>
                  <a:pt x="425489" y="185978"/>
                </a:moveTo>
                <a:lnTo>
                  <a:pt x="380020" y="185978"/>
                </a:lnTo>
                <a:lnTo>
                  <a:pt x="385323" y="185285"/>
                </a:lnTo>
                <a:lnTo>
                  <a:pt x="394302" y="182515"/>
                </a:lnTo>
                <a:lnTo>
                  <a:pt x="398146" y="180963"/>
                </a:lnTo>
                <a:lnTo>
                  <a:pt x="404546" y="177524"/>
                </a:lnTo>
                <a:lnTo>
                  <a:pt x="407246" y="175972"/>
                </a:lnTo>
                <a:lnTo>
                  <a:pt x="411638" y="173202"/>
                </a:lnTo>
                <a:lnTo>
                  <a:pt x="413549" y="172509"/>
                </a:lnTo>
                <a:lnTo>
                  <a:pt x="416222" y="172509"/>
                </a:lnTo>
                <a:lnTo>
                  <a:pt x="417132" y="172724"/>
                </a:lnTo>
                <a:lnTo>
                  <a:pt x="418660" y="173584"/>
                </a:lnTo>
                <a:lnTo>
                  <a:pt x="419326" y="174181"/>
                </a:lnTo>
                <a:lnTo>
                  <a:pt x="427064" y="184115"/>
                </a:lnTo>
                <a:lnTo>
                  <a:pt x="425489" y="185978"/>
                </a:lnTo>
                <a:close/>
              </a:path>
            </a:pathLst>
          </a:custGeom>
          <a:solidFill>
            <a:srgbClr val="000000"/>
          </a:solidFill>
        </p:spPr>
        <p:txBody>
          <a:bodyPr wrap="square" lIns="0" tIns="0" rIns="0" bIns="0" rtlCol="0"/>
          <a:lstStyle/>
          <a:p>
            <a:endParaRPr/>
          </a:p>
        </p:txBody>
      </p:sp>
      <p:sp>
        <p:nvSpPr>
          <p:cNvPr id="8" name="object 8"/>
          <p:cNvSpPr/>
          <p:nvPr/>
        </p:nvSpPr>
        <p:spPr>
          <a:xfrm>
            <a:off x="4389072" y="2636701"/>
            <a:ext cx="789940" cy="206375"/>
          </a:xfrm>
          <a:custGeom>
            <a:avLst/>
            <a:gdLst/>
            <a:ahLst/>
            <a:cxnLst/>
            <a:rect l="l" t="t" r="r" b="b"/>
            <a:pathLst>
              <a:path w="789939" h="206375">
                <a:moveTo>
                  <a:pt x="86971" y="205750"/>
                </a:moveTo>
                <a:lnTo>
                  <a:pt x="43843" y="194758"/>
                </a:lnTo>
                <a:lnTo>
                  <a:pt x="13898" y="164844"/>
                </a:lnTo>
                <a:lnTo>
                  <a:pt x="394" y="119988"/>
                </a:lnTo>
                <a:lnTo>
                  <a:pt x="0" y="109609"/>
                </a:lnTo>
                <a:lnTo>
                  <a:pt x="394" y="99288"/>
                </a:lnTo>
                <a:lnTo>
                  <a:pt x="9779" y="62309"/>
                </a:lnTo>
                <a:lnTo>
                  <a:pt x="36679" y="28942"/>
                </a:lnTo>
                <a:lnTo>
                  <a:pt x="77505" y="13768"/>
                </a:lnTo>
                <a:lnTo>
                  <a:pt x="86971" y="13325"/>
                </a:lnTo>
                <a:lnTo>
                  <a:pt x="96495" y="13768"/>
                </a:lnTo>
                <a:lnTo>
                  <a:pt x="137262" y="28942"/>
                </a:lnTo>
                <a:lnTo>
                  <a:pt x="145339" y="35820"/>
                </a:lnTo>
                <a:lnTo>
                  <a:pt x="77801" y="35820"/>
                </a:lnTo>
                <a:lnTo>
                  <a:pt x="69515" y="37515"/>
                </a:lnTo>
                <a:lnTo>
                  <a:pt x="36160" y="66088"/>
                </a:lnTo>
                <a:lnTo>
                  <a:pt x="26793" y="109609"/>
                </a:lnTo>
                <a:lnTo>
                  <a:pt x="27057" y="117987"/>
                </a:lnTo>
                <a:lnTo>
                  <a:pt x="39415" y="158674"/>
                </a:lnTo>
                <a:lnTo>
                  <a:pt x="77801" y="183255"/>
                </a:lnTo>
                <a:lnTo>
                  <a:pt x="145387" y="183255"/>
                </a:lnTo>
                <a:lnTo>
                  <a:pt x="143817" y="184836"/>
                </a:lnTo>
                <a:lnTo>
                  <a:pt x="105579" y="203977"/>
                </a:lnTo>
                <a:lnTo>
                  <a:pt x="96495" y="205307"/>
                </a:lnTo>
                <a:lnTo>
                  <a:pt x="86971" y="205750"/>
                </a:lnTo>
                <a:close/>
              </a:path>
              <a:path w="789939" h="206375">
                <a:moveTo>
                  <a:pt x="145387" y="183255"/>
                </a:moveTo>
                <a:lnTo>
                  <a:pt x="96141" y="183255"/>
                </a:lnTo>
                <a:lnTo>
                  <a:pt x="104427" y="181584"/>
                </a:lnTo>
                <a:lnTo>
                  <a:pt x="119233" y="174897"/>
                </a:lnTo>
                <a:lnTo>
                  <a:pt x="142779" y="140486"/>
                </a:lnTo>
                <a:lnTo>
                  <a:pt x="147005" y="109609"/>
                </a:lnTo>
                <a:lnTo>
                  <a:pt x="146741" y="101232"/>
                </a:lnTo>
                <a:lnTo>
                  <a:pt x="134424" y="60544"/>
                </a:lnTo>
                <a:lnTo>
                  <a:pt x="96141" y="35820"/>
                </a:lnTo>
                <a:lnTo>
                  <a:pt x="145339" y="35820"/>
                </a:lnTo>
                <a:lnTo>
                  <a:pt x="167423" y="70852"/>
                </a:lnTo>
                <a:lnTo>
                  <a:pt x="173656" y="109609"/>
                </a:lnTo>
                <a:lnTo>
                  <a:pt x="173266" y="119988"/>
                </a:lnTo>
                <a:lnTo>
                  <a:pt x="163984" y="156945"/>
                </a:lnTo>
                <a:lnTo>
                  <a:pt x="149799" y="178814"/>
                </a:lnTo>
                <a:lnTo>
                  <a:pt x="145387" y="183255"/>
                </a:lnTo>
                <a:close/>
              </a:path>
              <a:path w="789939" h="206375">
                <a:moveTo>
                  <a:pt x="211252" y="203744"/>
                </a:moveTo>
                <a:lnTo>
                  <a:pt x="186942" y="203744"/>
                </a:lnTo>
                <a:lnTo>
                  <a:pt x="230499" y="131818"/>
                </a:lnTo>
                <a:lnTo>
                  <a:pt x="188804" y="63616"/>
                </a:lnTo>
                <a:lnTo>
                  <a:pt x="214786" y="63616"/>
                </a:lnTo>
                <a:lnTo>
                  <a:pt x="216195" y="63950"/>
                </a:lnTo>
                <a:lnTo>
                  <a:pt x="218010" y="65288"/>
                </a:lnTo>
                <a:lnTo>
                  <a:pt x="218845" y="66195"/>
                </a:lnTo>
                <a:lnTo>
                  <a:pt x="219610" y="67341"/>
                </a:lnTo>
                <a:lnTo>
                  <a:pt x="248839" y="118206"/>
                </a:lnTo>
                <a:lnTo>
                  <a:pt x="271445" y="118206"/>
                </a:lnTo>
                <a:lnTo>
                  <a:pt x="263740" y="130528"/>
                </a:lnTo>
                <a:lnTo>
                  <a:pt x="272720" y="145573"/>
                </a:lnTo>
                <a:lnTo>
                  <a:pt x="245973" y="145573"/>
                </a:lnTo>
                <a:lnTo>
                  <a:pt x="245209" y="147770"/>
                </a:lnTo>
                <a:lnTo>
                  <a:pt x="244349" y="149632"/>
                </a:lnTo>
                <a:lnTo>
                  <a:pt x="243394" y="151161"/>
                </a:lnTo>
                <a:lnTo>
                  <a:pt x="215836" y="199924"/>
                </a:lnTo>
                <a:lnTo>
                  <a:pt x="214905" y="201118"/>
                </a:lnTo>
                <a:lnTo>
                  <a:pt x="212708" y="203219"/>
                </a:lnTo>
                <a:lnTo>
                  <a:pt x="211252" y="203744"/>
                </a:lnTo>
                <a:close/>
              </a:path>
              <a:path w="789939" h="206375">
                <a:moveTo>
                  <a:pt x="271445" y="118206"/>
                </a:moveTo>
                <a:lnTo>
                  <a:pt x="248839" y="118206"/>
                </a:lnTo>
                <a:lnTo>
                  <a:pt x="249221" y="117155"/>
                </a:lnTo>
                <a:lnTo>
                  <a:pt x="249627" y="116128"/>
                </a:lnTo>
                <a:lnTo>
                  <a:pt x="250487" y="114122"/>
                </a:lnTo>
                <a:lnTo>
                  <a:pt x="251084" y="113096"/>
                </a:lnTo>
                <a:lnTo>
                  <a:pt x="251848" y="112045"/>
                </a:lnTo>
                <a:lnTo>
                  <a:pt x="276349" y="67914"/>
                </a:lnTo>
                <a:lnTo>
                  <a:pt x="277209" y="66577"/>
                </a:lnTo>
                <a:lnTo>
                  <a:pt x="278116" y="65526"/>
                </a:lnTo>
                <a:lnTo>
                  <a:pt x="280026" y="63998"/>
                </a:lnTo>
                <a:lnTo>
                  <a:pt x="281173" y="63616"/>
                </a:lnTo>
                <a:lnTo>
                  <a:pt x="305579" y="63616"/>
                </a:lnTo>
                <a:lnTo>
                  <a:pt x="271445" y="118206"/>
                </a:lnTo>
                <a:close/>
              </a:path>
              <a:path w="789939" h="206375">
                <a:moveTo>
                  <a:pt x="307442" y="203744"/>
                </a:moveTo>
                <a:lnTo>
                  <a:pt x="281316" y="203744"/>
                </a:lnTo>
                <a:lnTo>
                  <a:pt x="279764" y="203195"/>
                </a:lnTo>
                <a:lnTo>
                  <a:pt x="277376" y="200998"/>
                </a:lnTo>
                <a:lnTo>
                  <a:pt x="276397" y="199828"/>
                </a:lnTo>
                <a:lnTo>
                  <a:pt x="275633" y="198586"/>
                </a:lnTo>
                <a:lnTo>
                  <a:pt x="245973" y="145573"/>
                </a:lnTo>
                <a:lnTo>
                  <a:pt x="272720" y="145573"/>
                </a:lnTo>
                <a:lnTo>
                  <a:pt x="307442" y="203744"/>
                </a:lnTo>
                <a:close/>
              </a:path>
              <a:path w="789939" h="206375">
                <a:moveTo>
                  <a:pt x="359128" y="66195"/>
                </a:moveTo>
                <a:lnTo>
                  <a:pt x="334770" y="66195"/>
                </a:lnTo>
                <a:lnTo>
                  <a:pt x="334770" y="44846"/>
                </a:lnTo>
                <a:lnTo>
                  <a:pt x="356118" y="8191"/>
                </a:lnTo>
                <a:lnTo>
                  <a:pt x="374029" y="2579"/>
                </a:lnTo>
                <a:lnTo>
                  <a:pt x="384153" y="2579"/>
                </a:lnTo>
                <a:lnTo>
                  <a:pt x="387043" y="2817"/>
                </a:lnTo>
                <a:lnTo>
                  <a:pt x="392677" y="3773"/>
                </a:lnTo>
                <a:lnTo>
                  <a:pt x="395377" y="4441"/>
                </a:lnTo>
                <a:lnTo>
                  <a:pt x="397956" y="5301"/>
                </a:lnTo>
                <a:lnTo>
                  <a:pt x="397240" y="17910"/>
                </a:lnTo>
                <a:lnTo>
                  <a:pt x="381336" y="21921"/>
                </a:lnTo>
                <a:lnTo>
                  <a:pt x="377730" y="22447"/>
                </a:lnTo>
                <a:lnTo>
                  <a:pt x="359128" y="47664"/>
                </a:lnTo>
                <a:lnTo>
                  <a:pt x="359128" y="66195"/>
                </a:lnTo>
                <a:close/>
              </a:path>
              <a:path w="789939" h="206375">
                <a:moveTo>
                  <a:pt x="359988" y="203744"/>
                </a:moveTo>
                <a:lnTo>
                  <a:pt x="334770" y="203744"/>
                </a:lnTo>
                <a:lnTo>
                  <a:pt x="334770" y="84678"/>
                </a:lnTo>
                <a:lnTo>
                  <a:pt x="320585" y="82816"/>
                </a:lnTo>
                <a:lnTo>
                  <a:pt x="318578" y="82625"/>
                </a:lnTo>
                <a:lnTo>
                  <a:pt x="316955" y="82004"/>
                </a:lnTo>
                <a:lnTo>
                  <a:pt x="314470" y="79902"/>
                </a:lnTo>
                <a:lnTo>
                  <a:pt x="313851" y="78422"/>
                </a:lnTo>
                <a:lnTo>
                  <a:pt x="313851" y="66195"/>
                </a:lnTo>
                <a:lnTo>
                  <a:pt x="396809" y="66195"/>
                </a:lnTo>
                <a:lnTo>
                  <a:pt x="396809" y="84535"/>
                </a:lnTo>
                <a:lnTo>
                  <a:pt x="359988" y="84535"/>
                </a:lnTo>
                <a:lnTo>
                  <a:pt x="359988" y="203744"/>
                </a:lnTo>
                <a:close/>
              </a:path>
              <a:path w="789939" h="206375">
                <a:moveTo>
                  <a:pt x="477132" y="205750"/>
                </a:moveTo>
                <a:lnTo>
                  <a:pt x="437944" y="194503"/>
                </a:lnTo>
                <a:lnTo>
                  <a:pt x="415020" y="163483"/>
                </a:lnTo>
                <a:lnTo>
                  <a:pt x="410363" y="133537"/>
                </a:lnTo>
                <a:lnTo>
                  <a:pt x="410668" y="125370"/>
                </a:lnTo>
                <a:lnTo>
                  <a:pt x="424262" y="85963"/>
                </a:lnTo>
                <a:lnTo>
                  <a:pt x="455788" y="64328"/>
                </a:lnTo>
                <a:lnTo>
                  <a:pt x="477132" y="61467"/>
                </a:lnTo>
                <a:lnTo>
                  <a:pt x="484609" y="61785"/>
                </a:lnTo>
                <a:lnTo>
                  <a:pt x="521173" y="76601"/>
                </a:lnTo>
                <a:lnTo>
                  <a:pt x="525763" y="81096"/>
                </a:lnTo>
                <a:lnTo>
                  <a:pt x="470254" y="81096"/>
                </a:lnTo>
                <a:lnTo>
                  <a:pt x="464262" y="82290"/>
                </a:lnTo>
                <a:lnTo>
                  <a:pt x="437133" y="117967"/>
                </a:lnTo>
                <a:lnTo>
                  <a:pt x="436297" y="125370"/>
                </a:lnTo>
                <a:lnTo>
                  <a:pt x="436297" y="141991"/>
                </a:lnTo>
                <a:lnTo>
                  <a:pt x="454041" y="180270"/>
                </a:lnTo>
                <a:lnTo>
                  <a:pt x="470254" y="186121"/>
                </a:lnTo>
                <a:lnTo>
                  <a:pt x="525763" y="186121"/>
                </a:lnTo>
                <a:lnTo>
                  <a:pt x="521173" y="190616"/>
                </a:lnTo>
                <a:lnTo>
                  <a:pt x="484609" y="205433"/>
                </a:lnTo>
                <a:lnTo>
                  <a:pt x="477132" y="205750"/>
                </a:lnTo>
                <a:close/>
              </a:path>
              <a:path w="789939" h="206375">
                <a:moveTo>
                  <a:pt x="525763" y="186121"/>
                </a:moveTo>
                <a:lnTo>
                  <a:pt x="483913" y="186121"/>
                </a:lnTo>
                <a:lnTo>
                  <a:pt x="489835" y="184951"/>
                </a:lnTo>
                <a:lnTo>
                  <a:pt x="499961" y="180270"/>
                </a:lnTo>
                <a:lnTo>
                  <a:pt x="517679" y="141991"/>
                </a:lnTo>
                <a:lnTo>
                  <a:pt x="517679" y="125370"/>
                </a:lnTo>
                <a:lnTo>
                  <a:pt x="499961" y="87066"/>
                </a:lnTo>
                <a:lnTo>
                  <a:pt x="483913" y="81096"/>
                </a:lnTo>
                <a:lnTo>
                  <a:pt x="525763" y="81096"/>
                </a:lnTo>
                <a:lnTo>
                  <a:pt x="542463" y="117967"/>
                </a:lnTo>
                <a:lnTo>
                  <a:pt x="543613" y="133537"/>
                </a:lnTo>
                <a:lnTo>
                  <a:pt x="543322" y="141641"/>
                </a:lnTo>
                <a:lnTo>
                  <a:pt x="529756" y="181254"/>
                </a:lnTo>
                <a:lnTo>
                  <a:pt x="525763" y="186121"/>
                </a:lnTo>
                <a:close/>
              </a:path>
              <a:path w="789939" h="206375">
                <a:moveTo>
                  <a:pt x="613530" y="91126"/>
                </a:moveTo>
                <a:lnTo>
                  <a:pt x="597107" y="91126"/>
                </a:lnTo>
                <a:lnTo>
                  <a:pt x="600519" y="84544"/>
                </a:lnTo>
                <a:lnTo>
                  <a:pt x="626909" y="61180"/>
                </a:lnTo>
                <a:lnTo>
                  <a:pt x="638755" y="61180"/>
                </a:lnTo>
                <a:lnTo>
                  <a:pt x="641525" y="61491"/>
                </a:lnTo>
                <a:lnTo>
                  <a:pt x="646684" y="62733"/>
                </a:lnTo>
                <a:lnTo>
                  <a:pt x="649022" y="63759"/>
                </a:lnTo>
                <a:lnTo>
                  <a:pt x="651123" y="65192"/>
                </a:lnTo>
                <a:lnTo>
                  <a:pt x="649032" y="84544"/>
                </a:lnTo>
                <a:lnTo>
                  <a:pt x="648878" y="85825"/>
                </a:lnTo>
                <a:lnTo>
                  <a:pt x="627053" y="85825"/>
                </a:lnTo>
                <a:lnTo>
                  <a:pt x="623255" y="86469"/>
                </a:lnTo>
                <a:lnTo>
                  <a:pt x="616665" y="89048"/>
                </a:lnTo>
                <a:lnTo>
                  <a:pt x="613704" y="90959"/>
                </a:lnTo>
                <a:lnTo>
                  <a:pt x="613530" y="91126"/>
                </a:lnTo>
                <a:close/>
              </a:path>
              <a:path w="789939" h="206375">
                <a:moveTo>
                  <a:pt x="598539" y="203744"/>
                </a:moveTo>
                <a:lnTo>
                  <a:pt x="573321" y="203744"/>
                </a:lnTo>
                <a:lnTo>
                  <a:pt x="573321" y="63616"/>
                </a:lnTo>
                <a:lnTo>
                  <a:pt x="590470" y="63616"/>
                </a:lnTo>
                <a:lnTo>
                  <a:pt x="592353" y="64141"/>
                </a:lnTo>
                <a:lnTo>
                  <a:pt x="594551" y="66243"/>
                </a:lnTo>
                <a:lnTo>
                  <a:pt x="595197" y="68010"/>
                </a:lnTo>
                <a:lnTo>
                  <a:pt x="595388" y="70493"/>
                </a:lnTo>
                <a:lnTo>
                  <a:pt x="597107" y="91126"/>
                </a:lnTo>
                <a:lnTo>
                  <a:pt x="613530" y="91126"/>
                </a:lnTo>
                <a:lnTo>
                  <a:pt x="608451" y="96021"/>
                </a:lnTo>
                <a:lnTo>
                  <a:pt x="606133" y="99102"/>
                </a:lnTo>
                <a:lnTo>
                  <a:pt x="602122" y="106362"/>
                </a:lnTo>
                <a:lnTo>
                  <a:pt x="600259" y="110517"/>
                </a:lnTo>
                <a:lnTo>
                  <a:pt x="598539" y="115197"/>
                </a:lnTo>
                <a:lnTo>
                  <a:pt x="598539" y="203744"/>
                </a:lnTo>
                <a:close/>
              </a:path>
              <a:path w="789939" h="206375">
                <a:moveTo>
                  <a:pt x="647493" y="87401"/>
                </a:moveTo>
                <a:lnTo>
                  <a:pt x="643770" y="87401"/>
                </a:lnTo>
                <a:lnTo>
                  <a:pt x="641883" y="87138"/>
                </a:lnTo>
                <a:lnTo>
                  <a:pt x="637012" y="86087"/>
                </a:lnTo>
                <a:lnTo>
                  <a:pt x="634312" y="85825"/>
                </a:lnTo>
                <a:lnTo>
                  <a:pt x="648878" y="85825"/>
                </a:lnTo>
                <a:lnTo>
                  <a:pt x="648832" y="86207"/>
                </a:lnTo>
                <a:lnTo>
                  <a:pt x="647493" y="87401"/>
                </a:lnTo>
                <a:close/>
              </a:path>
              <a:path w="789939" h="206375">
                <a:moveTo>
                  <a:pt x="789620" y="77514"/>
                </a:moveTo>
                <a:lnTo>
                  <a:pt x="764402" y="77514"/>
                </a:lnTo>
                <a:lnTo>
                  <a:pt x="764402" y="0"/>
                </a:lnTo>
                <a:lnTo>
                  <a:pt x="789620" y="0"/>
                </a:lnTo>
                <a:lnTo>
                  <a:pt x="789620" y="77514"/>
                </a:lnTo>
                <a:close/>
              </a:path>
              <a:path w="789939" h="206375">
                <a:moveTo>
                  <a:pt x="719125" y="205750"/>
                </a:moveTo>
                <a:lnTo>
                  <a:pt x="711199" y="205750"/>
                </a:lnTo>
                <a:lnTo>
                  <a:pt x="704010" y="204198"/>
                </a:lnTo>
                <a:lnTo>
                  <a:pt x="672894" y="173918"/>
                </a:lnTo>
                <a:lnTo>
                  <a:pt x="666684" y="134110"/>
                </a:lnTo>
                <a:lnTo>
                  <a:pt x="666940" y="126503"/>
                </a:lnTo>
                <a:lnTo>
                  <a:pt x="678949" y="87199"/>
                </a:lnTo>
                <a:lnTo>
                  <a:pt x="713269" y="62577"/>
                </a:lnTo>
                <a:lnTo>
                  <a:pt x="726575" y="61180"/>
                </a:lnTo>
                <a:lnTo>
                  <a:pt x="735079" y="61180"/>
                </a:lnTo>
                <a:lnTo>
                  <a:pt x="742339" y="62589"/>
                </a:lnTo>
                <a:lnTo>
                  <a:pt x="754373" y="68225"/>
                </a:lnTo>
                <a:lnTo>
                  <a:pt x="759722" y="72261"/>
                </a:lnTo>
                <a:lnTo>
                  <a:pt x="764402" y="77514"/>
                </a:lnTo>
                <a:lnTo>
                  <a:pt x="789620" y="77514"/>
                </a:lnTo>
                <a:lnTo>
                  <a:pt x="789620" y="80523"/>
                </a:lnTo>
                <a:lnTo>
                  <a:pt x="732309" y="80523"/>
                </a:lnTo>
                <a:lnTo>
                  <a:pt x="723326" y="81392"/>
                </a:lnTo>
                <a:lnTo>
                  <a:pt x="695198" y="111293"/>
                </a:lnTo>
                <a:lnTo>
                  <a:pt x="692618" y="134110"/>
                </a:lnTo>
                <a:lnTo>
                  <a:pt x="692618" y="143185"/>
                </a:lnTo>
                <a:lnTo>
                  <a:pt x="708379" y="180652"/>
                </a:lnTo>
                <a:lnTo>
                  <a:pt x="721848" y="185548"/>
                </a:lnTo>
                <a:lnTo>
                  <a:pt x="762202" y="185548"/>
                </a:lnTo>
                <a:lnTo>
                  <a:pt x="760955" y="186936"/>
                </a:lnTo>
                <a:lnTo>
                  <a:pt x="726352" y="205338"/>
                </a:lnTo>
                <a:lnTo>
                  <a:pt x="719125" y="205750"/>
                </a:lnTo>
                <a:close/>
              </a:path>
              <a:path w="789939" h="206375">
                <a:moveTo>
                  <a:pt x="762202" y="185548"/>
                </a:moveTo>
                <a:lnTo>
                  <a:pt x="735220" y="185548"/>
                </a:lnTo>
                <a:lnTo>
                  <a:pt x="742122" y="183709"/>
                </a:lnTo>
                <a:lnTo>
                  <a:pt x="753871" y="176354"/>
                </a:lnTo>
                <a:lnTo>
                  <a:pt x="759341" y="171220"/>
                </a:lnTo>
                <a:lnTo>
                  <a:pt x="764402" y="164629"/>
                </a:lnTo>
                <a:lnTo>
                  <a:pt x="764402" y="96857"/>
                </a:lnTo>
                <a:lnTo>
                  <a:pt x="759913" y="90839"/>
                </a:lnTo>
                <a:lnTo>
                  <a:pt x="755042" y="86613"/>
                </a:lnTo>
                <a:lnTo>
                  <a:pt x="744534" y="81741"/>
                </a:lnTo>
                <a:lnTo>
                  <a:pt x="738709" y="80523"/>
                </a:lnTo>
                <a:lnTo>
                  <a:pt x="789620" y="80523"/>
                </a:lnTo>
                <a:lnTo>
                  <a:pt x="789620" y="181823"/>
                </a:lnTo>
                <a:lnTo>
                  <a:pt x="765550" y="181823"/>
                </a:lnTo>
                <a:lnTo>
                  <a:pt x="762202" y="185548"/>
                </a:lnTo>
                <a:close/>
              </a:path>
              <a:path w="789939" h="206375">
                <a:moveTo>
                  <a:pt x="789620" y="203744"/>
                </a:moveTo>
                <a:lnTo>
                  <a:pt x="772759" y="203744"/>
                </a:lnTo>
                <a:lnTo>
                  <a:pt x="771281" y="203339"/>
                </a:lnTo>
                <a:lnTo>
                  <a:pt x="768989" y="201715"/>
                </a:lnTo>
                <a:lnTo>
                  <a:pt x="768320" y="200401"/>
                </a:lnTo>
                <a:lnTo>
                  <a:pt x="768129" y="198586"/>
                </a:lnTo>
                <a:lnTo>
                  <a:pt x="765550" y="181823"/>
                </a:lnTo>
                <a:lnTo>
                  <a:pt x="789620" y="181823"/>
                </a:lnTo>
                <a:lnTo>
                  <a:pt x="789620" y="203744"/>
                </a:lnTo>
                <a:close/>
              </a:path>
            </a:pathLst>
          </a:custGeom>
          <a:solidFill>
            <a:srgbClr val="000000"/>
          </a:solidFill>
        </p:spPr>
        <p:txBody>
          <a:bodyPr wrap="square" lIns="0" tIns="0" rIns="0" bIns="0" rtlCol="0"/>
          <a:lstStyle/>
          <a:p>
            <a:endParaRPr/>
          </a:p>
        </p:txBody>
      </p:sp>
      <p:pic>
        <p:nvPicPr>
          <p:cNvPr id="9" name="object 9"/>
          <p:cNvPicPr/>
          <p:nvPr/>
        </p:nvPicPr>
        <p:blipFill>
          <a:blip r:embed="rId4" cstate="print"/>
          <a:stretch>
            <a:fillRect/>
          </a:stretch>
        </p:blipFill>
        <p:spPr>
          <a:xfrm>
            <a:off x="5418196" y="2636701"/>
            <a:ext cx="1177764" cy="251027"/>
          </a:xfrm>
          <a:prstGeom prst="rect">
            <a:avLst/>
          </a:prstGeom>
        </p:spPr>
      </p:pic>
      <p:pic>
        <p:nvPicPr>
          <p:cNvPr id="10" name="object 10"/>
          <p:cNvPicPr/>
          <p:nvPr/>
        </p:nvPicPr>
        <p:blipFill>
          <a:blip r:embed="rId5" cstate="print"/>
          <a:stretch>
            <a:fillRect/>
          </a:stretch>
        </p:blipFill>
        <p:spPr>
          <a:xfrm>
            <a:off x="6832530" y="2636701"/>
            <a:ext cx="847241" cy="205894"/>
          </a:xfrm>
          <a:prstGeom prst="rect">
            <a:avLst/>
          </a:prstGeom>
        </p:spPr>
      </p:pic>
      <p:pic>
        <p:nvPicPr>
          <p:cNvPr id="11" name="object 11"/>
          <p:cNvPicPr/>
          <p:nvPr/>
        </p:nvPicPr>
        <p:blipFill>
          <a:blip r:embed="rId6" cstate="print"/>
          <a:stretch>
            <a:fillRect/>
          </a:stretch>
        </p:blipFill>
        <p:spPr>
          <a:xfrm>
            <a:off x="7920777" y="2636701"/>
            <a:ext cx="896437" cy="254179"/>
          </a:xfrm>
          <a:prstGeom prst="rect">
            <a:avLst/>
          </a:prstGeom>
        </p:spPr>
      </p:pic>
      <p:pic>
        <p:nvPicPr>
          <p:cNvPr id="12" name="object 12"/>
          <p:cNvPicPr/>
          <p:nvPr/>
        </p:nvPicPr>
        <p:blipFill>
          <a:blip r:embed="rId7" cstate="print"/>
          <a:stretch>
            <a:fillRect/>
          </a:stretch>
        </p:blipFill>
        <p:spPr>
          <a:xfrm>
            <a:off x="9046947" y="2697882"/>
            <a:ext cx="233989" cy="144713"/>
          </a:xfrm>
          <a:prstGeom prst="rect">
            <a:avLst/>
          </a:prstGeom>
        </p:spPr>
      </p:pic>
      <p:grpSp>
        <p:nvGrpSpPr>
          <p:cNvPr id="13" name="object 13"/>
          <p:cNvGrpSpPr/>
          <p:nvPr/>
        </p:nvGrpSpPr>
        <p:grpSpPr>
          <a:xfrm>
            <a:off x="982242" y="2946315"/>
            <a:ext cx="1125855" cy="262255"/>
            <a:chOff x="982242" y="2946315"/>
            <a:chExt cx="1125855" cy="262255"/>
          </a:xfrm>
        </p:grpSpPr>
        <p:pic>
          <p:nvPicPr>
            <p:cNvPr id="14" name="object 14"/>
            <p:cNvPicPr/>
            <p:nvPr/>
          </p:nvPicPr>
          <p:blipFill>
            <a:blip r:embed="rId8" cstate="print"/>
            <a:stretch>
              <a:fillRect/>
            </a:stretch>
          </p:blipFill>
          <p:spPr>
            <a:xfrm>
              <a:off x="982242" y="2946315"/>
              <a:ext cx="78875" cy="80380"/>
            </a:xfrm>
            <a:prstGeom prst="rect">
              <a:avLst/>
            </a:prstGeom>
          </p:spPr>
        </p:pic>
        <p:pic>
          <p:nvPicPr>
            <p:cNvPr id="15" name="object 15"/>
            <p:cNvPicPr/>
            <p:nvPr/>
          </p:nvPicPr>
          <p:blipFill>
            <a:blip r:embed="rId9" cstate="print"/>
            <a:stretch>
              <a:fillRect/>
            </a:stretch>
          </p:blipFill>
          <p:spPr>
            <a:xfrm>
              <a:off x="1099522" y="2956058"/>
              <a:ext cx="1008334" cy="252316"/>
            </a:xfrm>
            <a:prstGeom prst="rect">
              <a:avLst/>
            </a:prstGeom>
          </p:spPr>
        </p:pic>
      </p:grpSp>
      <p:pic>
        <p:nvPicPr>
          <p:cNvPr id="16" name="object 16"/>
          <p:cNvPicPr/>
          <p:nvPr/>
        </p:nvPicPr>
        <p:blipFill>
          <a:blip r:embed="rId10" cstate="print"/>
          <a:stretch>
            <a:fillRect/>
          </a:stretch>
        </p:blipFill>
        <p:spPr>
          <a:xfrm>
            <a:off x="2286870" y="2951044"/>
            <a:ext cx="1249710" cy="254179"/>
          </a:xfrm>
          <a:prstGeom prst="rect">
            <a:avLst/>
          </a:prstGeom>
        </p:spPr>
      </p:pic>
      <p:sp>
        <p:nvSpPr>
          <p:cNvPr id="17" name="object 17"/>
          <p:cNvSpPr/>
          <p:nvPr/>
        </p:nvSpPr>
        <p:spPr>
          <a:xfrm>
            <a:off x="3707311" y="2954196"/>
            <a:ext cx="674370" cy="251460"/>
          </a:xfrm>
          <a:custGeom>
            <a:avLst/>
            <a:gdLst/>
            <a:ahLst/>
            <a:cxnLst/>
            <a:rect l="l" t="t" r="r" b="b"/>
            <a:pathLst>
              <a:path w="674370" h="251460">
                <a:moveTo>
                  <a:pt x="80380" y="205750"/>
                </a:moveTo>
                <a:lnTo>
                  <a:pt x="40064" y="194866"/>
                </a:lnTo>
                <a:lnTo>
                  <a:pt x="12520" y="165059"/>
                </a:lnTo>
                <a:lnTo>
                  <a:pt x="353" y="120055"/>
                </a:lnTo>
                <a:lnTo>
                  <a:pt x="0" y="109609"/>
                </a:lnTo>
                <a:lnTo>
                  <a:pt x="376" y="99163"/>
                </a:lnTo>
                <a:lnTo>
                  <a:pt x="9331" y="62027"/>
                </a:lnTo>
                <a:lnTo>
                  <a:pt x="34888" y="28799"/>
                </a:lnTo>
                <a:lnTo>
                  <a:pt x="73556" y="13763"/>
                </a:lnTo>
                <a:lnTo>
                  <a:pt x="82529" y="13325"/>
                </a:lnTo>
                <a:lnTo>
                  <a:pt x="91354" y="13728"/>
                </a:lnTo>
                <a:lnTo>
                  <a:pt x="127501" y="27366"/>
                </a:lnTo>
                <a:lnTo>
                  <a:pt x="137222" y="35820"/>
                </a:lnTo>
                <a:lnTo>
                  <a:pt x="74171" y="35820"/>
                </a:lnTo>
                <a:lnTo>
                  <a:pt x="66649" y="37491"/>
                </a:lnTo>
                <a:lnTo>
                  <a:pt x="35641" y="65944"/>
                </a:lnTo>
                <a:lnTo>
                  <a:pt x="26650" y="109609"/>
                </a:lnTo>
                <a:lnTo>
                  <a:pt x="26918" y="118116"/>
                </a:lnTo>
                <a:lnTo>
                  <a:pt x="39169" y="159059"/>
                </a:lnTo>
                <a:lnTo>
                  <a:pt x="74219" y="183542"/>
                </a:lnTo>
                <a:lnTo>
                  <a:pt x="135916" y="183542"/>
                </a:lnTo>
                <a:lnTo>
                  <a:pt x="135749" y="183739"/>
                </a:lnTo>
                <a:lnTo>
                  <a:pt x="99687" y="203888"/>
                </a:lnTo>
                <a:lnTo>
                  <a:pt x="90401" y="205285"/>
                </a:lnTo>
                <a:lnTo>
                  <a:pt x="80380" y="205750"/>
                </a:lnTo>
                <a:close/>
              </a:path>
              <a:path w="674370" h="251460">
                <a:moveTo>
                  <a:pt x="125991" y="52297"/>
                </a:moveTo>
                <a:lnTo>
                  <a:pt x="123030" y="52297"/>
                </a:lnTo>
                <a:lnTo>
                  <a:pt x="121239" y="51437"/>
                </a:lnTo>
                <a:lnTo>
                  <a:pt x="117322" y="47998"/>
                </a:lnTo>
                <a:lnTo>
                  <a:pt x="114767" y="46112"/>
                </a:lnTo>
                <a:lnTo>
                  <a:pt x="108463" y="42005"/>
                </a:lnTo>
                <a:lnTo>
                  <a:pt x="104546" y="40118"/>
                </a:lnTo>
                <a:lnTo>
                  <a:pt x="95185" y="36679"/>
                </a:lnTo>
                <a:lnTo>
                  <a:pt x="89359" y="35820"/>
                </a:lnTo>
                <a:lnTo>
                  <a:pt x="137222" y="35820"/>
                </a:lnTo>
                <a:lnTo>
                  <a:pt x="138695" y="37252"/>
                </a:lnTo>
                <a:lnTo>
                  <a:pt x="130098" y="49288"/>
                </a:lnTo>
                <a:lnTo>
                  <a:pt x="129525" y="50148"/>
                </a:lnTo>
                <a:lnTo>
                  <a:pt x="128809" y="50864"/>
                </a:lnTo>
                <a:lnTo>
                  <a:pt x="127089" y="52010"/>
                </a:lnTo>
                <a:lnTo>
                  <a:pt x="125991" y="52297"/>
                </a:lnTo>
                <a:close/>
              </a:path>
              <a:path w="674370" h="251460">
                <a:moveTo>
                  <a:pt x="135916" y="183542"/>
                </a:moveTo>
                <a:lnTo>
                  <a:pt x="86732" y="183542"/>
                </a:lnTo>
                <a:lnTo>
                  <a:pt x="91007" y="183208"/>
                </a:lnTo>
                <a:lnTo>
                  <a:pt x="98553" y="181870"/>
                </a:lnTo>
                <a:lnTo>
                  <a:pt x="122648" y="166492"/>
                </a:lnTo>
                <a:lnTo>
                  <a:pt x="124176" y="165154"/>
                </a:lnTo>
                <a:lnTo>
                  <a:pt x="125656" y="164486"/>
                </a:lnTo>
                <a:lnTo>
                  <a:pt x="128427" y="164486"/>
                </a:lnTo>
                <a:lnTo>
                  <a:pt x="129668" y="165059"/>
                </a:lnTo>
                <a:lnTo>
                  <a:pt x="130815" y="166205"/>
                </a:lnTo>
                <a:lnTo>
                  <a:pt x="141131" y="177381"/>
                </a:lnTo>
                <a:lnTo>
                  <a:pt x="135916" y="183542"/>
                </a:lnTo>
                <a:close/>
              </a:path>
              <a:path w="674370" h="251460">
                <a:moveTo>
                  <a:pt x="197974" y="251027"/>
                </a:moveTo>
                <a:lnTo>
                  <a:pt x="176721" y="251027"/>
                </a:lnTo>
                <a:lnTo>
                  <a:pt x="200792" y="195434"/>
                </a:lnTo>
                <a:lnTo>
                  <a:pt x="147205" y="63616"/>
                </a:lnTo>
                <a:lnTo>
                  <a:pt x="171180" y="63616"/>
                </a:lnTo>
                <a:lnTo>
                  <a:pt x="172852" y="64141"/>
                </a:lnTo>
                <a:lnTo>
                  <a:pt x="210750" y="160474"/>
                </a:lnTo>
                <a:lnTo>
                  <a:pt x="213257" y="168498"/>
                </a:lnTo>
                <a:lnTo>
                  <a:pt x="234690" y="168498"/>
                </a:lnTo>
                <a:lnTo>
                  <a:pt x="203466" y="246920"/>
                </a:lnTo>
                <a:lnTo>
                  <a:pt x="202439" y="248400"/>
                </a:lnTo>
                <a:lnTo>
                  <a:pt x="199860" y="250502"/>
                </a:lnTo>
                <a:lnTo>
                  <a:pt x="197974" y="251027"/>
                </a:lnTo>
                <a:close/>
              </a:path>
              <a:path w="674370" h="251460">
                <a:moveTo>
                  <a:pt x="234690" y="168498"/>
                </a:moveTo>
                <a:lnTo>
                  <a:pt x="213257" y="168498"/>
                </a:lnTo>
                <a:lnTo>
                  <a:pt x="213830" y="166396"/>
                </a:lnTo>
                <a:lnTo>
                  <a:pt x="214475" y="164318"/>
                </a:lnTo>
                <a:lnTo>
                  <a:pt x="215908" y="160211"/>
                </a:lnTo>
                <a:lnTo>
                  <a:pt x="216648" y="158181"/>
                </a:lnTo>
                <a:lnTo>
                  <a:pt x="217412" y="156175"/>
                </a:lnTo>
                <a:lnTo>
                  <a:pt x="249077" y="68774"/>
                </a:lnTo>
                <a:lnTo>
                  <a:pt x="249650" y="67341"/>
                </a:lnTo>
                <a:lnTo>
                  <a:pt x="250605" y="66124"/>
                </a:lnTo>
                <a:lnTo>
                  <a:pt x="253280" y="64118"/>
                </a:lnTo>
                <a:lnTo>
                  <a:pt x="254761" y="63616"/>
                </a:lnTo>
                <a:lnTo>
                  <a:pt x="276444" y="63616"/>
                </a:lnTo>
                <a:lnTo>
                  <a:pt x="234690" y="168498"/>
                </a:lnTo>
                <a:close/>
              </a:path>
              <a:path w="674370" h="251460">
                <a:moveTo>
                  <a:pt x="318367" y="203744"/>
                </a:moveTo>
                <a:lnTo>
                  <a:pt x="298308" y="203744"/>
                </a:lnTo>
                <a:lnTo>
                  <a:pt x="298308" y="0"/>
                </a:lnTo>
                <a:lnTo>
                  <a:pt x="323526" y="0"/>
                </a:lnTo>
                <a:lnTo>
                  <a:pt x="323526" y="83532"/>
                </a:lnTo>
                <a:lnTo>
                  <a:pt x="344978" y="83532"/>
                </a:lnTo>
                <a:lnTo>
                  <a:pt x="333770" y="90457"/>
                </a:lnTo>
                <a:lnTo>
                  <a:pt x="328397" y="95615"/>
                </a:lnTo>
                <a:lnTo>
                  <a:pt x="323526" y="102302"/>
                </a:lnTo>
                <a:lnTo>
                  <a:pt x="323526" y="169930"/>
                </a:lnTo>
                <a:lnTo>
                  <a:pt x="327919" y="175948"/>
                </a:lnTo>
                <a:lnTo>
                  <a:pt x="332743" y="180175"/>
                </a:lnTo>
                <a:lnTo>
                  <a:pt x="343251" y="185046"/>
                </a:lnTo>
                <a:lnTo>
                  <a:pt x="347669" y="185978"/>
                </a:lnTo>
                <a:lnTo>
                  <a:pt x="322238" y="185978"/>
                </a:lnTo>
                <a:lnTo>
                  <a:pt x="320803" y="198443"/>
                </a:lnTo>
                <a:lnTo>
                  <a:pt x="320421" y="201977"/>
                </a:lnTo>
                <a:lnTo>
                  <a:pt x="318367" y="203744"/>
                </a:lnTo>
                <a:close/>
              </a:path>
              <a:path w="674370" h="251460">
                <a:moveTo>
                  <a:pt x="344978" y="83532"/>
                </a:moveTo>
                <a:lnTo>
                  <a:pt x="323526" y="83532"/>
                </a:lnTo>
                <a:lnTo>
                  <a:pt x="329257" y="76750"/>
                </a:lnTo>
                <a:lnTo>
                  <a:pt x="368516" y="61467"/>
                </a:lnTo>
                <a:lnTo>
                  <a:pt x="376635" y="61467"/>
                </a:lnTo>
                <a:lnTo>
                  <a:pt x="383942" y="63043"/>
                </a:lnTo>
                <a:lnTo>
                  <a:pt x="396932" y="69347"/>
                </a:lnTo>
                <a:lnTo>
                  <a:pt x="402473" y="73884"/>
                </a:lnTo>
                <a:lnTo>
                  <a:pt x="408278" y="81383"/>
                </a:lnTo>
                <a:lnTo>
                  <a:pt x="352324" y="81383"/>
                </a:lnTo>
                <a:lnTo>
                  <a:pt x="345519" y="83198"/>
                </a:lnTo>
                <a:lnTo>
                  <a:pt x="344978" y="83532"/>
                </a:lnTo>
                <a:close/>
              </a:path>
              <a:path w="674370" h="251460">
                <a:moveTo>
                  <a:pt x="404138" y="186264"/>
                </a:moveTo>
                <a:lnTo>
                  <a:pt x="355335" y="186264"/>
                </a:lnTo>
                <a:lnTo>
                  <a:pt x="364441" y="185396"/>
                </a:lnTo>
                <a:lnTo>
                  <a:pt x="372420" y="182790"/>
                </a:lnTo>
                <a:lnTo>
                  <a:pt x="394665" y="143862"/>
                </a:lnTo>
                <a:lnTo>
                  <a:pt x="395310" y="130958"/>
                </a:lnTo>
                <a:lnTo>
                  <a:pt x="394736" y="119048"/>
                </a:lnTo>
                <a:lnTo>
                  <a:pt x="375035" y="84392"/>
                </a:lnTo>
                <a:lnTo>
                  <a:pt x="360062" y="81383"/>
                </a:lnTo>
                <a:lnTo>
                  <a:pt x="408278" y="81383"/>
                </a:lnTo>
                <a:lnTo>
                  <a:pt x="421015" y="122285"/>
                </a:lnTo>
                <a:lnTo>
                  <a:pt x="421244" y="130098"/>
                </a:lnTo>
                <a:lnTo>
                  <a:pt x="420984" y="138426"/>
                </a:lnTo>
                <a:lnTo>
                  <a:pt x="408841" y="179678"/>
                </a:lnTo>
                <a:lnTo>
                  <a:pt x="405084" y="185046"/>
                </a:lnTo>
                <a:lnTo>
                  <a:pt x="404138" y="186264"/>
                </a:lnTo>
                <a:close/>
              </a:path>
              <a:path w="674370" h="251460">
                <a:moveTo>
                  <a:pt x="370808" y="205750"/>
                </a:moveTo>
                <a:lnTo>
                  <a:pt x="352468" y="205750"/>
                </a:lnTo>
                <a:lnTo>
                  <a:pt x="344803" y="204007"/>
                </a:lnTo>
                <a:lnTo>
                  <a:pt x="332482" y="197034"/>
                </a:lnTo>
                <a:lnTo>
                  <a:pt x="327012" y="192187"/>
                </a:lnTo>
                <a:lnTo>
                  <a:pt x="322238" y="185978"/>
                </a:lnTo>
                <a:lnTo>
                  <a:pt x="347669" y="185978"/>
                </a:lnTo>
                <a:lnTo>
                  <a:pt x="349029" y="186264"/>
                </a:lnTo>
                <a:lnTo>
                  <a:pt x="404138" y="186264"/>
                </a:lnTo>
                <a:lnTo>
                  <a:pt x="400037" y="191542"/>
                </a:lnTo>
                <a:lnTo>
                  <a:pt x="393781" y="196676"/>
                </a:lnTo>
                <a:lnTo>
                  <a:pt x="379071" y="203936"/>
                </a:lnTo>
                <a:lnTo>
                  <a:pt x="370808" y="205750"/>
                </a:lnTo>
                <a:close/>
              </a:path>
              <a:path w="674370" h="251460">
                <a:moveTo>
                  <a:pt x="514739" y="205750"/>
                </a:moveTo>
                <a:lnTo>
                  <a:pt x="509674" y="205750"/>
                </a:lnTo>
                <a:lnTo>
                  <a:pt x="502511" y="205446"/>
                </a:lnTo>
                <a:lnTo>
                  <a:pt x="466150" y="190952"/>
                </a:lnTo>
                <a:lnTo>
                  <a:pt x="445298" y="155732"/>
                </a:lnTo>
                <a:lnTo>
                  <a:pt x="442584" y="133824"/>
                </a:lnTo>
                <a:lnTo>
                  <a:pt x="442588" y="127997"/>
                </a:lnTo>
                <a:lnTo>
                  <a:pt x="456018" y="86353"/>
                </a:lnTo>
                <a:lnTo>
                  <a:pt x="493826" y="62792"/>
                </a:lnTo>
                <a:lnTo>
                  <a:pt x="508386" y="61467"/>
                </a:lnTo>
                <a:lnTo>
                  <a:pt x="516793" y="61467"/>
                </a:lnTo>
                <a:lnTo>
                  <a:pt x="524578" y="62852"/>
                </a:lnTo>
                <a:lnTo>
                  <a:pt x="538904" y="68392"/>
                </a:lnTo>
                <a:lnTo>
                  <a:pt x="545113" y="72452"/>
                </a:lnTo>
                <a:lnTo>
                  <a:pt x="552337" y="79807"/>
                </a:lnTo>
                <a:lnTo>
                  <a:pt x="508818" y="79807"/>
                </a:lnTo>
                <a:lnTo>
                  <a:pt x="500467" y="80452"/>
                </a:lnTo>
                <a:lnTo>
                  <a:pt x="469892" y="109869"/>
                </a:lnTo>
                <a:lnTo>
                  <a:pt x="468124" y="118349"/>
                </a:lnTo>
                <a:lnTo>
                  <a:pt x="566915" y="118349"/>
                </a:lnTo>
                <a:lnTo>
                  <a:pt x="567115" y="123628"/>
                </a:lnTo>
                <a:lnTo>
                  <a:pt x="567133" y="127997"/>
                </a:lnTo>
                <a:lnTo>
                  <a:pt x="566701" y="130600"/>
                </a:lnTo>
                <a:lnTo>
                  <a:pt x="564982" y="133179"/>
                </a:lnTo>
                <a:lnTo>
                  <a:pt x="563406" y="133824"/>
                </a:lnTo>
                <a:lnTo>
                  <a:pt x="467408" y="133824"/>
                </a:lnTo>
                <a:lnTo>
                  <a:pt x="467598" y="142612"/>
                </a:lnTo>
                <a:lnTo>
                  <a:pt x="483957" y="177381"/>
                </a:lnTo>
                <a:lnTo>
                  <a:pt x="505235" y="185978"/>
                </a:lnTo>
                <a:lnTo>
                  <a:pt x="563406" y="185978"/>
                </a:lnTo>
                <a:lnTo>
                  <a:pt x="561830" y="187840"/>
                </a:lnTo>
                <a:lnTo>
                  <a:pt x="519871" y="205321"/>
                </a:lnTo>
                <a:lnTo>
                  <a:pt x="514739" y="205750"/>
                </a:lnTo>
                <a:close/>
              </a:path>
              <a:path w="674370" h="251460">
                <a:moveTo>
                  <a:pt x="566915" y="118349"/>
                </a:moveTo>
                <a:lnTo>
                  <a:pt x="544494" y="118349"/>
                </a:lnTo>
                <a:lnTo>
                  <a:pt x="544494" y="112714"/>
                </a:lnTo>
                <a:lnTo>
                  <a:pt x="543681" y="107532"/>
                </a:lnTo>
                <a:lnTo>
                  <a:pt x="514358" y="79807"/>
                </a:lnTo>
                <a:lnTo>
                  <a:pt x="552337" y="79807"/>
                </a:lnTo>
                <a:lnTo>
                  <a:pt x="566844" y="116684"/>
                </a:lnTo>
                <a:lnTo>
                  <a:pt x="566915" y="118349"/>
                </a:lnTo>
                <a:close/>
              </a:path>
              <a:path w="674370" h="251460">
                <a:moveTo>
                  <a:pt x="563406" y="185978"/>
                </a:moveTo>
                <a:lnTo>
                  <a:pt x="517938" y="185978"/>
                </a:lnTo>
                <a:lnTo>
                  <a:pt x="523240" y="185285"/>
                </a:lnTo>
                <a:lnTo>
                  <a:pt x="532219" y="182515"/>
                </a:lnTo>
                <a:lnTo>
                  <a:pt x="536063" y="180963"/>
                </a:lnTo>
                <a:lnTo>
                  <a:pt x="542463" y="177524"/>
                </a:lnTo>
                <a:lnTo>
                  <a:pt x="545163" y="175972"/>
                </a:lnTo>
                <a:lnTo>
                  <a:pt x="549556" y="173202"/>
                </a:lnTo>
                <a:lnTo>
                  <a:pt x="551466" y="172509"/>
                </a:lnTo>
                <a:lnTo>
                  <a:pt x="554139" y="172509"/>
                </a:lnTo>
                <a:lnTo>
                  <a:pt x="555049" y="172724"/>
                </a:lnTo>
                <a:lnTo>
                  <a:pt x="556578" y="173584"/>
                </a:lnTo>
                <a:lnTo>
                  <a:pt x="557244" y="174181"/>
                </a:lnTo>
                <a:lnTo>
                  <a:pt x="564982" y="184115"/>
                </a:lnTo>
                <a:lnTo>
                  <a:pt x="563406" y="185978"/>
                </a:lnTo>
                <a:close/>
              </a:path>
              <a:path w="674370" h="251460">
                <a:moveTo>
                  <a:pt x="636255" y="91126"/>
                </a:moveTo>
                <a:lnTo>
                  <a:pt x="619831" y="91126"/>
                </a:lnTo>
                <a:lnTo>
                  <a:pt x="623243" y="84544"/>
                </a:lnTo>
                <a:lnTo>
                  <a:pt x="649633" y="61180"/>
                </a:lnTo>
                <a:lnTo>
                  <a:pt x="661479" y="61180"/>
                </a:lnTo>
                <a:lnTo>
                  <a:pt x="664249" y="61491"/>
                </a:lnTo>
                <a:lnTo>
                  <a:pt x="669405" y="62733"/>
                </a:lnTo>
                <a:lnTo>
                  <a:pt x="671746" y="63759"/>
                </a:lnTo>
                <a:lnTo>
                  <a:pt x="673847" y="65192"/>
                </a:lnTo>
                <a:lnTo>
                  <a:pt x="671756" y="84544"/>
                </a:lnTo>
                <a:lnTo>
                  <a:pt x="671602" y="85825"/>
                </a:lnTo>
                <a:lnTo>
                  <a:pt x="649777" y="85825"/>
                </a:lnTo>
                <a:lnTo>
                  <a:pt x="645980" y="86469"/>
                </a:lnTo>
                <a:lnTo>
                  <a:pt x="639389" y="89048"/>
                </a:lnTo>
                <a:lnTo>
                  <a:pt x="636428" y="90959"/>
                </a:lnTo>
                <a:lnTo>
                  <a:pt x="636255" y="91126"/>
                </a:lnTo>
                <a:close/>
              </a:path>
              <a:path w="674370" h="251460">
                <a:moveTo>
                  <a:pt x="621263" y="203744"/>
                </a:moveTo>
                <a:lnTo>
                  <a:pt x="596045" y="203744"/>
                </a:lnTo>
                <a:lnTo>
                  <a:pt x="596045" y="63616"/>
                </a:lnTo>
                <a:lnTo>
                  <a:pt x="613194" y="63616"/>
                </a:lnTo>
                <a:lnTo>
                  <a:pt x="615078" y="64141"/>
                </a:lnTo>
                <a:lnTo>
                  <a:pt x="617275" y="66243"/>
                </a:lnTo>
                <a:lnTo>
                  <a:pt x="617921" y="68010"/>
                </a:lnTo>
                <a:lnTo>
                  <a:pt x="618112" y="70493"/>
                </a:lnTo>
                <a:lnTo>
                  <a:pt x="619831" y="91126"/>
                </a:lnTo>
                <a:lnTo>
                  <a:pt x="636255" y="91126"/>
                </a:lnTo>
                <a:lnTo>
                  <a:pt x="631176" y="96021"/>
                </a:lnTo>
                <a:lnTo>
                  <a:pt x="628857" y="99102"/>
                </a:lnTo>
                <a:lnTo>
                  <a:pt x="624846" y="106362"/>
                </a:lnTo>
                <a:lnTo>
                  <a:pt x="622983" y="110517"/>
                </a:lnTo>
                <a:lnTo>
                  <a:pt x="621263" y="115197"/>
                </a:lnTo>
                <a:lnTo>
                  <a:pt x="621263" y="203744"/>
                </a:lnTo>
                <a:close/>
              </a:path>
              <a:path w="674370" h="251460">
                <a:moveTo>
                  <a:pt x="670218" y="87401"/>
                </a:moveTo>
                <a:lnTo>
                  <a:pt x="666494" y="87401"/>
                </a:lnTo>
                <a:lnTo>
                  <a:pt x="664607" y="87138"/>
                </a:lnTo>
                <a:lnTo>
                  <a:pt x="659736" y="86087"/>
                </a:lnTo>
                <a:lnTo>
                  <a:pt x="657036" y="85825"/>
                </a:lnTo>
                <a:lnTo>
                  <a:pt x="671602" y="85825"/>
                </a:lnTo>
                <a:lnTo>
                  <a:pt x="671556" y="86207"/>
                </a:lnTo>
                <a:lnTo>
                  <a:pt x="670218" y="87401"/>
                </a:lnTo>
                <a:close/>
              </a:path>
            </a:pathLst>
          </a:custGeom>
          <a:solidFill>
            <a:srgbClr val="000000"/>
          </a:solidFill>
        </p:spPr>
        <p:txBody>
          <a:bodyPr wrap="square" lIns="0" tIns="0" rIns="0" bIns="0" rtlCol="0"/>
          <a:lstStyle/>
          <a:p>
            <a:endParaRPr/>
          </a:p>
        </p:txBody>
      </p:sp>
      <p:pic>
        <p:nvPicPr>
          <p:cNvPr id="18" name="object 18"/>
          <p:cNvPicPr/>
          <p:nvPr/>
        </p:nvPicPr>
        <p:blipFill>
          <a:blip r:embed="rId11" cstate="print"/>
          <a:stretch>
            <a:fillRect/>
          </a:stretch>
        </p:blipFill>
        <p:spPr>
          <a:xfrm>
            <a:off x="4559565" y="2954196"/>
            <a:ext cx="896437" cy="254179"/>
          </a:xfrm>
          <a:prstGeom prst="rect">
            <a:avLst/>
          </a:prstGeom>
        </p:spPr>
      </p:pic>
      <p:sp>
        <p:nvSpPr>
          <p:cNvPr id="19" name="object 19"/>
          <p:cNvSpPr/>
          <p:nvPr/>
        </p:nvSpPr>
        <p:spPr>
          <a:xfrm>
            <a:off x="5633925" y="2954196"/>
            <a:ext cx="941069" cy="206375"/>
          </a:xfrm>
          <a:custGeom>
            <a:avLst/>
            <a:gdLst/>
            <a:ahLst/>
            <a:cxnLst/>
            <a:rect l="l" t="t" r="r" b="b"/>
            <a:pathLst>
              <a:path w="941070" h="206375">
                <a:moveTo>
                  <a:pt x="30518" y="203744"/>
                </a:moveTo>
                <a:lnTo>
                  <a:pt x="5301" y="203744"/>
                </a:lnTo>
                <a:lnTo>
                  <a:pt x="5301" y="63616"/>
                </a:lnTo>
                <a:lnTo>
                  <a:pt x="30518" y="63616"/>
                </a:lnTo>
                <a:lnTo>
                  <a:pt x="30518" y="203744"/>
                </a:lnTo>
                <a:close/>
              </a:path>
              <a:path w="941070" h="206375">
                <a:moveTo>
                  <a:pt x="19868" y="37396"/>
                </a:moveTo>
                <a:lnTo>
                  <a:pt x="15092" y="37396"/>
                </a:lnTo>
                <a:lnTo>
                  <a:pt x="12847" y="36918"/>
                </a:lnTo>
                <a:lnTo>
                  <a:pt x="0" y="22160"/>
                </a:lnTo>
                <a:lnTo>
                  <a:pt x="0" y="17289"/>
                </a:lnTo>
                <a:lnTo>
                  <a:pt x="15092" y="1862"/>
                </a:lnTo>
                <a:lnTo>
                  <a:pt x="19868" y="1862"/>
                </a:lnTo>
                <a:lnTo>
                  <a:pt x="35390" y="17289"/>
                </a:lnTo>
                <a:lnTo>
                  <a:pt x="35390" y="22160"/>
                </a:lnTo>
                <a:lnTo>
                  <a:pt x="19868" y="37396"/>
                </a:lnTo>
                <a:close/>
              </a:path>
              <a:path w="941070" h="206375">
                <a:moveTo>
                  <a:pt x="118879" y="83675"/>
                </a:moveTo>
                <a:lnTo>
                  <a:pt x="95137" y="83675"/>
                </a:lnTo>
                <a:lnTo>
                  <a:pt x="99784" y="78907"/>
                </a:lnTo>
                <a:lnTo>
                  <a:pt x="134037" y="61848"/>
                </a:lnTo>
                <a:lnTo>
                  <a:pt x="141130" y="61467"/>
                </a:lnTo>
                <a:lnTo>
                  <a:pt x="148771" y="61467"/>
                </a:lnTo>
                <a:lnTo>
                  <a:pt x="180112" y="81383"/>
                </a:lnTo>
                <a:lnTo>
                  <a:pt x="126658" y="81383"/>
                </a:lnTo>
                <a:lnTo>
                  <a:pt x="119972" y="83078"/>
                </a:lnTo>
                <a:lnTo>
                  <a:pt x="118879" y="83675"/>
                </a:lnTo>
                <a:close/>
              </a:path>
              <a:path w="941070" h="206375">
                <a:moveTo>
                  <a:pt x="96713" y="203744"/>
                </a:moveTo>
                <a:lnTo>
                  <a:pt x="71495" y="203744"/>
                </a:lnTo>
                <a:lnTo>
                  <a:pt x="71495" y="63616"/>
                </a:lnTo>
                <a:lnTo>
                  <a:pt x="88355" y="63616"/>
                </a:lnTo>
                <a:lnTo>
                  <a:pt x="89835" y="64022"/>
                </a:lnTo>
                <a:lnTo>
                  <a:pt x="92128" y="65646"/>
                </a:lnTo>
                <a:lnTo>
                  <a:pt x="92797" y="66959"/>
                </a:lnTo>
                <a:lnTo>
                  <a:pt x="92988" y="68774"/>
                </a:lnTo>
                <a:lnTo>
                  <a:pt x="95137" y="83675"/>
                </a:lnTo>
                <a:lnTo>
                  <a:pt x="118879" y="83675"/>
                </a:lnTo>
                <a:lnTo>
                  <a:pt x="107554" y="89860"/>
                </a:lnTo>
                <a:lnTo>
                  <a:pt x="101871" y="94565"/>
                </a:lnTo>
                <a:lnTo>
                  <a:pt x="96713" y="100582"/>
                </a:lnTo>
                <a:lnTo>
                  <a:pt x="96713" y="203744"/>
                </a:lnTo>
                <a:close/>
              </a:path>
              <a:path w="941070" h="206375">
                <a:moveTo>
                  <a:pt x="187696" y="203744"/>
                </a:moveTo>
                <a:lnTo>
                  <a:pt x="162479" y="203744"/>
                </a:lnTo>
                <a:lnTo>
                  <a:pt x="162479" y="104069"/>
                </a:lnTo>
                <a:lnTo>
                  <a:pt x="160114" y="95950"/>
                </a:lnTo>
                <a:lnTo>
                  <a:pt x="150658" y="84296"/>
                </a:lnTo>
                <a:lnTo>
                  <a:pt x="143470" y="81383"/>
                </a:lnTo>
                <a:lnTo>
                  <a:pt x="180112" y="81383"/>
                </a:lnTo>
                <a:lnTo>
                  <a:pt x="182681" y="86231"/>
                </a:lnTo>
                <a:lnTo>
                  <a:pt x="186693" y="99317"/>
                </a:lnTo>
                <a:lnTo>
                  <a:pt x="187696" y="106553"/>
                </a:lnTo>
                <a:lnTo>
                  <a:pt x="187696" y="203744"/>
                </a:lnTo>
                <a:close/>
              </a:path>
              <a:path w="941070" h="206375">
                <a:moveTo>
                  <a:pt x="281976" y="203744"/>
                </a:moveTo>
                <a:lnTo>
                  <a:pt x="259194" y="203744"/>
                </a:lnTo>
                <a:lnTo>
                  <a:pt x="207040" y="63616"/>
                </a:lnTo>
                <a:lnTo>
                  <a:pt x="229726" y="63616"/>
                </a:lnTo>
                <a:lnTo>
                  <a:pt x="231350" y="64141"/>
                </a:lnTo>
                <a:lnTo>
                  <a:pt x="234024" y="66243"/>
                </a:lnTo>
                <a:lnTo>
                  <a:pt x="234932" y="67437"/>
                </a:lnTo>
                <a:lnTo>
                  <a:pt x="235409" y="68774"/>
                </a:lnTo>
                <a:lnTo>
                  <a:pt x="265355" y="158468"/>
                </a:lnTo>
                <a:lnTo>
                  <a:pt x="266597" y="161811"/>
                </a:lnTo>
                <a:lnTo>
                  <a:pt x="267654" y="165082"/>
                </a:lnTo>
                <a:lnTo>
                  <a:pt x="269397" y="171482"/>
                </a:lnTo>
                <a:lnTo>
                  <a:pt x="270201" y="174659"/>
                </a:lnTo>
                <a:lnTo>
                  <a:pt x="270943" y="177811"/>
                </a:lnTo>
                <a:lnTo>
                  <a:pt x="291628" y="177811"/>
                </a:lnTo>
                <a:lnTo>
                  <a:pt x="281976" y="203744"/>
                </a:lnTo>
                <a:close/>
              </a:path>
              <a:path w="941070" h="206375">
                <a:moveTo>
                  <a:pt x="291628" y="177811"/>
                </a:moveTo>
                <a:lnTo>
                  <a:pt x="270943" y="177811"/>
                </a:lnTo>
                <a:lnTo>
                  <a:pt x="271635" y="174563"/>
                </a:lnTo>
                <a:lnTo>
                  <a:pt x="272434" y="171363"/>
                </a:lnTo>
                <a:lnTo>
                  <a:pt x="274223" y="165059"/>
                </a:lnTo>
                <a:lnTo>
                  <a:pt x="275337" y="161811"/>
                </a:lnTo>
                <a:lnTo>
                  <a:pt x="276674" y="158468"/>
                </a:lnTo>
                <a:lnTo>
                  <a:pt x="307050" y="68774"/>
                </a:lnTo>
                <a:lnTo>
                  <a:pt x="307623" y="67341"/>
                </a:lnTo>
                <a:lnTo>
                  <a:pt x="308553" y="66124"/>
                </a:lnTo>
                <a:lnTo>
                  <a:pt x="311132" y="64118"/>
                </a:lnTo>
                <a:lnTo>
                  <a:pt x="312591" y="63616"/>
                </a:lnTo>
                <a:lnTo>
                  <a:pt x="334129" y="63616"/>
                </a:lnTo>
                <a:lnTo>
                  <a:pt x="291628" y="177811"/>
                </a:lnTo>
                <a:close/>
              </a:path>
              <a:path w="941070" h="206375">
                <a:moveTo>
                  <a:pt x="413880" y="205750"/>
                </a:moveTo>
                <a:lnTo>
                  <a:pt x="374692" y="194503"/>
                </a:lnTo>
                <a:lnTo>
                  <a:pt x="351768" y="163483"/>
                </a:lnTo>
                <a:lnTo>
                  <a:pt x="347111" y="133537"/>
                </a:lnTo>
                <a:lnTo>
                  <a:pt x="347416" y="125370"/>
                </a:lnTo>
                <a:lnTo>
                  <a:pt x="361010" y="85963"/>
                </a:lnTo>
                <a:lnTo>
                  <a:pt x="392536" y="64328"/>
                </a:lnTo>
                <a:lnTo>
                  <a:pt x="413880" y="61467"/>
                </a:lnTo>
                <a:lnTo>
                  <a:pt x="421357" y="61785"/>
                </a:lnTo>
                <a:lnTo>
                  <a:pt x="457921" y="76601"/>
                </a:lnTo>
                <a:lnTo>
                  <a:pt x="462511" y="81096"/>
                </a:lnTo>
                <a:lnTo>
                  <a:pt x="407001" y="81096"/>
                </a:lnTo>
                <a:lnTo>
                  <a:pt x="401009" y="82290"/>
                </a:lnTo>
                <a:lnTo>
                  <a:pt x="373881" y="117967"/>
                </a:lnTo>
                <a:lnTo>
                  <a:pt x="373045" y="125370"/>
                </a:lnTo>
                <a:lnTo>
                  <a:pt x="373045" y="141991"/>
                </a:lnTo>
                <a:lnTo>
                  <a:pt x="390789" y="180270"/>
                </a:lnTo>
                <a:lnTo>
                  <a:pt x="407001" y="186121"/>
                </a:lnTo>
                <a:lnTo>
                  <a:pt x="462511" y="186121"/>
                </a:lnTo>
                <a:lnTo>
                  <a:pt x="457921" y="190616"/>
                </a:lnTo>
                <a:lnTo>
                  <a:pt x="421357" y="205433"/>
                </a:lnTo>
                <a:lnTo>
                  <a:pt x="413880" y="205750"/>
                </a:lnTo>
                <a:close/>
              </a:path>
              <a:path w="941070" h="206375">
                <a:moveTo>
                  <a:pt x="462511" y="186121"/>
                </a:moveTo>
                <a:lnTo>
                  <a:pt x="420661" y="186121"/>
                </a:lnTo>
                <a:lnTo>
                  <a:pt x="426583" y="184951"/>
                </a:lnTo>
                <a:lnTo>
                  <a:pt x="436709" y="180270"/>
                </a:lnTo>
                <a:lnTo>
                  <a:pt x="454427" y="141991"/>
                </a:lnTo>
                <a:lnTo>
                  <a:pt x="454427" y="125370"/>
                </a:lnTo>
                <a:lnTo>
                  <a:pt x="436709" y="87066"/>
                </a:lnTo>
                <a:lnTo>
                  <a:pt x="420661" y="81096"/>
                </a:lnTo>
                <a:lnTo>
                  <a:pt x="462511" y="81096"/>
                </a:lnTo>
                <a:lnTo>
                  <a:pt x="479211" y="117967"/>
                </a:lnTo>
                <a:lnTo>
                  <a:pt x="480361" y="133537"/>
                </a:lnTo>
                <a:lnTo>
                  <a:pt x="480070" y="141641"/>
                </a:lnTo>
                <a:lnTo>
                  <a:pt x="466504" y="181254"/>
                </a:lnTo>
                <a:lnTo>
                  <a:pt x="462511" y="186121"/>
                </a:lnTo>
                <a:close/>
              </a:path>
              <a:path w="941070" h="206375">
                <a:moveTo>
                  <a:pt x="537579" y="203744"/>
                </a:moveTo>
                <a:lnTo>
                  <a:pt x="512364" y="203744"/>
                </a:lnTo>
                <a:lnTo>
                  <a:pt x="512364" y="0"/>
                </a:lnTo>
                <a:lnTo>
                  <a:pt x="537579" y="0"/>
                </a:lnTo>
                <a:lnTo>
                  <a:pt x="537579" y="203744"/>
                </a:lnTo>
                <a:close/>
              </a:path>
              <a:path w="941070" h="206375">
                <a:moveTo>
                  <a:pt x="634983" y="203744"/>
                </a:moveTo>
                <a:lnTo>
                  <a:pt x="612200" y="203744"/>
                </a:lnTo>
                <a:lnTo>
                  <a:pt x="560047" y="63616"/>
                </a:lnTo>
                <a:lnTo>
                  <a:pt x="582733" y="63616"/>
                </a:lnTo>
                <a:lnTo>
                  <a:pt x="584356" y="64141"/>
                </a:lnTo>
                <a:lnTo>
                  <a:pt x="587032" y="66243"/>
                </a:lnTo>
                <a:lnTo>
                  <a:pt x="587939" y="67437"/>
                </a:lnTo>
                <a:lnTo>
                  <a:pt x="588417" y="68774"/>
                </a:lnTo>
                <a:lnTo>
                  <a:pt x="618362" y="158468"/>
                </a:lnTo>
                <a:lnTo>
                  <a:pt x="619604" y="161811"/>
                </a:lnTo>
                <a:lnTo>
                  <a:pt x="620661" y="165082"/>
                </a:lnTo>
                <a:lnTo>
                  <a:pt x="622404" y="171482"/>
                </a:lnTo>
                <a:lnTo>
                  <a:pt x="623209" y="174659"/>
                </a:lnTo>
                <a:lnTo>
                  <a:pt x="623949" y="177811"/>
                </a:lnTo>
                <a:lnTo>
                  <a:pt x="644635" y="177811"/>
                </a:lnTo>
                <a:lnTo>
                  <a:pt x="634983" y="203744"/>
                </a:lnTo>
                <a:close/>
              </a:path>
              <a:path w="941070" h="206375">
                <a:moveTo>
                  <a:pt x="644635" y="177811"/>
                </a:moveTo>
                <a:lnTo>
                  <a:pt x="623949" y="177811"/>
                </a:lnTo>
                <a:lnTo>
                  <a:pt x="624642" y="174563"/>
                </a:lnTo>
                <a:lnTo>
                  <a:pt x="625439" y="171363"/>
                </a:lnTo>
                <a:lnTo>
                  <a:pt x="627229" y="165059"/>
                </a:lnTo>
                <a:lnTo>
                  <a:pt x="628342" y="161811"/>
                </a:lnTo>
                <a:lnTo>
                  <a:pt x="629680" y="158468"/>
                </a:lnTo>
                <a:lnTo>
                  <a:pt x="660057" y="68774"/>
                </a:lnTo>
                <a:lnTo>
                  <a:pt x="660629" y="67341"/>
                </a:lnTo>
                <a:lnTo>
                  <a:pt x="661559" y="66124"/>
                </a:lnTo>
                <a:lnTo>
                  <a:pt x="664139" y="64118"/>
                </a:lnTo>
                <a:lnTo>
                  <a:pt x="665597" y="63616"/>
                </a:lnTo>
                <a:lnTo>
                  <a:pt x="687136" y="63616"/>
                </a:lnTo>
                <a:lnTo>
                  <a:pt x="644635" y="177811"/>
                </a:lnTo>
                <a:close/>
              </a:path>
              <a:path w="941070" h="206375">
                <a:moveTo>
                  <a:pt x="773260" y="205750"/>
                </a:moveTo>
                <a:lnTo>
                  <a:pt x="768198" y="205750"/>
                </a:lnTo>
                <a:lnTo>
                  <a:pt x="761033" y="205446"/>
                </a:lnTo>
                <a:lnTo>
                  <a:pt x="724670" y="190952"/>
                </a:lnTo>
                <a:lnTo>
                  <a:pt x="703819" y="155732"/>
                </a:lnTo>
                <a:lnTo>
                  <a:pt x="701104" y="133824"/>
                </a:lnTo>
                <a:lnTo>
                  <a:pt x="701108" y="127997"/>
                </a:lnTo>
                <a:lnTo>
                  <a:pt x="714539" y="86353"/>
                </a:lnTo>
                <a:lnTo>
                  <a:pt x="752346" y="62792"/>
                </a:lnTo>
                <a:lnTo>
                  <a:pt x="766907" y="61467"/>
                </a:lnTo>
                <a:lnTo>
                  <a:pt x="775314" y="61467"/>
                </a:lnTo>
                <a:lnTo>
                  <a:pt x="783099" y="62852"/>
                </a:lnTo>
                <a:lnTo>
                  <a:pt x="797424" y="68392"/>
                </a:lnTo>
                <a:lnTo>
                  <a:pt x="803634" y="72452"/>
                </a:lnTo>
                <a:lnTo>
                  <a:pt x="810858" y="79807"/>
                </a:lnTo>
                <a:lnTo>
                  <a:pt x="767338" y="79807"/>
                </a:lnTo>
                <a:lnTo>
                  <a:pt x="758987" y="80452"/>
                </a:lnTo>
                <a:lnTo>
                  <a:pt x="728413" y="109869"/>
                </a:lnTo>
                <a:lnTo>
                  <a:pt x="726644" y="118349"/>
                </a:lnTo>
                <a:lnTo>
                  <a:pt x="825435" y="118349"/>
                </a:lnTo>
                <a:lnTo>
                  <a:pt x="825636" y="123628"/>
                </a:lnTo>
                <a:lnTo>
                  <a:pt x="825653" y="127997"/>
                </a:lnTo>
                <a:lnTo>
                  <a:pt x="825222" y="130600"/>
                </a:lnTo>
                <a:lnTo>
                  <a:pt x="823502" y="133179"/>
                </a:lnTo>
                <a:lnTo>
                  <a:pt x="821927" y="133824"/>
                </a:lnTo>
                <a:lnTo>
                  <a:pt x="725928" y="133824"/>
                </a:lnTo>
                <a:lnTo>
                  <a:pt x="726119" y="142612"/>
                </a:lnTo>
                <a:lnTo>
                  <a:pt x="742478" y="177381"/>
                </a:lnTo>
                <a:lnTo>
                  <a:pt x="763755" y="185978"/>
                </a:lnTo>
                <a:lnTo>
                  <a:pt x="821927" y="185978"/>
                </a:lnTo>
                <a:lnTo>
                  <a:pt x="820351" y="187840"/>
                </a:lnTo>
                <a:lnTo>
                  <a:pt x="778392" y="205321"/>
                </a:lnTo>
                <a:lnTo>
                  <a:pt x="773260" y="205750"/>
                </a:lnTo>
                <a:close/>
              </a:path>
              <a:path w="941070" h="206375">
                <a:moveTo>
                  <a:pt x="825435" y="118349"/>
                </a:moveTo>
                <a:lnTo>
                  <a:pt x="803014" y="118349"/>
                </a:lnTo>
                <a:lnTo>
                  <a:pt x="803014" y="112714"/>
                </a:lnTo>
                <a:lnTo>
                  <a:pt x="802202" y="107532"/>
                </a:lnTo>
                <a:lnTo>
                  <a:pt x="772878" y="79807"/>
                </a:lnTo>
                <a:lnTo>
                  <a:pt x="810858" y="79807"/>
                </a:lnTo>
                <a:lnTo>
                  <a:pt x="825365" y="116684"/>
                </a:lnTo>
                <a:lnTo>
                  <a:pt x="825435" y="118349"/>
                </a:lnTo>
                <a:close/>
              </a:path>
              <a:path w="941070" h="206375">
                <a:moveTo>
                  <a:pt x="821927" y="185978"/>
                </a:moveTo>
                <a:lnTo>
                  <a:pt x="776458" y="185978"/>
                </a:lnTo>
                <a:lnTo>
                  <a:pt x="781761" y="185285"/>
                </a:lnTo>
                <a:lnTo>
                  <a:pt x="790740" y="182515"/>
                </a:lnTo>
                <a:lnTo>
                  <a:pt x="794584" y="180963"/>
                </a:lnTo>
                <a:lnTo>
                  <a:pt x="800984" y="177524"/>
                </a:lnTo>
                <a:lnTo>
                  <a:pt x="803683" y="175972"/>
                </a:lnTo>
                <a:lnTo>
                  <a:pt x="808076" y="173202"/>
                </a:lnTo>
                <a:lnTo>
                  <a:pt x="809987" y="172509"/>
                </a:lnTo>
                <a:lnTo>
                  <a:pt x="812660" y="172509"/>
                </a:lnTo>
                <a:lnTo>
                  <a:pt x="813569" y="172724"/>
                </a:lnTo>
                <a:lnTo>
                  <a:pt x="815098" y="173584"/>
                </a:lnTo>
                <a:lnTo>
                  <a:pt x="815764" y="174181"/>
                </a:lnTo>
                <a:lnTo>
                  <a:pt x="823502" y="184115"/>
                </a:lnTo>
                <a:lnTo>
                  <a:pt x="821927" y="185978"/>
                </a:lnTo>
                <a:close/>
              </a:path>
              <a:path w="941070" h="206375">
                <a:moveTo>
                  <a:pt x="932643" y="187984"/>
                </a:moveTo>
                <a:lnTo>
                  <a:pt x="895929" y="187984"/>
                </a:lnTo>
                <a:lnTo>
                  <a:pt x="899723" y="187363"/>
                </a:lnTo>
                <a:lnTo>
                  <a:pt x="906123" y="184879"/>
                </a:lnTo>
                <a:lnTo>
                  <a:pt x="917180" y="168259"/>
                </a:lnTo>
                <a:lnTo>
                  <a:pt x="917180" y="161381"/>
                </a:lnTo>
                <a:lnTo>
                  <a:pt x="891700" y="143232"/>
                </a:lnTo>
                <a:lnTo>
                  <a:pt x="879044" y="138862"/>
                </a:lnTo>
                <a:lnTo>
                  <a:pt x="850387" y="113287"/>
                </a:lnTo>
                <a:lnTo>
                  <a:pt x="849410" y="108176"/>
                </a:lnTo>
                <a:lnTo>
                  <a:pt x="849410" y="96714"/>
                </a:lnTo>
                <a:lnTo>
                  <a:pt x="882554" y="62565"/>
                </a:lnTo>
                <a:lnTo>
                  <a:pt x="889335" y="61467"/>
                </a:lnTo>
                <a:lnTo>
                  <a:pt x="905671" y="61467"/>
                </a:lnTo>
                <a:lnTo>
                  <a:pt x="913550" y="62900"/>
                </a:lnTo>
                <a:lnTo>
                  <a:pt x="927688" y="68631"/>
                </a:lnTo>
                <a:lnTo>
                  <a:pt x="933706" y="72643"/>
                </a:lnTo>
                <a:lnTo>
                  <a:pt x="938674" y="77801"/>
                </a:lnTo>
                <a:lnTo>
                  <a:pt x="937254" y="80093"/>
                </a:lnTo>
                <a:lnTo>
                  <a:pt x="893825" y="80093"/>
                </a:lnTo>
                <a:lnTo>
                  <a:pt x="890483" y="80619"/>
                </a:lnTo>
                <a:lnTo>
                  <a:pt x="873337" y="97383"/>
                </a:lnTo>
                <a:lnTo>
                  <a:pt x="873337" y="103782"/>
                </a:lnTo>
                <a:lnTo>
                  <a:pt x="911211" y="125657"/>
                </a:lnTo>
                <a:lnTo>
                  <a:pt x="915343" y="127328"/>
                </a:lnTo>
                <a:lnTo>
                  <a:pt x="940678" y="155125"/>
                </a:lnTo>
                <a:lnTo>
                  <a:pt x="940678" y="167256"/>
                </a:lnTo>
                <a:lnTo>
                  <a:pt x="939581" y="173249"/>
                </a:lnTo>
                <a:lnTo>
                  <a:pt x="935185" y="184234"/>
                </a:lnTo>
                <a:lnTo>
                  <a:pt x="932643" y="187984"/>
                </a:lnTo>
                <a:close/>
              </a:path>
              <a:path w="941070" h="206375">
                <a:moveTo>
                  <a:pt x="930220" y="89980"/>
                </a:moveTo>
                <a:lnTo>
                  <a:pt x="926493" y="89980"/>
                </a:lnTo>
                <a:lnTo>
                  <a:pt x="924941" y="89454"/>
                </a:lnTo>
                <a:lnTo>
                  <a:pt x="921599" y="87353"/>
                </a:lnTo>
                <a:lnTo>
                  <a:pt x="919592" y="86231"/>
                </a:lnTo>
                <a:lnTo>
                  <a:pt x="914911" y="83843"/>
                </a:lnTo>
                <a:lnTo>
                  <a:pt x="912141" y="82720"/>
                </a:lnTo>
                <a:lnTo>
                  <a:pt x="905741" y="80619"/>
                </a:lnTo>
                <a:lnTo>
                  <a:pt x="901944" y="80093"/>
                </a:lnTo>
                <a:lnTo>
                  <a:pt x="937254" y="80093"/>
                </a:lnTo>
                <a:lnTo>
                  <a:pt x="933084" y="86827"/>
                </a:lnTo>
                <a:lnTo>
                  <a:pt x="931940" y="88929"/>
                </a:lnTo>
                <a:lnTo>
                  <a:pt x="930220" y="89980"/>
                </a:lnTo>
                <a:close/>
              </a:path>
              <a:path w="941070" h="206375">
                <a:moveTo>
                  <a:pt x="898505" y="205894"/>
                </a:moveTo>
                <a:lnTo>
                  <a:pt x="890389" y="205894"/>
                </a:lnTo>
                <a:lnTo>
                  <a:pt x="883595" y="205598"/>
                </a:lnTo>
                <a:lnTo>
                  <a:pt x="845827" y="188843"/>
                </a:lnTo>
                <a:lnTo>
                  <a:pt x="852465" y="178145"/>
                </a:lnTo>
                <a:lnTo>
                  <a:pt x="853374" y="177190"/>
                </a:lnTo>
                <a:lnTo>
                  <a:pt x="855475" y="175853"/>
                </a:lnTo>
                <a:lnTo>
                  <a:pt x="856811" y="175518"/>
                </a:lnTo>
                <a:lnTo>
                  <a:pt x="860156" y="175518"/>
                </a:lnTo>
                <a:lnTo>
                  <a:pt x="861875" y="176163"/>
                </a:lnTo>
                <a:lnTo>
                  <a:pt x="865314" y="178742"/>
                </a:lnTo>
                <a:lnTo>
                  <a:pt x="867392" y="180175"/>
                </a:lnTo>
                <a:lnTo>
                  <a:pt x="872263" y="183327"/>
                </a:lnTo>
                <a:lnTo>
                  <a:pt x="875200" y="184760"/>
                </a:lnTo>
                <a:lnTo>
                  <a:pt x="882079" y="187339"/>
                </a:lnTo>
                <a:lnTo>
                  <a:pt x="886374" y="187984"/>
                </a:lnTo>
                <a:lnTo>
                  <a:pt x="932643" y="187984"/>
                </a:lnTo>
                <a:lnTo>
                  <a:pt x="931963" y="188987"/>
                </a:lnTo>
                <a:lnTo>
                  <a:pt x="923462" y="197010"/>
                </a:lnTo>
                <a:lnTo>
                  <a:pt x="918207" y="200162"/>
                </a:lnTo>
                <a:lnTo>
                  <a:pt x="905694" y="204747"/>
                </a:lnTo>
                <a:lnTo>
                  <a:pt x="898505" y="205894"/>
                </a:lnTo>
                <a:close/>
              </a:path>
            </a:pathLst>
          </a:custGeom>
          <a:solidFill>
            <a:srgbClr val="000000"/>
          </a:solidFill>
        </p:spPr>
        <p:txBody>
          <a:bodyPr wrap="square" lIns="0" tIns="0" rIns="0" bIns="0" rtlCol="0"/>
          <a:lstStyle/>
          <a:p>
            <a:endParaRPr/>
          </a:p>
        </p:txBody>
      </p:sp>
      <p:pic>
        <p:nvPicPr>
          <p:cNvPr id="20" name="object 20"/>
          <p:cNvPicPr/>
          <p:nvPr/>
        </p:nvPicPr>
        <p:blipFill>
          <a:blip r:embed="rId12" cstate="print"/>
          <a:stretch>
            <a:fillRect/>
          </a:stretch>
        </p:blipFill>
        <p:spPr>
          <a:xfrm>
            <a:off x="6742795" y="2954196"/>
            <a:ext cx="1091415" cy="254179"/>
          </a:xfrm>
          <a:prstGeom prst="rect">
            <a:avLst/>
          </a:prstGeom>
        </p:spPr>
      </p:pic>
      <p:pic>
        <p:nvPicPr>
          <p:cNvPr id="21" name="object 21"/>
          <p:cNvPicPr/>
          <p:nvPr/>
        </p:nvPicPr>
        <p:blipFill>
          <a:blip r:embed="rId13" cstate="print"/>
          <a:stretch>
            <a:fillRect/>
          </a:stretch>
        </p:blipFill>
        <p:spPr>
          <a:xfrm>
            <a:off x="8007443" y="3015376"/>
            <a:ext cx="110469" cy="144713"/>
          </a:xfrm>
          <a:prstGeom prst="rect">
            <a:avLst/>
          </a:prstGeom>
        </p:spPr>
      </p:pic>
      <p:pic>
        <p:nvPicPr>
          <p:cNvPr id="22" name="object 22"/>
          <p:cNvPicPr/>
          <p:nvPr/>
        </p:nvPicPr>
        <p:blipFill>
          <a:blip r:embed="rId14" cstate="print"/>
          <a:stretch>
            <a:fillRect/>
          </a:stretch>
        </p:blipFill>
        <p:spPr>
          <a:xfrm>
            <a:off x="8318550" y="2951044"/>
            <a:ext cx="979959" cy="254179"/>
          </a:xfrm>
          <a:prstGeom prst="rect">
            <a:avLst/>
          </a:prstGeom>
        </p:spPr>
      </p:pic>
      <p:pic>
        <p:nvPicPr>
          <p:cNvPr id="23" name="object 23"/>
          <p:cNvPicPr/>
          <p:nvPr/>
        </p:nvPicPr>
        <p:blipFill>
          <a:blip r:embed="rId15" cstate="print"/>
          <a:stretch>
            <a:fillRect/>
          </a:stretch>
        </p:blipFill>
        <p:spPr>
          <a:xfrm>
            <a:off x="976535" y="3289003"/>
            <a:ext cx="1381110" cy="187697"/>
          </a:xfrm>
          <a:prstGeom prst="rect">
            <a:avLst/>
          </a:prstGeom>
        </p:spPr>
      </p:pic>
      <p:pic>
        <p:nvPicPr>
          <p:cNvPr id="24" name="object 24"/>
          <p:cNvPicPr/>
          <p:nvPr/>
        </p:nvPicPr>
        <p:blipFill>
          <a:blip r:embed="rId16" cstate="print"/>
          <a:stretch>
            <a:fillRect/>
          </a:stretch>
        </p:blipFill>
        <p:spPr>
          <a:xfrm>
            <a:off x="2533021" y="3331988"/>
            <a:ext cx="729020" cy="144713"/>
          </a:xfrm>
          <a:prstGeom prst="rect">
            <a:avLst/>
          </a:prstGeom>
        </p:spPr>
      </p:pic>
      <p:sp>
        <p:nvSpPr>
          <p:cNvPr id="25" name="object 25"/>
          <p:cNvSpPr/>
          <p:nvPr/>
        </p:nvSpPr>
        <p:spPr>
          <a:xfrm>
            <a:off x="3433216" y="3270807"/>
            <a:ext cx="382270" cy="206375"/>
          </a:xfrm>
          <a:custGeom>
            <a:avLst/>
            <a:gdLst/>
            <a:ahLst/>
            <a:cxnLst/>
            <a:rect l="l" t="t" r="r" b="b"/>
            <a:pathLst>
              <a:path w="382270"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382270"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382270"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382270" h="206375">
                <a:moveTo>
                  <a:pt x="138256" y="203744"/>
                </a:moveTo>
                <a:lnTo>
                  <a:pt x="113039" y="203744"/>
                </a:lnTo>
                <a:lnTo>
                  <a:pt x="113039" y="0"/>
                </a:lnTo>
                <a:lnTo>
                  <a:pt x="138256" y="0"/>
                </a:lnTo>
                <a:lnTo>
                  <a:pt x="138256" y="82099"/>
                </a:lnTo>
                <a:lnTo>
                  <a:pt x="165149" y="82099"/>
                </a:lnTo>
                <a:lnTo>
                  <a:pt x="161276" y="83102"/>
                </a:lnTo>
                <a:lnTo>
                  <a:pt x="149050" y="89980"/>
                </a:lnTo>
                <a:lnTo>
                  <a:pt x="143414" y="94708"/>
                </a:lnTo>
                <a:lnTo>
                  <a:pt x="138256" y="100726"/>
                </a:lnTo>
                <a:lnTo>
                  <a:pt x="138256" y="203744"/>
                </a:lnTo>
                <a:close/>
              </a:path>
              <a:path w="382270" h="206375">
                <a:moveTo>
                  <a:pt x="165149" y="82099"/>
                </a:moveTo>
                <a:lnTo>
                  <a:pt x="138256" y="82099"/>
                </a:lnTo>
                <a:lnTo>
                  <a:pt x="144083" y="75795"/>
                </a:lnTo>
                <a:lnTo>
                  <a:pt x="150554" y="70780"/>
                </a:lnTo>
                <a:lnTo>
                  <a:pt x="164787" y="63329"/>
                </a:lnTo>
                <a:lnTo>
                  <a:pt x="173025" y="61467"/>
                </a:lnTo>
                <a:lnTo>
                  <a:pt x="190028" y="61467"/>
                </a:lnTo>
                <a:lnTo>
                  <a:pt x="221366" y="81383"/>
                </a:lnTo>
                <a:lnTo>
                  <a:pt x="167915" y="81383"/>
                </a:lnTo>
                <a:lnTo>
                  <a:pt x="165149" y="82099"/>
                </a:lnTo>
                <a:close/>
              </a:path>
              <a:path w="382270" h="206375">
                <a:moveTo>
                  <a:pt x="228809" y="203744"/>
                </a:moveTo>
                <a:lnTo>
                  <a:pt x="203592" y="203744"/>
                </a:lnTo>
                <a:lnTo>
                  <a:pt x="203592" y="104069"/>
                </a:lnTo>
                <a:lnTo>
                  <a:pt x="201252" y="95950"/>
                </a:lnTo>
                <a:lnTo>
                  <a:pt x="191891" y="84296"/>
                </a:lnTo>
                <a:lnTo>
                  <a:pt x="184727" y="81383"/>
                </a:lnTo>
                <a:lnTo>
                  <a:pt x="221366" y="81383"/>
                </a:lnTo>
                <a:lnTo>
                  <a:pt x="223914" y="86231"/>
                </a:lnTo>
                <a:lnTo>
                  <a:pt x="227830" y="99317"/>
                </a:lnTo>
                <a:lnTo>
                  <a:pt x="228809" y="106553"/>
                </a:lnTo>
                <a:lnTo>
                  <a:pt x="228809" y="203744"/>
                </a:lnTo>
                <a:close/>
              </a:path>
              <a:path w="382270" h="206375">
                <a:moveTo>
                  <a:pt x="329613" y="205750"/>
                </a:moveTo>
                <a:lnTo>
                  <a:pt x="324548" y="205750"/>
                </a:lnTo>
                <a:lnTo>
                  <a:pt x="317384" y="205446"/>
                </a:lnTo>
                <a:lnTo>
                  <a:pt x="281023" y="190952"/>
                </a:lnTo>
                <a:lnTo>
                  <a:pt x="260172" y="155732"/>
                </a:lnTo>
                <a:lnTo>
                  <a:pt x="257457" y="133824"/>
                </a:lnTo>
                <a:lnTo>
                  <a:pt x="257461" y="127997"/>
                </a:lnTo>
                <a:lnTo>
                  <a:pt x="270891" y="86353"/>
                </a:lnTo>
                <a:lnTo>
                  <a:pt x="308699" y="62792"/>
                </a:lnTo>
                <a:lnTo>
                  <a:pt x="323260" y="61467"/>
                </a:lnTo>
                <a:lnTo>
                  <a:pt x="331667" y="61467"/>
                </a:lnTo>
                <a:lnTo>
                  <a:pt x="339452" y="62852"/>
                </a:lnTo>
                <a:lnTo>
                  <a:pt x="353777" y="68392"/>
                </a:lnTo>
                <a:lnTo>
                  <a:pt x="359986" y="72452"/>
                </a:lnTo>
                <a:lnTo>
                  <a:pt x="367211" y="79807"/>
                </a:lnTo>
                <a:lnTo>
                  <a:pt x="323691" y="79807"/>
                </a:lnTo>
                <a:lnTo>
                  <a:pt x="315340" y="80452"/>
                </a:lnTo>
                <a:lnTo>
                  <a:pt x="284767" y="109869"/>
                </a:lnTo>
                <a:lnTo>
                  <a:pt x="282998" y="118349"/>
                </a:lnTo>
                <a:lnTo>
                  <a:pt x="381788" y="118349"/>
                </a:lnTo>
                <a:lnTo>
                  <a:pt x="381989" y="123628"/>
                </a:lnTo>
                <a:lnTo>
                  <a:pt x="382006" y="127997"/>
                </a:lnTo>
                <a:lnTo>
                  <a:pt x="381575" y="130600"/>
                </a:lnTo>
                <a:lnTo>
                  <a:pt x="379855" y="133179"/>
                </a:lnTo>
                <a:lnTo>
                  <a:pt x="378279" y="133824"/>
                </a:lnTo>
                <a:lnTo>
                  <a:pt x="282282" y="133824"/>
                </a:lnTo>
                <a:lnTo>
                  <a:pt x="282473" y="142612"/>
                </a:lnTo>
                <a:lnTo>
                  <a:pt x="298831" y="177381"/>
                </a:lnTo>
                <a:lnTo>
                  <a:pt x="320108" y="185978"/>
                </a:lnTo>
                <a:lnTo>
                  <a:pt x="378279" y="185978"/>
                </a:lnTo>
                <a:lnTo>
                  <a:pt x="376704" y="187840"/>
                </a:lnTo>
                <a:lnTo>
                  <a:pt x="334745" y="205321"/>
                </a:lnTo>
                <a:lnTo>
                  <a:pt x="329613" y="205750"/>
                </a:lnTo>
                <a:close/>
              </a:path>
              <a:path w="382270" h="206375">
                <a:moveTo>
                  <a:pt x="381788" y="118349"/>
                </a:moveTo>
                <a:lnTo>
                  <a:pt x="359367" y="118349"/>
                </a:lnTo>
                <a:lnTo>
                  <a:pt x="359367" y="112714"/>
                </a:lnTo>
                <a:lnTo>
                  <a:pt x="358554" y="107532"/>
                </a:lnTo>
                <a:lnTo>
                  <a:pt x="329231" y="79807"/>
                </a:lnTo>
                <a:lnTo>
                  <a:pt x="367211" y="79807"/>
                </a:lnTo>
                <a:lnTo>
                  <a:pt x="381717" y="116684"/>
                </a:lnTo>
                <a:lnTo>
                  <a:pt x="381788" y="118349"/>
                </a:lnTo>
                <a:close/>
              </a:path>
              <a:path w="382270" h="206375">
                <a:moveTo>
                  <a:pt x="378279" y="185978"/>
                </a:moveTo>
                <a:lnTo>
                  <a:pt x="332811" y="185978"/>
                </a:lnTo>
                <a:lnTo>
                  <a:pt x="338114" y="185285"/>
                </a:lnTo>
                <a:lnTo>
                  <a:pt x="347093" y="182515"/>
                </a:lnTo>
                <a:lnTo>
                  <a:pt x="350937" y="180963"/>
                </a:lnTo>
                <a:lnTo>
                  <a:pt x="357337" y="177524"/>
                </a:lnTo>
                <a:lnTo>
                  <a:pt x="360036" y="175972"/>
                </a:lnTo>
                <a:lnTo>
                  <a:pt x="364429" y="173202"/>
                </a:lnTo>
                <a:lnTo>
                  <a:pt x="366339" y="172509"/>
                </a:lnTo>
                <a:lnTo>
                  <a:pt x="369013" y="172509"/>
                </a:lnTo>
                <a:lnTo>
                  <a:pt x="369922" y="172724"/>
                </a:lnTo>
                <a:lnTo>
                  <a:pt x="371451" y="173584"/>
                </a:lnTo>
                <a:lnTo>
                  <a:pt x="372117" y="174181"/>
                </a:lnTo>
                <a:lnTo>
                  <a:pt x="379855" y="184115"/>
                </a:lnTo>
                <a:lnTo>
                  <a:pt x="378279" y="185978"/>
                </a:lnTo>
                <a:close/>
              </a:path>
            </a:pathLst>
          </a:custGeom>
          <a:solidFill>
            <a:srgbClr val="000000"/>
          </a:solidFill>
        </p:spPr>
        <p:txBody>
          <a:bodyPr wrap="square" lIns="0" tIns="0" rIns="0" bIns="0" rtlCol="0"/>
          <a:lstStyle/>
          <a:p>
            <a:endParaRPr/>
          </a:p>
        </p:txBody>
      </p:sp>
      <p:sp>
        <p:nvSpPr>
          <p:cNvPr id="26" name="object 26"/>
          <p:cNvSpPr/>
          <p:nvPr/>
        </p:nvSpPr>
        <p:spPr>
          <a:xfrm>
            <a:off x="4007663" y="3286281"/>
            <a:ext cx="941705" cy="190500"/>
          </a:xfrm>
          <a:custGeom>
            <a:avLst/>
            <a:gdLst/>
            <a:ahLst/>
            <a:cxnLst/>
            <a:rect l="l" t="t" r="r" b="b"/>
            <a:pathLst>
              <a:path w="941704" h="190500">
                <a:moveTo>
                  <a:pt x="26077" y="188270"/>
                </a:moveTo>
                <a:lnTo>
                  <a:pt x="0" y="188270"/>
                </a:lnTo>
                <a:lnTo>
                  <a:pt x="0" y="0"/>
                </a:lnTo>
                <a:lnTo>
                  <a:pt x="26077" y="0"/>
                </a:lnTo>
                <a:lnTo>
                  <a:pt x="26077" y="188270"/>
                </a:lnTo>
                <a:close/>
              </a:path>
              <a:path w="941704" h="190500">
                <a:moveTo>
                  <a:pt x="117755" y="68201"/>
                </a:moveTo>
                <a:lnTo>
                  <a:pt x="94012" y="68201"/>
                </a:lnTo>
                <a:lnTo>
                  <a:pt x="98660" y="63433"/>
                </a:lnTo>
                <a:lnTo>
                  <a:pt x="132913" y="46373"/>
                </a:lnTo>
                <a:lnTo>
                  <a:pt x="140005" y="45993"/>
                </a:lnTo>
                <a:lnTo>
                  <a:pt x="147647" y="45993"/>
                </a:lnTo>
                <a:lnTo>
                  <a:pt x="178988" y="65909"/>
                </a:lnTo>
                <a:lnTo>
                  <a:pt x="125534" y="65909"/>
                </a:lnTo>
                <a:lnTo>
                  <a:pt x="118847" y="67604"/>
                </a:lnTo>
                <a:lnTo>
                  <a:pt x="117755" y="68201"/>
                </a:lnTo>
                <a:close/>
              </a:path>
              <a:path w="941704" h="190500">
                <a:moveTo>
                  <a:pt x="95588" y="188270"/>
                </a:moveTo>
                <a:lnTo>
                  <a:pt x="70371" y="188270"/>
                </a:lnTo>
                <a:lnTo>
                  <a:pt x="70371" y="48142"/>
                </a:lnTo>
                <a:lnTo>
                  <a:pt x="87230" y="48142"/>
                </a:lnTo>
                <a:lnTo>
                  <a:pt x="88711" y="48548"/>
                </a:lnTo>
                <a:lnTo>
                  <a:pt x="91003" y="50172"/>
                </a:lnTo>
                <a:lnTo>
                  <a:pt x="91672" y="51485"/>
                </a:lnTo>
                <a:lnTo>
                  <a:pt x="91863" y="53300"/>
                </a:lnTo>
                <a:lnTo>
                  <a:pt x="94012" y="68201"/>
                </a:lnTo>
                <a:lnTo>
                  <a:pt x="117755" y="68201"/>
                </a:lnTo>
                <a:lnTo>
                  <a:pt x="106430" y="74386"/>
                </a:lnTo>
                <a:lnTo>
                  <a:pt x="100746" y="79091"/>
                </a:lnTo>
                <a:lnTo>
                  <a:pt x="95588" y="85108"/>
                </a:lnTo>
                <a:lnTo>
                  <a:pt x="95588" y="188270"/>
                </a:lnTo>
                <a:close/>
              </a:path>
              <a:path w="941704" h="190500">
                <a:moveTo>
                  <a:pt x="186571" y="188270"/>
                </a:moveTo>
                <a:lnTo>
                  <a:pt x="161354" y="188270"/>
                </a:lnTo>
                <a:lnTo>
                  <a:pt x="161354" y="88595"/>
                </a:lnTo>
                <a:lnTo>
                  <a:pt x="158990" y="80476"/>
                </a:lnTo>
                <a:lnTo>
                  <a:pt x="149533" y="68822"/>
                </a:lnTo>
                <a:lnTo>
                  <a:pt x="142345" y="65909"/>
                </a:lnTo>
                <a:lnTo>
                  <a:pt x="178988" y="65909"/>
                </a:lnTo>
                <a:lnTo>
                  <a:pt x="181557" y="70756"/>
                </a:lnTo>
                <a:lnTo>
                  <a:pt x="185569" y="83843"/>
                </a:lnTo>
                <a:lnTo>
                  <a:pt x="186571" y="91078"/>
                </a:lnTo>
                <a:lnTo>
                  <a:pt x="186571" y="188270"/>
                </a:lnTo>
                <a:close/>
              </a:path>
              <a:path w="941704" h="190500">
                <a:moveTo>
                  <a:pt x="293029" y="69061"/>
                </a:moveTo>
                <a:lnTo>
                  <a:pt x="211790" y="69061"/>
                </a:lnTo>
                <a:lnTo>
                  <a:pt x="210572" y="68583"/>
                </a:lnTo>
                <a:lnTo>
                  <a:pt x="208566" y="66673"/>
                </a:lnTo>
                <a:lnTo>
                  <a:pt x="208064" y="65288"/>
                </a:lnTo>
                <a:lnTo>
                  <a:pt x="208064" y="53443"/>
                </a:lnTo>
                <a:lnTo>
                  <a:pt x="230130" y="50578"/>
                </a:lnTo>
                <a:lnTo>
                  <a:pt x="236195" y="6017"/>
                </a:lnTo>
                <a:lnTo>
                  <a:pt x="236792" y="4871"/>
                </a:lnTo>
                <a:lnTo>
                  <a:pt x="238798" y="3152"/>
                </a:lnTo>
                <a:lnTo>
                  <a:pt x="240064" y="2722"/>
                </a:lnTo>
                <a:lnTo>
                  <a:pt x="254488" y="2722"/>
                </a:lnTo>
                <a:lnTo>
                  <a:pt x="254488" y="50721"/>
                </a:lnTo>
                <a:lnTo>
                  <a:pt x="293029" y="50721"/>
                </a:lnTo>
                <a:lnTo>
                  <a:pt x="293029" y="69061"/>
                </a:lnTo>
                <a:close/>
              </a:path>
              <a:path w="941704" h="190500">
                <a:moveTo>
                  <a:pt x="269246" y="190419"/>
                </a:moveTo>
                <a:lnTo>
                  <a:pt x="262941" y="190419"/>
                </a:lnTo>
                <a:lnTo>
                  <a:pt x="255311" y="189837"/>
                </a:lnTo>
                <a:lnTo>
                  <a:pt x="229270" y="154456"/>
                </a:lnTo>
                <a:lnTo>
                  <a:pt x="229270" y="69061"/>
                </a:lnTo>
                <a:lnTo>
                  <a:pt x="254488" y="69061"/>
                </a:lnTo>
                <a:lnTo>
                  <a:pt x="254488" y="158468"/>
                </a:lnTo>
                <a:lnTo>
                  <a:pt x="255801" y="162766"/>
                </a:lnTo>
                <a:lnTo>
                  <a:pt x="261055" y="168498"/>
                </a:lnTo>
                <a:lnTo>
                  <a:pt x="264470" y="169930"/>
                </a:lnTo>
                <a:lnTo>
                  <a:pt x="291446" y="169930"/>
                </a:lnTo>
                <a:lnTo>
                  <a:pt x="296325" y="177811"/>
                </a:lnTo>
                <a:lnTo>
                  <a:pt x="292026" y="181823"/>
                </a:lnTo>
                <a:lnTo>
                  <a:pt x="286964" y="184927"/>
                </a:lnTo>
                <a:lnTo>
                  <a:pt x="275312" y="189321"/>
                </a:lnTo>
                <a:lnTo>
                  <a:pt x="269246" y="190419"/>
                </a:lnTo>
                <a:close/>
              </a:path>
              <a:path w="941704" h="190500">
                <a:moveTo>
                  <a:pt x="291446" y="169930"/>
                </a:moveTo>
                <a:lnTo>
                  <a:pt x="271156" y="169930"/>
                </a:lnTo>
                <a:lnTo>
                  <a:pt x="273281" y="169596"/>
                </a:lnTo>
                <a:lnTo>
                  <a:pt x="276817" y="168259"/>
                </a:lnTo>
                <a:lnTo>
                  <a:pt x="278319" y="167495"/>
                </a:lnTo>
                <a:lnTo>
                  <a:pt x="281879" y="165011"/>
                </a:lnTo>
                <a:lnTo>
                  <a:pt x="283692" y="163674"/>
                </a:lnTo>
                <a:lnTo>
                  <a:pt x="284528" y="163339"/>
                </a:lnTo>
                <a:lnTo>
                  <a:pt x="286151" y="163339"/>
                </a:lnTo>
                <a:lnTo>
                  <a:pt x="286844" y="163530"/>
                </a:lnTo>
                <a:lnTo>
                  <a:pt x="287897" y="164295"/>
                </a:lnTo>
                <a:lnTo>
                  <a:pt x="288396" y="164916"/>
                </a:lnTo>
                <a:lnTo>
                  <a:pt x="288874" y="165775"/>
                </a:lnTo>
                <a:lnTo>
                  <a:pt x="291446" y="169930"/>
                </a:lnTo>
                <a:close/>
              </a:path>
              <a:path w="941704" h="190500">
                <a:moveTo>
                  <a:pt x="384503" y="190276"/>
                </a:moveTo>
                <a:lnTo>
                  <a:pt x="379438" y="190276"/>
                </a:lnTo>
                <a:lnTo>
                  <a:pt x="372275" y="189972"/>
                </a:lnTo>
                <a:lnTo>
                  <a:pt x="335913" y="175478"/>
                </a:lnTo>
                <a:lnTo>
                  <a:pt x="315062" y="140258"/>
                </a:lnTo>
                <a:lnTo>
                  <a:pt x="312348" y="118349"/>
                </a:lnTo>
                <a:lnTo>
                  <a:pt x="312351" y="112523"/>
                </a:lnTo>
                <a:lnTo>
                  <a:pt x="325782" y="70879"/>
                </a:lnTo>
                <a:lnTo>
                  <a:pt x="363590" y="47318"/>
                </a:lnTo>
                <a:lnTo>
                  <a:pt x="378150" y="45993"/>
                </a:lnTo>
                <a:lnTo>
                  <a:pt x="386557" y="45993"/>
                </a:lnTo>
                <a:lnTo>
                  <a:pt x="394342" y="47378"/>
                </a:lnTo>
                <a:lnTo>
                  <a:pt x="408668" y="52918"/>
                </a:lnTo>
                <a:lnTo>
                  <a:pt x="414877" y="56978"/>
                </a:lnTo>
                <a:lnTo>
                  <a:pt x="422101" y="64333"/>
                </a:lnTo>
                <a:lnTo>
                  <a:pt x="378581" y="64333"/>
                </a:lnTo>
                <a:lnTo>
                  <a:pt x="370230" y="64977"/>
                </a:lnTo>
                <a:lnTo>
                  <a:pt x="339656" y="94395"/>
                </a:lnTo>
                <a:lnTo>
                  <a:pt x="337887" y="102875"/>
                </a:lnTo>
                <a:lnTo>
                  <a:pt x="436679" y="102875"/>
                </a:lnTo>
                <a:lnTo>
                  <a:pt x="436879" y="108154"/>
                </a:lnTo>
                <a:lnTo>
                  <a:pt x="436896" y="112523"/>
                </a:lnTo>
                <a:lnTo>
                  <a:pt x="436465" y="115125"/>
                </a:lnTo>
                <a:lnTo>
                  <a:pt x="434745" y="117704"/>
                </a:lnTo>
                <a:lnTo>
                  <a:pt x="433170" y="118349"/>
                </a:lnTo>
                <a:lnTo>
                  <a:pt x="337171" y="118349"/>
                </a:lnTo>
                <a:lnTo>
                  <a:pt x="337362" y="127137"/>
                </a:lnTo>
                <a:lnTo>
                  <a:pt x="353721" y="161907"/>
                </a:lnTo>
                <a:lnTo>
                  <a:pt x="374998" y="170503"/>
                </a:lnTo>
                <a:lnTo>
                  <a:pt x="433170" y="170503"/>
                </a:lnTo>
                <a:lnTo>
                  <a:pt x="431594" y="172366"/>
                </a:lnTo>
                <a:lnTo>
                  <a:pt x="389635" y="189846"/>
                </a:lnTo>
                <a:lnTo>
                  <a:pt x="384503" y="190276"/>
                </a:lnTo>
                <a:close/>
              </a:path>
              <a:path w="941704" h="190500">
                <a:moveTo>
                  <a:pt x="436679" y="102875"/>
                </a:moveTo>
                <a:lnTo>
                  <a:pt x="414258" y="102875"/>
                </a:lnTo>
                <a:lnTo>
                  <a:pt x="414258" y="97239"/>
                </a:lnTo>
                <a:lnTo>
                  <a:pt x="413445" y="92057"/>
                </a:lnTo>
                <a:lnTo>
                  <a:pt x="384121" y="64333"/>
                </a:lnTo>
                <a:lnTo>
                  <a:pt x="422101" y="64333"/>
                </a:lnTo>
                <a:lnTo>
                  <a:pt x="436608" y="101209"/>
                </a:lnTo>
                <a:lnTo>
                  <a:pt x="436679" y="102875"/>
                </a:lnTo>
                <a:close/>
              </a:path>
              <a:path w="941704" h="190500">
                <a:moveTo>
                  <a:pt x="433170" y="170503"/>
                </a:moveTo>
                <a:lnTo>
                  <a:pt x="387701" y="170503"/>
                </a:lnTo>
                <a:lnTo>
                  <a:pt x="393004" y="169811"/>
                </a:lnTo>
                <a:lnTo>
                  <a:pt x="401983" y="167041"/>
                </a:lnTo>
                <a:lnTo>
                  <a:pt x="405827" y="165489"/>
                </a:lnTo>
                <a:lnTo>
                  <a:pt x="412227" y="162050"/>
                </a:lnTo>
                <a:lnTo>
                  <a:pt x="414927" y="160498"/>
                </a:lnTo>
                <a:lnTo>
                  <a:pt x="419319" y="157728"/>
                </a:lnTo>
                <a:lnTo>
                  <a:pt x="421230" y="157035"/>
                </a:lnTo>
                <a:lnTo>
                  <a:pt x="423903" y="157035"/>
                </a:lnTo>
                <a:lnTo>
                  <a:pt x="424813" y="157250"/>
                </a:lnTo>
                <a:lnTo>
                  <a:pt x="426341" y="158110"/>
                </a:lnTo>
                <a:lnTo>
                  <a:pt x="427008" y="158707"/>
                </a:lnTo>
                <a:lnTo>
                  <a:pt x="434745" y="168641"/>
                </a:lnTo>
                <a:lnTo>
                  <a:pt x="433170" y="170503"/>
                </a:lnTo>
                <a:close/>
              </a:path>
              <a:path w="941704" h="190500">
                <a:moveTo>
                  <a:pt x="506018" y="75652"/>
                </a:moveTo>
                <a:lnTo>
                  <a:pt x="489595" y="75652"/>
                </a:lnTo>
                <a:lnTo>
                  <a:pt x="493007" y="69070"/>
                </a:lnTo>
                <a:lnTo>
                  <a:pt x="519397" y="45706"/>
                </a:lnTo>
                <a:lnTo>
                  <a:pt x="531243" y="45706"/>
                </a:lnTo>
                <a:lnTo>
                  <a:pt x="534013" y="46017"/>
                </a:lnTo>
                <a:lnTo>
                  <a:pt x="539169" y="47258"/>
                </a:lnTo>
                <a:lnTo>
                  <a:pt x="541510" y="48285"/>
                </a:lnTo>
                <a:lnTo>
                  <a:pt x="543611" y="49718"/>
                </a:lnTo>
                <a:lnTo>
                  <a:pt x="541520" y="69070"/>
                </a:lnTo>
                <a:lnTo>
                  <a:pt x="541365" y="70351"/>
                </a:lnTo>
                <a:lnTo>
                  <a:pt x="519540" y="70351"/>
                </a:lnTo>
                <a:lnTo>
                  <a:pt x="515743" y="70995"/>
                </a:lnTo>
                <a:lnTo>
                  <a:pt x="509153" y="73574"/>
                </a:lnTo>
                <a:lnTo>
                  <a:pt x="506192" y="75485"/>
                </a:lnTo>
                <a:lnTo>
                  <a:pt x="506018" y="75652"/>
                </a:lnTo>
                <a:close/>
              </a:path>
              <a:path w="941704" h="190500">
                <a:moveTo>
                  <a:pt x="491027" y="188270"/>
                </a:moveTo>
                <a:lnTo>
                  <a:pt x="465809" y="188270"/>
                </a:lnTo>
                <a:lnTo>
                  <a:pt x="465809" y="48142"/>
                </a:lnTo>
                <a:lnTo>
                  <a:pt x="482957" y="48142"/>
                </a:lnTo>
                <a:lnTo>
                  <a:pt x="484841" y="48667"/>
                </a:lnTo>
                <a:lnTo>
                  <a:pt x="487039" y="50769"/>
                </a:lnTo>
                <a:lnTo>
                  <a:pt x="487685" y="52536"/>
                </a:lnTo>
                <a:lnTo>
                  <a:pt x="487875" y="55019"/>
                </a:lnTo>
                <a:lnTo>
                  <a:pt x="489595" y="75652"/>
                </a:lnTo>
                <a:lnTo>
                  <a:pt x="506018" y="75652"/>
                </a:lnTo>
                <a:lnTo>
                  <a:pt x="500939" y="80547"/>
                </a:lnTo>
                <a:lnTo>
                  <a:pt x="498621" y="83628"/>
                </a:lnTo>
                <a:lnTo>
                  <a:pt x="494610" y="90887"/>
                </a:lnTo>
                <a:lnTo>
                  <a:pt x="492747" y="95042"/>
                </a:lnTo>
                <a:lnTo>
                  <a:pt x="491027" y="99723"/>
                </a:lnTo>
                <a:lnTo>
                  <a:pt x="491027" y="188270"/>
                </a:lnTo>
                <a:close/>
              </a:path>
              <a:path w="941704" h="190500">
                <a:moveTo>
                  <a:pt x="539981" y="71927"/>
                </a:moveTo>
                <a:lnTo>
                  <a:pt x="536258" y="71927"/>
                </a:lnTo>
                <a:lnTo>
                  <a:pt x="534371" y="71664"/>
                </a:lnTo>
                <a:lnTo>
                  <a:pt x="529500" y="70613"/>
                </a:lnTo>
                <a:lnTo>
                  <a:pt x="526800" y="70351"/>
                </a:lnTo>
                <a:lnTo>
                  <a:pt x="541365" y="70351"/>
                </a:lnTo>
                <a:lnTo>
                  <a:pt x="541319" y="70733"/>
                </a:lnTo>
                <a:lnTo>
                  <a:pt x="539981" y="71927"/>
                </a:lnTo>
                <a:close/>
              </a:path>
              <a:path w="941704" h="190500">
                <a:moveTo>
                  <a:pt x="616013" y="68201"/>
                </a:moveTo>
                <a:lnTo>
                  <a:pt x="592272" y="68201"/>
                </a:lnTo>
                <a:lnTo>
                  <a:pt x="596919" y="63433"/>
                </a:lnTo>
                <a:lnTo>
                  <a:pt x="631171" y="46373"/>
                </a:lnTo>
                <a:lnTo>
                  <a:pt x="638263" y="45993"/>
                </a:lnTo>
                <a:lnTo>
                  <a:pt x="645907" y="45993"/>
                </a:lnTo>
                <a:lnTo>
                  <a:pt x="677246" y="65909"/>
                </a:lnTo>
                <a:lnTo>
                  <a:pt x="623793" y="65909"/>
                </a:lnTo>
                <a:lnTo>
                  <a:pt x="617106" y="67604"/>
                </a:lnTo>
                <a:lnTo>
                  <a:pt x="616013" y="68201"/>
                </a:lnTo>
                <a:close/>
              </a:path>
              <a:path w="941704" h="190500">
                <a:moveTo>
                  <a:pt x="593848" y="188270"/>
                </a:moveTo>
                <a:lnTo>
                  <a:pt x="568630" y="188270"/>
                </a:lnTo>
                <a:lnTo>
                  <a:pt x="568630" y="48142"/>
                </a:lnTo>
                <a:lnTo>
                  <a:pt x="585488" y="48142"/>
                </a:lnTo>
                <a:lnTo>
                  <a:pt x="586970" y="48548"/>
                </a:lnTo>
                <a:lnTo>
                  <a:pt x="589261" y="50172"/>
                </a:lnTo>
                <a:lnTo>
                  <a:pt x="589930" y="51485"/>
                </a:lnTo>
                <a:lnTo>
                  <a:pt x="590121" y="53300"/>
                </a:lnTo>
                <a:lnTo>
                  <a:pt x="592272" y="68201"/>
                </a:lnTo>
                <a:lnTo>
                  <a:pt x="616013" y="68201"/>
                </a:lnTo>
                <a:lnTo>
                  <a:pt x="604688" y="74386"/>
                </a:lnTo>
                <a:lnTo>
                  <a:pt x="599004" y="79091"/>
                </a:lnTo>
                <a:lnTo>
                  <a:pt x="593848" y="85108"/>
                </a:lnTo>
                <a:lnTo>
                  <a:pt x="593848" y="188270"/>
                </a:lnTo>
                <a:close/>
              </a:path>
              <a:path w="941704" h="190500">
                <a:moveTo>
                  <a:pt x="684831" y="188270"/>
                </a:moveTo>
                <a:lnTo>
                  <a:pt x="659613" y="188270"/>
                </a:lnTo>
                <a:lnTo>
                  <a:pt x="659613" y="88595"/>
                </a:lnTo>
                <a:lnTo>
                  <a:pt x="657248" y="80476"/>
                </a:lnTo>
                <a:lnTo>
                  <a:pt x="647791" y="68822"/>
                </a:lnTo>
                <a:lnTo>
                  <a:pt x="640604" y="65909"/>
                </a:lnTo>
                <a:lnTo>
                  <a:pt x="677246" y="65909"/>
                </a:lnTo>
                <a:lnTo>
                  <a:pt x="679817" y="70756"/>
                </a:lnTo>
                <a:lnTo>
                  <a:pt x="683828" y="83843"/>
                </a:lnTo>
                <a:lnTo>
                  <a:pt x="684831" y="91078"/>
                </a:lnTo>
                <a:lnTo>
                  <a:pt x="684831" y="188270"/>
                </a:lnTo>
                <a:close/>
              </a:path>
              <a:path w="941704" h="190500">
                <a:moveTo>
                  <a:pt x="785633" y="190276"/>
                </a:moveTo>
                <a:lnTo>
                  <a:pt x="780569" y="190276"/>
                </a:lnTo>
                <a:lnTo>
                  <a:pt x="773405" y="189972"/>
                </a:lnTo>
                <a:lnTo>
                  <a:pt x="737044" y="175478"/>
                </a:lnTo>
                <a:lnTo>
                  <a:pt x="716193" y="140258"/>
                </a:lnTo>
                <a:lnTo>
                  <a:pt x="713478" y="118349"/>
                </a:lnTo>
                <a:lnTo>
                  <a:pt x="713482" y="112523"/>
                </a:lnTo>
                <a:lnTo>
                  <a:pt x="726913" y="70879"/>
                </a:lnTo>
                <a:lnTo>
                  <a:pt x="764720" y="47318"/>
                </a:lnTo>
                <a:lnTo>
                  <a:pt x="779281" y="45993"/>
                </a:lnTo>
                <a:lnTo>
                  <a:pt x="787688" y="45993"/>
                </a:lnTo>
                <a:lnTo>
                  <a:pt x="795472" y="47378"/>
                </a:lnTo>
                <a:lnTo>
                  <a:pt x="809798" y="52918"/>
                </a:lnTo>
                <a:lnTo>
                  <a:pt x="816007" y="56978"/>
                </a:lnTo>
                <a:lnTo>
                  <a:pt x="823232" y="64333"/>
                </a:lnTo>
                <a:lnTo>
                  <a:pt x="779712" y="64333"/>
                </a:lnTo>
                <a:lnTo>
                  <a:pt x="771361" y="64977"/>
                </a:lnTo>
                <a:lnTo>
                  <a:pt x="740787" y="94395"/>
                </a:lnTo>
                <a:lnTo>
                  <a:pt x="739018" y="102875"/>
                </a:lnTo>
                <a:lnTo>
                  <a:pt x="837809" y="102875"/>
                </a:lnTo>
                <a:lnTo>
                  <a:pt x="838010" y="108154"/>
                </a:lnTo>
                <a:lnTo>
                  <a:pt x="838027" y="112523"/>
                </a:lnTo>
                <a:lnTo>
                  <a:pt x="837596" y="115125"/>
                </a:lnTo>
                <a:lnTo>
                  <a:pt x="835876" y="117704"/>
                </a:lnTo>
                <a:lnTo>
                  <a:pt x="834300" y="118349"/>
                </a:lnTo>
                <a:lnTo>
                  <a:pt x="738302" y="118349"/>
                </a:lnTo>
                <a:lnTo>
                  <a:pt x="738493" y="127137"/>
                </a:lnTo>
                <a:lnTo>
                  <a:pt x="754852" y="161907"/>
                </a:lnTo>
                <a:lnTo>
                  <a:pt x="776129" y="170503"/>
                </a:lnTo>
                <a:lnTo>
                  <a:pt x="834300" y="170503"/>
                </a:lnTo>
                <a:lnTo>
                  <a:pt x="832725" y="172366"/>
                </a:lnTo>
                <a:lnTo>
                  <a:pt x="790766" y="189846"/>
                </a:lnTo>
                <a:lnTo>
                  <a:pt x="785633" y="190276"/>
                </a:lnTo>
                <a:close/>
              </a:path>
              <a:path w="941704" h="190500">
                <a:moveTo>
                  <a:pt x="837809" y="102875"/>
                </a:moveTo>
                <a:lnTo>
                  <a:pt x="815388" y="102875"/>
                </a:lnTo>
                <a:lnTo>
                  <a:pt x="815388" y="97239"/>
                </a:lnTo>
                <a:lnTo>
                  <a:pt x="814575" y="92057"/>
                </a:lnTo>
                <a:lnTo>
                  <a:pt x="785252" y="64333"/>
                </a:lnTo>
                <a:lnTo>
                  <a:pt x="823232" y="64333"/>
                </a:lnTo>
                <a:lnTo>
                  <a:pt x="837738" y="101209"/>
                </a:lnTo>
                <a:lnTo>
                  <a:pt x="837809" y="102875"/>
                </a:lnTo>
                <a:close/>
              </a:path>
              <a:path w="941704" h="190500">
                <a:moveTo>
                  <a:pt x="834300" y="170503"/>
                </a:moveTo>
                <a:lnTo>
                  <a:pt x="788832" y="170503"/>
                </a:lnTo>
                <a:lnTo>
                  <a:pt x="794134" y="169811"/>
                </a:lnTo>
                <a:lnTo>
                  <a:pt x="803114" y="167041"/>
                </a:lnTo>
                <a:lnTo>
                  <a:pt x="806958" y="165489"/>
                </a:lnTo>
                <a:lnTo>
                  <a:pt x="813358" y="162050"/>
                </a:lnTo>
                <a:lnTo>
                  <a:pt x="816057" y="160498"/>
                </a:lnTo>
                <a:lnTo>
                  <a:pt x="820450" y="157728"/>
                </a:lnTo>
                <a:lnTo>
                  <a:pt x="822360" y="157035"/>
                </a:lnTo>
                <a:lnTo>
                  <a:pt x="825033" y="157035"/>
                </a:lnTo>
                <a:lnTo>
                  <a:pt x="825943" y="157250"/>
                </a:lnTo>
                <a:lnTo>
                  <a:pt x="827472" y="158110"/>
                </a:lnTo>
                <a:lnTo>
                  <a:pt x="828138" y="158707"/>
                </a:lnTo>
                <a:lnTo>
                  <a:pt x="835876" y="168641"/>
                </a:lnTo>
                <a:lnTo>
                  <a:pt x="834300" y="170503"/>
                </a:lnTo>
                <a:close/>
              </a:path>
              <a:path w="941704" h="190500">
                <a:moveTo>
                  <a:pt x="938007" y="69061"/>
                </a:moveTo>
                <a:lnTo>
                  <a:pt x="856769" y="69061"/>
                </a:lnTo>
                <a:lnTo>
                  <a:pt x="855551" y="68583"/>
                </a:lnTo>
                <a:lnTo>
                  <a:pt x="853544" y="66673"/>
                </a:lnTo>
                <a:lnTo>
                  <a:pt x="853042" y="65288"/>
                </a:lnTo>
                <a:lnTo>
                  <a:pt x="853042" y="53443"/>
                </a:lnTo>
                <a:lnTo>
                  <a:pt x="875109" y="50578"/>
                </a:lnTo>
                <a:lnTo>
                  <a:pt x="881174" y="6017"/>
                </a:lnTo>
                <a:lnTo>
                  <a:pt x="881770" y="4871"/>
                </a:lnTo>
                <a:lnTo>
                  <a:pt x="883777" y="3152"/>
                </a:lnTo>
                <a:lnTo>
                  <a:pt x="885042" y="2722"/>
                </a:lnTo>
                <a:lnTo>
                  <a:pt x="899464" y="2722"/>
                </a:lnTo>
                <a:lnTo>
                  <a:pt x="899464" y="50721"/>
                </a:lnTo>
                <a:lnTo>
                  <a:pt x="938007" y="50721"/>
                </a:lnTo>
                <a:lnTo>
                  <a:pt x="938007" y="69061"/>
                </a:lnTo>
                <a:close/>
              </a:path>
              <a:path w="941704" h="190500">
                <a:moveTo>
                  <a:pt x="914224" y="190419"/>
                </a:moveTo>
                <a:lnTo>
                  <a:pt x="907918" y="190419"/>
                </a:lnTo>
                <a:lnTo>
                  <a:pt x="900289" y="189837"/>
                </a:lnTo>
                <a:lnTo>
                  <a:pt x="874249" y="154456"/>
                </a:lnTo>
                <a:lnTo>
                  <a:pt x="874249" y="69061"/>
                </a:lnTo>
                <a:lnTo>
                  <a:pt x="899464" y="69061"/>
                </a:lnTo>
                <a:lnTo>
                  <a:pt x="899464" y="158468"/>
                </a:lnTo>
                <a:lnTo>
                  <a:pt x="900779" y="162766"/>
                </a:lnTo>
                <a:lnTo>
                  <a:pt x="906031" y="168498"/>
                </a:lnTo>
                <a:lnTo>
                  <a:pt x="909447" y="169930"/>
                </a:lnTo>
                <a:lnTo>
                  <a:pt x="936424" y="169930"/>
                </a:lnTo>
                <a:lnTo>
                  <a:pt x="941303" y="177811"/>
                </a:lnTo>
                <a:lnTo>
                  <a:pt x="937004" y="181823"/>
                </a:lnTo>
                <a:lnTo>
                  <a:pt x="931942" y="184927"/>
                </a:lnTo>
                <a:lnTo>
                  <a:pt x="920290" y="189321"/>
                </a:lnTo>
                <a:lnTo>
                  <a:pt x="914224" y="190419"/>
                </a:lnTo>
                <a:close/>
              </a:path>
              <a:path w="941704" h="190500">
                <a:moveTo>
                  <a:pt x="936424" y="169930"/>
                </a:moveTo>
                <a:lnTo>
                  <a:pt x="916134" y="169930"/>
                </a:lnTo>
                <a:lnTo>
                  <a:pt x="918259" y="169596"/>
                </a:lnTo>
                <a:lnTo>
                  <a:pt x="921795" y="168259"/>
                </a:lnTo>
                <a:lnTo>
                  <a:pt x="923297" y="167495"/>
                </a:lnTo>
                <a:lnTo>
                  <a:pt x="926857" y="165011"/>
                </a:lnTo>
                <a:lnTo>
                  <a:pt x="928670" y="163674"/>
                </a:lnTo>
                <a:lnTo>
                  <a:pt x="929506" y="163339"/>
                </a:lnTo>
                <a:lnTo>
                  <a:pt x="931129" y="163339"/>
                </a:lnTo>
                <a:lnTo>
                  <a:pt x="931822" y="163530"/>
                </a:lnTo>
                <a:lnTo>
                  <a:pt x="932875" y="164295"/>
                </a:lnTo>
                <a:lnTo>
                  <a:pt x="933374" y="164916"/>
                </a:lnTo>
                <a:lnTo>
                  <a:pt x="933852" y="165775"/>
                </a:lnTo>
                <a:lnTo>
                  <a:pt x="936424" y="169930"/>
                </a:lnTo>
                <a:close/>
              </a:path>
            </a:pathLst>
          </a:custGeom>
          <a:solidFill>
            <a:srgbClr val="000000"/>
          </a:solidFill>
        </p:spPr>
        <p:txBody>
          <a:bodyPr wrap="square" lIns="0" tIns="0" rIns="0" bIns="0" rtlCol="0"/>
          <a:lstStyle/>
          <a:p>
            <a:endParaRPr/>
          </a:p>
        </p:txBody>
      </p:sp>
      <p:sp>
        <p:nvSpPr>
          <p:cNvPr id="27" name="object 27"/>
          <p:cNvSpPr/>
          <p:nvPr/>
        </p:nvSpPr>
        <p:spPr>
          <a:xfrm>
            <a:off x="5128531" y="3270807"/>
            <a:ext cx="263525" cy="251460"/>
          </a:xfrm>
          <a:custGeom>
            <a:avLst/>
            <a:gdLst/>
            <a:ahLst/>
            <a:cxnLst/>
            <a:rect l="l" t="t" r="r" b="b"/>
            <a:pathLst>
              <a:path w="263525" h="251460">
                <a:moveTo>
                  <a:pt x="20059" y="203744"/>
                </a:moveTo>
                <a:lnTo>
                  <a:pt x="0" y="203744"/>
                </a:lnTo>
                <a:lnTo>
                  <a:pt x="0" y="0"/>
                </a:lnTo>
                <a:lnTo>
                  <a:pt x="25217" y="0"/>
                </a:lnTo>
                <a:lnTo>
                  <a:pt x="25217" y="83532"/>
                </a:lnTo>
                <a:lnTo>
                  <a:pt x="46669" y="83532"/>
                </a:lnTo>
                <a:lnTo>
                  <a:pt x="35461" y="90457"/>
                </a:lnTo>
                <a:lnTo>
                  <a:pt x="30088" y="95615"/>
                </a:lnTo>
                <a:lnTo>
                  <a:pt x="25217" y="102302"/>
                </a:lnTo>
                <a:lnTo>
                  <a:pt x="25217" y="169930"/>
                </a:lnTo>
                <a:lnTo>
                  <a:pt x="29611" y="175948"/>
                </a:lnTo>
                <a:lnTo>
                  <a:pt x="34435" y="180175"/>
                </a:lnTo>
                <a:lnTo>
                  <a:pt x="44942" y="185046"/>
                </a:lnTo>
                <a:lnTo>
                  <a:pt x="49360" y="185978"/>
                </a:lnTo>
                <a:lnTo>
                  <a:pt x="23927" y="185978"/>
                </a:lnTo>
                <a:lnTo>
                  <a:pt x="22495" y="198443"/>
                </a:lnTo>
                <a:lnTo>
                  <a:pt x="22112" y="201977"/>
                </a:lnTo>
                <a:lnTo>
                  <a:pt x="20059" y="203744"/>
                </a:lnTo>
                <a:close/>
              </a:path>
              <a:path w="263525" h="251460">
                <a:moveTo>
                  <a:pt x="46669" y="83532"/>
                </a:moveTo>
                <a:lnTo>
                  <a:pt x="25217" y="83532"/>
                </a:lnTo>
                <a:lnTo>
                  <a:pt x="30948" y="76750"/>
                </a:lnTo>
                <a:lnTo>
                  <a:pt x="70207" y="61467"/>
                </a:lnTo>
                <a:lnTo>
                  <a:pt x="78326" y="61467"/>
                </a:lnTo>
                <a:lnTo>
                  <a:pt x="85633" y="63043"/>
                </a:lnTo>
                <a:lnTo>
                  <a:pt x="98624" y="69347"/>
                </a:lnTo>
                <a:lnTo>
                  <a:pt x="104164" y="73884"/>
                </a:lnTo>
                <a:lnTo>
                  <a:pt x="109970" y="81383"/>
                </a:lnTo>
                <a:lnTo>
                  <a:pt x="54016" y="81383"/>
                </a:lnTo>
                <a:lnTo>
                  <a:pt x="47210" y="83198"/>
                </a:lnTo>
                <a:lnTo>
                  <a:pt x="46669" y="83532"/>
                </a:lnTo>
                <a:close/>
              </a:path>
              <a:path w="263525" h="251460">
                <a:moveTo>
                  <a:pt x="105829" y="186264"/>
                </a:moveTo>
                <a:lnTo>
                  <a:pt x="57025" y="186264"/>
                </a:lnTo>
                <a:lnTo>
                  <a:pt x="66132" y="185396"/>
                </a:lnTo>
                <a:lnTo>
                  <a:pt x="74111" y="182790"/>
                </a:lnTo>
                <a:lnTo>
                  <a:pt x="96356" y="143862"/>
                </a:lnTo>
                <a:lnTo>
                  <a:pt x="97000" y="130958"/>
                </a:lnTo>
                <a:lnTo>
                  <a:pt x="96427" y="119048"/>
                </a:lnTo>
                <a:lnTo>
                  <a:pt x="76726" y="84392"/>
                </a:lnTo>
                <a:lnTo>
                  <a:pt x="61753" y="81383"/>
                </a:lnTo>
                <a:lnTo>
                  <a:pt x="109970" y="81383"/>
                </a:lnTo>
                <a:lnTo>
                  <a:pt x="122706" y="122285"/>
                </a:lnTo>
                <a:lnTo>
                  <a:pt x="122934" y="130098"/>
                </a:lnTo>
                <a:lnTo>
                  <a:pt x="122674" y="138426"/>
                </a:lnTo>
                <a:lnTo>
                  <a:pt x="110531" y="179678"/>
                </a:lnTo>
                <a:lnTo>
                  <a:pt x="106775" y="185046"/>
                </a:lnTo>
                <a:lnTo>
                  <a:pt x="105829" y="186264"/>
                </a:lnTo>
                <a:close/>
              </a:path>
              <a:path w="263525" h="251460">
                <a:moveTo>
                  <a:pt x="72499" y="205750"/>
                </a:moveTo>
                <a:lnTo>
                  <a:pt x="54159" y="205750"/>
                </a:lnTo>
                <a:lnTo>
                  <a:pt x="46494" y="204007"/>
                </a:lnTo>
                <a:lnTo>
                  <a:pt x="34172" y="197034"/>
                </a:lnTo>
                <a:lnTo>
                  <a:pt x="28703" y="192187"/>
                </a:lnTo>
                <a:lnTo>
                  <a:pt x="23927" y="185978"/>
                </a:lnTo>
                <a:lnTo>
                  <a:pt x="49360" y="185978"/>
                </a:lnTo>
                <a:lnTo>
                  <a:pt x="50721" y="186264"/>
                </a:lnTo>
                <a:lnTo>
                  <a:pt x="105829" y="186264"/>
                </a:lnTo>
                <a:lnTo>
                  <a:pt x="101728" y="191542"/>
                </a:lnTo>
                <a:lnTo>
                  <a:pt x="95472" y="196676"/>
                </a:lnTo>
                <a:lnTo>
                  <a:pt x="80762" y="203936"/>
                </a:lnTo>
                <a:lnTo>
                  <a:pt x="72499" y="205750"/>
                </a:lnTo>
                <a:close/>
              </a:path>
              <a:path w="263525" h="251460">
                <a:moveTo>
                  <a:pt x="184594" y="251027"/>
                </a:moveTo>
                <a:lnTo>
                  <a:pt x="163340" y="251027"/>
                </a:lnTo>
                <a:lnTo>
                  <a:pt x="187411" y="195434"/>
                </a:lnTo>
                <a:lnTo>
                  <a:pt x="133825" y="63616"/>
                </a:lnTo>
                <a:lnTo>
                  <a:pt x="157800" y="63616"/>
                </a:lnTo>
                <a:lnTo>
                  <a:pt x="159472" y="64141"/>
                </a:lnTo>
                <a:lnTo>
                  <a:pt x="197370" y="160474"/>
                </a:lnTo>
                <a:lnTo>
                  <a:pt x="199877" y="168498"/>
                </a:lnTo>
                <a:lnTo>
                  <a:pt x="221310" y="168498"/>
                </a:lnTo>
                <a:lnTo>
                  <a:pt x="190086" y="246920"/>
                </a:lnTo>
                <a:lnTo>
                  <a:pt x="189059" y="248400"/>
                </a:lnTo>
                <a:lnTo>
                  <a:pt x="186480" y="250502"/>
                </a:lnTo>
                <a:lnTo>
                  <a:pt x="184594" y="251027"/>
                </a:lnTo>
                <a:close/>
              </a:path>
              <a:path w="263525" h="251460">
                <a:moveTo>
                  <a:pt x="221310" y="168498"/>
                </a:moveTo>
                <a:lnTo>
                  <a:pt x="199877" y="168498"/>
                </a:lnTo>
                <a:lnTo>
                  <a:pt x="200450" y="166396"/>
                </a:lnTo>
                <a:lnTo>
                  <a:pt x="201095" y="164318"/>
                </a:lnTo>
                <a:lnTo>
                  <a:pt x="202528" y="160211"/>
                </a:lnTo>
                <a:lnTo>
                  <a:pt x="203268" y="158181"/>
                </a:lnTo>
                <a:lnTo>
                  <a:pt x="204032" y="156175"/>
                </a:lnTo>
                <a:lnTo>
                  <a:pt x="235697" y="68774"/>
                </a:lnTo>
                <a:lnTo>
                  <a:pt x="236270" y="67341"/>
                </a:lnTo>
                <a:lnTo>
                  <a:pt x="237225" y="66124"/>
                </a:lnTo>
                <a:lnTo>
                  <a:pt x="239900" y="64118"/>
                </a:lnTo>
                <a:lnTo>
                  <a:pt x="241381" y="63616"/>
                </a:lnTo>
                <a:lnTo>
                  <a:pt x="263064" y="63616"/>
                </a:lnTo>
                <a:lnTo>
                  <a:pt x="221310" y="168498"/>
                </a:lnTo>
                <a:close/>
              </a:path>
            </a:pathLst>
          </a:custGeom>
          <a:solidFill>
            <a:srgbClr val="000000"/>
          </a:solidFill>
        </p:spPr>
        <p:txBody>
          <a:bodyPr wrap="square" lIns="0" tIns="0" rIns="0" bIns="0" rtlCol="0"/>
          <a:lstStyle/>
          <a:p>
            <a:endParaRPr/>
          </a:p>
        </p:txBody>
      </p:sp>
      <p:pic>
        <p:nvPicPr>
          <p:cNvPr id="28" name="object 28"/>
          <p:cNvPicPr/>
          <p:nvPr/>
        </p:nvPicPr>
        <p:blipFill>
          <a:blip r:embed="rId17" cstate="print"/>
          <a:stretch>
            <a:fillRect/>
          </a:stretch>
        </p:blipFill>
        <p:spPr>
          <a:xfrm>
            <a:off x="6609542" y="3331988"/>
            <a:ext cx="1116135" cy="192998"/>
          </a:xfrm>
          <a:prstGeom prst="rect">
            <a:avLst/>
          </a:prstGeom>
        </p:spPr>
      </p:pic>
      <p:pic>
        <p:nvPicPr>
          <p:cNvPr id="29" name="object 29"/>
          <p:cNvPicPr/>
          <p:nvPr/>
        </p:nvPicPr>
        <p:blipFill>
          <a:blip r:embed="rId18" cstate="print"/>
          <a:stretch>
            <a:fillRect/>
          </a:stretch>
        </p:blipFill>
        <p:spPr>
          <a:xfrm>
            <a:off x="5572439" y="3271666"/>
            <a:ext cx="851051" cy="253319"/>
          </a:xfrm>
          <a:prstGeom prst="rect">
            <a:avLst/>
          </a:prstGeom>
        </p:spPr>
      </p:pic>
      <p:pic>
        <p:nvPicPr>
          <p:cNvPr id="30" name="object 30"/>
          <p:cNvPicPr/>
          <p:nvPr/>
        </p:nvPicPr>
        <p:blipFill>
          <a:blip r:embed="rId19" cstate="print"/>
          <a:stretch>
            <a:fillRect/>
          </a:stretch>
        </p:blipFill>
        <p:spPr>
          <a:xfrm>
            <a:off x="7915309" y="3260061"/>
            <a:ext cx="1363954" cy="255182"/>
          </a:xfrm>
          <a:prstGeom prst="rect">
            <a:avLst/>
          </a:prstGeom>
        </p:spPr>
      </p:pic>
      <p:pic>
        <p:nvPicPr>
          <p:cNvPr id="31" name="object 31"/>
          <p:cNvPicPr/>
          <p:nvPr/>
        </p:nvPicPr>
        <p:blipFill>
          <a:blip r:embed="rId20" cstate="print"/>
          <a:stretch>
            <a:fillRect/>
          </a:stretch>
        </p:blipFill>
        <p:spPr>
          <a:xfrm>
            <a:off x="960344" y="3577413"/>
            <a:ext cx="8315022" cy="265068"/>
          </a:xfrm>
          <a:prstGeom prst="rect">
            <a:avLst/>
          </a:prstGeom>
        </p:spPr>
      </p:pic>
      <p:pic>
        <p:nvPicPr>
          <p:cNvPr id="32" name="object 32"/>
          <p:cNvPicPr/>
          <p:nvPr/>
        </p:nvPicPr>
        <p:blipFill>
          <a:blip r:embed="rId21" cstate="print"/>
          <a:stretch>
            <a:fillRect/>
          </a:stretch>
        </p:blipFill>
        <p:spPr>
          <a:xfrm>
            <a:off x="960344" y="3904608"/>
            <a:ext cx="8175727" cy="254179"/>
          </a:xfrm>
          <a:prstGeom prst="rect">
            <a:avLst/>
          </a:prstGeom>
        </p:spPr>
      </p:pic>
      <p:pic>
        <p:nvPicPr>
          <p:cNvPr id="33" name="object 33"/>
          <p:cNvPicPr/>
          <p:nvPr/>
        </p:nvPicPr>
        <p:blipFill>
          <a:blip r:embed="rId22" cstate="print"/>
          <a:stretch>
            <a:fillRect/>
          </a:stretch>
        </p:blipFill>
        <p:spPr>
          <a:xfrm>
            <a:off x="958195" y="4222118"/>
            <a:ext cx="2709246" cy="20603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2363" y="1835018"/>
            <a:ext cx="79520" cy="79520"/>
          </a:xfrm>
          <a:prstGeom prst="rect">
            <a:avLst/>
          </a:prstGeom>
        </p:spPr>
      </p:pic>
      <p:pic>
        <p:nvPicPr>
          <p:cNvPr id="3" name="object 3"/>
          <p:cNvPicPr/>
          <p:nvPr/>
        </p:nvPicPr>
        <p:blipFill>
          <a:blip r:embed="rId3" cstate="print"/>
          <a:stretch>
            <a:fillRect/>
          </a:stretch>
        </p:blipFill>
        <p:spPr>
          <a:xfrm>
            <a:off x="602221" y="1778279"/>
            <a:ext cx="206897" cy="193715"/>
          </a:xfrm>
          <a:prstGeom prst="rect">
            <a:avLst/>
          </a:prstGeom>
        </p:spPr>
      </p:pic>
      <p:pic>
        <p:nvPicPr>
          <p:cNvPr id="4" name="object 4"/>
          <p:cNvPicPr/>
          <p:nvPr/>
        </p:nvPicPr>
        <p:blipFill>
          <a:blip r:embed="rId4" cstate="print"/>
          <a:stretch>
            <a:fillRect/>
          </a:stretch>
        </p:blipFill>
        <p:spPr>
          <a:xfrm>
            <a:off x="887017" y="1768393"/>
            <a:ext cx="1748305" cy="266072"/>
          </a:xfrm>
          <a:prstGeom prst="rect">
            <a:avLst/>
          </a:prstGeom>
        </p:spPr>
      </p:pic>
      <p:sp>
        <p:nvSpPr>
          <p:cNvPr id="5" name="object 5"/>
          <p:cNvSpPr/>
          <p:nvPr/>
        </p:nvSpPr>
        <p:spPr>
          <a:xfrm>
            <a:off x="2716635" y="1768393"/>
            <a:ext cx="1426845" cy="207010"/>
          </a:xfrm>
          <a:custGeom>
            <a:avLst/>
            <a:gdLst/>
            <a:ahLst/>
            <a:cxnLst/>
            <a:rect l="l" t="t" r="r" b="b"/>
            <a:pathLst>
              <a:path w="1426845" h="207010">
                <a:moveTo>
                  <a:pt x="36823" y="40405"/>
                </a:moveTo>
                <a:lnTo>
                  <a:pt x="28321" y="40405"/>
                </a:lnTo>
                <a:lnTo>
                  <a:pt x="24691" y="38876"/>
                </a:lnTo>
                <a:lnTo>
                  <a:pt x="18578" y="32763"/>
                </a:lnTo>
                <a:lnTo>
                  <a:pt x="17050" y="29133"/>
                </a:lnTo>
                <a:lnTo>
                  <a:pt x="17050" y="20632"/>
                </a:lnTo>
                <a:lnTo>
                  <a:pt x="18578" y="16954"/>
                </a:lnTo>
                <a:lnTo>
                  <a:pt x="24691" y="10841"/>
                </a:lnTo>
                <a:lnTo>
                  <a:pt x="28321" y="9313"/>
                </a:lnTo>
                <a:lnTo>
                  <a:pt x="36823" y="9313"/>
                </a:lnTo>
                <a:lnTo>
                  <a:pt x="40500" y="10841"/>
                </a:lnTo>
                <a:lnTo>
                  <a:pt x="46613" y="16954"/>
                </a:lnTo>
                <a:lnTo>
                  <a:pt x="48142" y="20632"/>
                </a:lnTo>
                <a:lnTo>
                  <a:pt x="48142" y="29133"/>
                </a:lnTo>
                <a:lnTo>
                  <a:pt x="46613" y="32763"/>
                </a:lnTo>
                <a:lnTo>
                  <a:pt x="40500" y="38876"/>
                </a:lnTo>
                <a:lnTo>
                  <a:pt x="36823" y="40405"/>
                </a:lnTo>
                <a:close/>
              </a:path>
              <a:path w="1426845" h="207010">
                <a:moveTo>
                  <a:pt x="69777" y="203601"/>
                </a:moveTo>
                <a:lnTo>
                  <a:pt x="0" y="203601"/>
                </a:lnTo>
                <a:lnTo>
                  <a:pt x="0" y="197154"/>
                </a:lnTo>
                <a:lnTo>
                  <a:pt x="22924" y="193572"/>
                </a:lnTo>
                <a:lnTo>
                  <a:pt x="22924" y="78947"/>
                </a:lnTo>
                <a:lnTo>
                  <a:pt x="3868" y="75365"/>
                </a:lnTo>
                <a:lnTo>
                  <a:pt x="3868" y="68918"/>
                </a:lnTo>
                <a:lnTo>
                  <a:pt x="46709" y="68918"/>
                </a:lnTo>
                <a:lnTo>
                  <a:pt x="46709" y="193572"/>
                </a:lnTo>
                <a:lnTo>
                  <a:pt x="69777" y="197154"/>
                </a:lnTo>
                <a:lnTo>
                  <a:pt x="69777" y="203601"/>
                </a:lnTo>
                <a:close/>
              </a:path>
              <a:path w="1426845" h="207010">
                <a:moveTo>
                  <a:pt x="167291" y="195148"/>
                </a:moveTo>
                <a:lnTo>
                  <a:pt x="129144" y="195148"/>
                </a:lnTo>
                <a:lnTo>
                  <a:pt x="141305" y="193661"/>
                </a:lnTo>
                <a:lnTo>
                  <a:pt x="149992" y="189202"/>
                </a:lnTo>
                <a:lnTo>
                  <a:pt x="155204" y="181769"/>
                </a:lnTo>
                <a:lnTo>
                  <a:pt x="156941" y="171363"/>
                </a:lnTo>
                <a:lnTo>
                  <a:pt x="155571" y="163250"/>
                </a:lnTo>
                <a:lnTo>
                  <a:pt x="151461" y="156390"/>
                </a:lnTo>
                <a:lnTo>
                  <a:pt x="144610" y="150785"/>
                </a:lnTo>
                <a:lnTo>
                  <a:pt x="135019" y="146432"/>
                </a:lnTo>
                <a:lnTo>
                  <a:pt x="112619" y="139125"/>
                </a:lnTo>
                <a:lnTo>
                  <a:pt x="105599" y="135925"/>
                </a:lnTo>
                <a:lnTo>
                  <a:pt x="96811" y="129430"/>
                </a:lnTo>
                <a:lnTo>
                  <a:pt x="93420" y="125442"/>
                </a:lnTo>
                <a:lnTo>
                  <a:pt x="88644" y="115985"/>
                </a:lnTo>
                <a:lnTo>
                  <a:pt x="87450" y="110278"/>
                </a:lnTo>
                <a:lnTo>
                  <a:pt x="87463" y="103448"/>
                </a:lnTo>
                <a:lnTo>
                  <a:pt x="113796" y="67897"/>
                </a:lnTo>
                <a:lnTo>
                  <a:pt x="132297" y="65336"/>
                </a:lnTo>
                <a:lnTo>
                  <a:pt x="140141" y="65613"/>
                </a:lnTo>
                <a:lnTo>
                  <a:pt x="148917" y="66446"/>
                </a:lnTo>
                <a:lnTo>
                  <a:pt x="158624" y="67834"/>
                </a:lnTo>
                <a:lnTo>
                  <a:pt x="169263" y="69777"/>
                </a:lnTo>
                <a:lnTo>
                  <a:pt x="169263" y="76798"/>
                </a:lnTo>
                <a:lnTo>
                  <a:pt x="124846" y="76798"/>
                </a:lnTo>
                <a:lnTo>
                  <a:pt x="118948" y="78709"/>
                </a:lnTo>
                <a:lnTo>
                  <a:pt x="110829" y="86350"/>
                </a:lnTo>
                <a:lnTo>
                  <a:pt x="108799" y="91508"/>
                </a:lnTo>
                <a:lnTo>
                  <a:pt x="108856" y="103592"/>
                </a:lnTo>
                <a:lnTo>
                  <a:pt x="110638" y="108033"/>
                </a:lnTo>
                <a:lnTo>
                  <a:pt x="117993" y="115484"/>
                </a:lnTo>
                <a:lnTo>
                  <a:pt x="123557" y="118588"/>
                </a:lnTo>
                <a:lnTo>
                  <a:pt x="131007" y="121072"/>
                </a:lnTo>
                <a:lnTo>
                  <a:pt x="140625" y="124412"/>
                </a:lnTo>
                <a:lnTo>
                  <a:pt x="174827" y="146480"/>
                </a:lnTo>
                <a:lnTo>
                  <a:pt x="179006" y="159757"/>
                </a:lnTo>
                <a:lnTo>
                  <a:pt x="178934" y="166635"/>
                </a:lnTo>
                <a:lnTo>
                  <a:pt x="178214" y="175196"/>
                </a:lnTo>
                <a:lnTo>
                  <a:pt x="175836" y="183399"/>
                </a:lnTo>
                <a:lnTo>
                  <a:pt x="171873" y="190384"/>
                </a:lnTo>
                <a:lnTo>
                  <a:pt x="167291" y="195148"/>
                </a:lnTo>
                <a:close/>
              </a:path>
              <a:path w="1426845" h="207010">
                <a:moveTo>
                  <a:pt x="169263" y="99150"/>
                </a:moveTo>
                <a:lnTo>
                  <a:pt x="162529" y="99150"/>
                </a:lnTo>
                <a:lnTo>
                  <a:pt x="156511" y="83532"/>
                </a:lnTo>
                <a:lnTo>
                  <a:pt x="151449" y="79043"/>
                </a:lnTo>
                <a:lnTo>
                  <a:pt x="143473" y="76798"/>
                </a:lnTo>
                <a:lnTo>
                  <a:pt x="169263" y="76798"/>
                </a:lnTo>
                <a:lnTo>
                  <a:pt x="169263" y="99150"/>
                </a:lnTo>
                <a:close/>
              </a:path>
              <a:path w="1426845" h="207010">
                <a:moveTo>
                  <a:pt x="128858" y="206467"/>
                </a:moveTo>
                <a:lnTo>
                  <a:pt x="122171" y="206467"/>
                </a:lnTo>
                <a:lnTo>
                  <a:pt x="114793" y="205774"/>
                </a:lnTo>
                <a:lnTo>
                  <a:pt x="98650" y="203004"/>
                </a:lnTo>
                <a:lnTo>
                  <a:pt x="92321" y="201452"/>
                </a:lnTo>
                <a:lnTo>
                  <a:pt x="87736" y="199733"/>
                </a:lnTo>
                <a:lnTo>
                  <a:pt x="87736" y="166635"/>
                </a:lnTo>
                <a:lnTo>
                  <a:pt x="94184" y="166635"/>
                </a:lnTo>
                <a:lnTo>
                  <a:pt x="101205" y="185405"/>
                </a:lnTo>
                <a:lnTo>
                  <a:pt x="106981" y="189667"/>
                </a:lnTo>
                <a:lnTo>
                  <a:pt x="113563" y="192712"/>
                </a:lnTo>
                <a:lnTo>
                  <a:pt x="120951" y="194539"/>
                </a:lnTo>
                <a:lnTo>
                  <a:pt x="129144" y="195148"/>
                </a:lnTo>
                <a:lnTo>
                  <a:pt x="167291" y="195148"/>
                </a:lnTo>
                <a:lnTo>
                  <a:pt x="166326" y="196151"/>
                </a:lnTo>
                <a:lnTo>
                  <a:pt x="159229" y="200664"/>
                </a:lnTo>
                <a:lnTo>
                  <a:pt x="150619" y="203888"/>
                </a:lnTo>
                <a:lnTo>
                  <a:pt x="140495" y="205822"/>
                </a:lnTo>
                <a:lnTo>
                  <a:pt x="128858" y="206467"/>
                </a:lnTo>
                <a:close/>
              </a:path>
              <a:path w="1426845" h="207010">
                <a:moveTo>
                  <a:pt x="296735" y="100296"/>
                </a:moveTo>
                <a:lnTo>
                  <a:pt x="288712" y="100296"/>
                </a:lnTo>
                <a:lnTo>
                  <a:pt x="288712" y="70924"/>
                </a:lnTo>
                <a:lnTo>
                  <a:pt x="299969" y="68730"/>
                </a:lnTo>
                <a:lnTo>
                  <a:pt x="310527" y="67162"/>
                </a:lnTo>
                <a:lnTo>
                  <a:pt x="320386" y="66222"/>
                </a:lnTo>
                <a:lnTo>
                  <a:pt x="329547" y="65909"/>
                </a:lnTo>
                <a:lnTo>
                  <a:pt x="339850" y="66473"/>
                </a:lnTo>
                <a:lnTo>
                  <a:pt x="348693" y="68165"/>
                </a:lnTo>
                <a:lnTo>
                  <a:pt x="356077" y="70986"/>
                </a:lnTo>
                <a:lnTo>
                  <a:pt x="362001" y="74935"/>
                </a:lnTo>
                <a:lnTo>
                  <a:pt x="363657" y="76798"/>
                </a:lnTo>
                <a:lnTo>
                  <a:pt x="327827" y="76798"/>
                </a:lnTo>
                <a:lnTo>
                  <a:pt x="320816" y="77219"/>
                </a:lnTo>
                <a:lnTo>
                  <a:pt x="314108" y="78482"/>
                </a:lnTo>
                <a:lnTo>
                  <a:pt x="307706" y="80586"/>
                </a:lnTo>
                <a:lnTo>
                  <a:pt x="301609" y="83532"/>
                </a:lnTo>
                <a:lnTo>
                  <a:pt x="296735" y="100296"/>
                </a:lnTo>
                <a:close/>
              </a:path>
              <a:path w="1426845" h="207010">
                <a:moveTo>
                  <a:pt x="307768" y="206467"/>
                </a:moveTo>
                <a:lnTo>
                  <a:pt x="292661" y="203960"/>
                </a:lnTo>
                <a:lnTo>
                  <a:pt x="281871" y="196437"/>
                </a:lnTo>
                <a:lnTo>
                  <a:pt x="275397" y="183900"/>
                </a:lnTo>
                <a:lnTo>
                  <a:pt x="273239" y="166348"/>
                </a:lnTo>
                <a:lnTo>
                  <a:pt x="273239" y="157369"/>
                </a:lnTo>
                <a:lnTo>
                  <a:pt x="301535" y="128536"/>
                </a:lnTo>
                <a:lnTo>
                  <a:pt x="348603" y="124940"/>
                </a:lnTo>
                <a:lnTo>
                  <a:pt x="348603" y="94613"/>
                </a:lnTo>
                <a:lnTo>
                  <a:pt x="346907" y="87783"/>
                </a:lnTo>
                <a:lnTo>
                  <a:pt x="340125" y="78995"/>
                </a:lnTo>
                <a:lnTo>
                  <a:pt x="334896" y="76798"/>
                </a:lnTo>
                <a:lnTo>
                  <a:pt x="363657" y="76798"/>
                </a:lnTo>
                <a:lnTo>
                  <a:pt x="366546" y="80049"/>
                </a:lnTo>
                <a:lnTo>
                  <a:pt x="369792" y="86362"/>
                </a:lnTo>
                <a:lnTo>
                  <a:pt x="371740" y="93875"/>
                </a:lnTo>
                <a:lnTo>
                  <a:pt x="372389" y="102589"/>
                </a:lnTo>
                <a:lnTo>
                  <a:pt x="372389" y="134970"/>
                </a:lnTo>
                <a:lnTo>
                  <a:pt x="348603" y="134970"/>
                </a:lnTo>
                <a:lnTo>
                  <a:pt x="329834" y="135543"/>
                </a:lnTo>
                <a:lnTo>
                  <a:pt x="297022" y="154981"/>
                </a:lnTo>
                <a:lnTo>
                  <a:pt x="297122" y="166348"/>
                </a:lnTo>
                <a:lnTo>
                  <a:pt x="298303" y="176521"/>
                </a:lnTo>
                <a:lnTo>
                  <a:pt x="302145" y="184402"/>
                </a:lnTo>
                <a:lnTo>
                  <a:pt x="308549" y="189130"/>
                </a:lnTo>
                <a:lnTo>
                  <a:pt x="317513" y="190706"/>
                </a:lnTo>
                <a:lnTo>
                  <a:pt x="348762" y="190706"/>
                </a:lnTo>
                <a:lnTo>
                  <a:pt x="340731" y="197279"/>
                </a:lnTo>
                <a:lnTo>
                  <a:pt x="330872" y="202383"/>
                </a:lnTo>
                <a:lnTo>
                  <a:pt x="319884" y="205446"/>
                </a:lnTo>
                <a:lnTo>
                  <a:pt x="307768" y="206467"/>
                </a:lnTo>
                <a:close/>
              </a:path>
              <a:path w="1426845" h="207010">
                <a:moveTo>
                  <a:pt x="348762" y="190706"/>
                </a:moveTo>
                <a:lnTo>
                  <a:pt x="324007" y="190706"/>
                </a:lnTo>
                <a:lnTo>
                  <a:pt x="329617" y="189966"/>
                </a:lnTo>
                <a:lnTo>
                  <a:pt x="339075" y="187005"/>
                </a:lnTo>
                <a:lnTo>
                  <a:pt x="343829" y="185118"/>
                </a:lnTo>
                <a:lnTo>
                  <a:pt x="348603" y="182826"/>
                </a:lnTo>
                <a:lnTo>
                  <a:pt x="348603" y="134970"/>
                </a:lnTo>
                <a:lnTo>
                  <a:pt x="372389" y="134970"/>
                </a:lnTo>
                <a:lnTo>
                  <a:pt x="372389" y="190133"/>
                </a:lnTo>
                <a:lnTo>
                  <a:pt x="349463" y="190133"/>
                </a:lnTo>
                <a:lnTo>
                  <a:pt x="348762" y="190706"/>
                </a:lnTo>
                <a:close/>
              </a:path>
              <a:path w="1426845" h="207010">
                <a:moveTo>
                  <a:pt x="389153" y="203601"/>
                </a:moveTo>
                <a:lnTo>
                  <a:pt x="352186" y="203601"/>
                </a:lnTo>
                <a:lnTo>
                  <a:pt x="349463" y="190133"/>
                </a:lnTo>
                <a:lnTo>
                  <a:pt x="372389" y="190133"/>
                </a:lnTo>
                <a:lnTo>
                  <a:pt x="372389" y="193572"/>
                </a:lnTo>
                <a:lnTo>
                  <a:pt x="389153" y="197154"/>
                </a:lnTo>
                <a:lnTo>
                  <a:pt x="389153" y="203601"/>
                </a:lnTo>
                <a:close/>
              </a:path>
              <a:path w="1426845" h="207010">
                <a:moveTo>
                  <a:pt x="585114" y="79807"/>
                </a:moveTo>
                <a:lnTo>
                  <a:pt x="511523" y="79807"/>
                </a:lnTo>
                <a:lnTo>
                  <a:pt x="517129" y="76793"/>
                </a:lnTo>
                <a:lnTo>
                  <a:pt x="550257" y="65336"/>
                </a:lnTo>
                <a:lnTo>
                  <a:pt x="555797" y="65336"/>
                </a:lnTo>
                <a:lnTo>
                  <a:pt x="585114" y="79807"/>
                </a:lnTo>
                <a:close/>
              </a:path>
              <a:path w="1426845" h="207010">
                <a:moveTo>
                  <a:pt x="530007" y="203601"/>
                </a:moveTo>
                <a:lnTo>
                  <a:pt x="471835" y="203601"/>
                </a:lnTo>
                <a:lnTo>
                  <a:pt x="471835" y="197154"/>
                </a:lnTo>
                <a:lnTo>
                  <a:pt x="488027" y="193572"/>
                </a:lnTo>
                <a:lnTo>
                  <a:pt x="488027" y="78947"/>
                </a:lnTo>
                <a:lnTo>
                  <a:pt x="471835" y="75365"/>
                </a:lnTo>
                <a:lnTo>
                  <a:pt x="471835" y="68918"/>
                </a:lnTo>
                <a:lnTo>
                  <a:pt x="510235" y="68918"/>
                </a:lnTo>
                <a:lnTo>
                  <a:pt x="511523" y="79807"/>
                </a:lnTo>
                <a:lnTo>
                  <a:pt x="585114" y="79807"/>
                </a:lnTo>
                <a:lnTo>
                  <a:pt x="586048" y="81168"/>
                </a:lnTo>
                <a:lnTo>
                  <a:pt x="586428" y="82099"/>
                </a:lnTo>
                <a:lnTo>
                  <a:pt x="543475" y="82099"/>
                </a:lnTo>
                <a:lnTo>
                  <a:pt x="536660" y="82359"/>
                </a:lnTo>
                <a:lnTo>
                  <a:pt x="529111" y="83138"/>
                </a:lnTo>
                <a:lnTo>
                  <a:pt x="520828" y="84437"/>
                </a:lnTo>
                <a:lnTo>
                  <a:pt x="511810" y="86255"/>
                </a:lnTo>
                <a:lnTo>
                  <a:pt x="511810" y="193572"/>
                </a:lnTo>
                <a:lnTo>
                  <a:pt x="530007" y="197154"/>
                </a:lnTo>
                <a:lnTo>
                  <a:pt x="530007" y="203601"/>
                </a:lnTo>
                <a:close/>
              </a:path>
              <a:path w="1426845" h="207010">
                <a:moveTo>
                  <a:pt x="607377" y="203601"/>
                </a:moveTo>
                <a:lnTo>
                  <a:pt x="549350" y="203601"/>
                </a:lnTo>
                <a:lnTo>
                  <a:pt x="549350" y="197154"/>
                </a:lnTo>
                <a:lnTo>
                  <a:pt x="567259" y="193572"/>
                </a:lnTo>
                <a:lnTo>
                  <a:pt x="567259" y="99675"/>
                </a:lnTo>
                <a:lnTo>
                  <a:pt x="565325" y="93442"/>
                </a:lnTo>
                <a:lnTo>
                  <a:pt x="557590" y="84368"/>
                </a:lnTo>
                <a:lnTo>
                  <a:pt x="551595" y="82099"/>
                </a:lnTo>
                <a:lnTo>
                  <a:pt x="586428" y="82099"/>
                </a:lnTo>
                <a:lnTo>
                  <a:pt x="588824" y="87974"/>
                </a:lnTo>
                <a:lnTo>
                  <a:pt x="590490" y="95926"/>
                </a:lnTo>
                <a:lnTo>
                  <a:pt x="591045" y="105024"/>
                </a:lnTo>
                <a:lnTo>
                  <a:pt x="591045" y="193572"/>
                </a:lnTo>
                <a:lnTo>
                  <a:pt x="607377" y="197154"/>
                </a:lnTo>
                <a:lnTo>
                  <a:pt x="607377" y="203601"/>
                </a:lnTo>
                <a:close/>
              </a:path>
              <a:path w="1426845" h="207010">
                <a:moveTo>
                  <a:pt x="691961" y="206467"/>
                </a:moveTo>
                <a:lnTo>
                  <a:pt x="683748" y="206467"/>
                </a:lnTo>
                <a:lnTo>
                  <a:pt x="669110" y="205410"/>
                </a:lnTo>
                <a:lnTo>
                  <a:pt x="631462" y="179826"/>
                </a:lnTo>
                <a:lnTo>
                  <a:pt x="623282" y="135256"/>
                </a:lnTo>
                <a:lnTo>
                  <a:pt x="624204" y="118752"/>
                </a:lnTo>
                <a:lnTo>
                  <a:pt x="638042" y="82673"/>
                </a:lnTo>
                <a:lnTo>
                  <a:pt x="680165" y="65336"/>
                </a:lnTo>
                <a:lnTo>
                  <a:pt x="702794" y="69007"/>
                </a:lnTo>
                <a:lnTo>
                  <a:pt x="714227" y="76798"/>
                </a:lnTo>
                <a:lnTo>
                  <a:pt x="680165" y="76798"/>
                </a:lnTo>
                <a:lnTo>
                  <a:pt x="673149" y="77550"/>
                </a:lnTo>
                <a:lnTo>
                  <a:pt x="649857" y="113334"/>
                </a:lnTo>
                <a:lnTo>
                  <a:pt x="649360" y="124367"/>
                </a:lnTo>
                <a:lnTo>
                  <a:pt x="731889" y="124367"/>
                </a:lnTo>
                <a:lnTo>
                  <a:pt x="731889" y="135830"/>
                </a:lnTo>
                <a:lnTo>
                  <a:pt x="649072" y="135830"/>
                </a:lnTo>
                <a:lnTo>
                  <a:pt x="649072" y="138409"/>
                </a:lnTo>
                <a:lnTo>
                  <a:pt x="656355" y="176450"/>
                </a:lnTo>
                <a:lnTo>
                  <a:pt x="680928" y="191566"/>
                </a:lnTo>
                <a:lnTo>
                  <a:pt x="726587" y="191566"/>
                </a:lnTo>
                <a:lnTo>
                  <a:pt x="726587" y="195434"/>
                </a:lnTo>
                <a:lnTo>
                  <a:pt x="722003" y="198395"/>
                </a:lnTo>
                <a:lnTo>
                  <a:pt x="715771" y="200974"/>
                </a:lnTo>
                <a:lnTo>
                  <a:pt x="700010" y="205368"/>
                </a:lnTo>
                <a:lnTo>
                  <a:pt x="691961" y="206467"/>
                </a:lnTo>
                <a:close/>
              </a:path>
              <a:path w="1426845" h="207010">
                <a:moveTo>
                  <a:pt x="731889" y="124367"/>
                </a:moveTo>
                <a:lnTo>
                  <a:pt x="706959" y="124367"/>
                </a:lnTo>
                <a:lnTo>
                  <a:pt x="706547" y="112461"/>
                </a:lnTo>
                <a:lnTo>
                  <a:pt x="705311" y="102391"/>
                </a:lnTo>
                <a:lnTo>
                  <a:pt x="703251" y="94157"/>
                </a:lnTo>
                <a:lnTo>
                  <a:pt x="700368" y="87759"/>
                </a:lnTo>
                <a:lnTo>
                  <a:pt x="695972" y="80452"/>
                </a:lnTo>
                <a:lnTo>
                  <a:pt x="689238" y="76798"/>
                </a:lnTo>
                <a:lnTo>
                  <a:pt x="714227" y="76798"/>
                </a:lnTo>
                <a:lnTo>
                  <a:pt x="718958" y="80022"/>
                </a:lnTo>
                <a:lnTo>
                  <a:pt x="728656" y="98380"/>
                </a:lnTo>
                <a:lnTo>
                  <a:pt x="731889" y="124081"/>
                </a:lnTo>
                <a:lnTo>
                  <a:pt x="731889" y="124367"/>
                </a:lnTo>
                <a:close/>
              </a:path>
              <a:path w="1426845" h="207010">
                <a:moveTo>
                  <a:pt x="726587" y="191566"/>
                </a:moveTo>
                <a:lnTo>
                  <a:pt x="695926" y="191566"/>
                </a:lnTo>
                <a:lnTo>
                  <a:pt x="702038" y="191136"/>
                </a:lnTo>
                <a:lnTo>
                  <a:pt x="716176" y="189416"/>
                </a:lnTo>
                <a:lnTo>
                  <a:pt x="722003" y="188461"/>
                </a:lnTo>
                <a:lnTo>
                  <a:pt x="726587" y="187411"/>
                </a:lnTo>
                <a:lnTo>
                  <a:pt x="726587" y="191566"/>
                </a:lnTo>
                <a:close/>
              </a:path>
              <a:path w="1426845" h="207010">
                <a:moveTo>
                  <a:pt x="816893" y="80953"/>
                </a:moveTo>
                <a:lnTo>
                  <a:pt x="744680" y="80953"/>
                </a:lnTo>
                <a:lnTo>
                  <a:pt x="744680" y="74506"/>
                </a:lnTo>
                <a:lnTo>
                  <a:pt x="762589" y="68918"/>
                </a:lnTo>
                <a:lnTo>
                  <a:pt x="777061" y="38399"/>
                </a:lnTo>
                <a:lnTo>
                  <a:pt x="786087" y="38399"/>
                </a:lnTo>
                <a:lnTo>
                  <a:pt x="786087" y="68918"/>
                </a:lnTo>
                <a:lnTo>
                  <a:pt x="816893" y="68918"/>
                </a:lnTo>
                <a:lnTo>
                  <a:pt x="816893" y="80953"/>
                </a:lnTo>
                <a:close/>
              </a:path>
              <a:path w="1426845" h="207010">
                <a:moveTo>
                  <a:pt x="795020" y="206467"/>
                </a:moveTo>
                <a:lnTo>
                  <a:pt x="780500" y="206467"/>
                </a:lnTo>
                <a:lnTo>
                  <a:pt x="773646" y="203744"/>
                </a:lnTo>
                <a:lnTo>
                  <a:pt x="764573" y="192855"/>
                </a:lnTo>
                <a:lnTo>
                  <a:pt x="762301" y="185214"/>
                </a:lnTo>
                <a:lnTo>
                  <a:pt x="762301" y="80953"/>
                </a:lnTo>
                <a:lnTo>
                  <a:pt x="786087" y="80953"/>
                </a:lnTo>
                <a:lnTo>
                  <a:pt x="786087" y="179005"/>
                </a:lnTo>
                <a:lnTo>
                  <a:pt x="787496" y="183685"/>
                </a:lnTo>
                <a:lnTo>
                  <a:pt x="793133" y="189990"/>
                </a:lnTo>
                <a:lnTo>
                  <a:pt x="796833" y="191566"/>
                </a:lnTo>
                <a:lnTo>
                  <a:pt x="821620" y="191566"/>
                </a:lnTo>
                <a:lnTo>
                  <a:pt x="821620" y="198586"/>
                </a:lnTo>
                <a:lnTo>
                  <a:pt x="818278" y="200879"/>
                </a:lnTo>
                <a:lnTo>
                  <a:pt x="813454" y="202766"/>
                </a:lnTo>
                <a:lnTo>
                  <a:pt x="800844" y="205727"/>
                </a:lnTo>
                <a:lnTo>
                  <a:pt x="795020" y="206467"/>
                </a:lnTo>
                <a:close/>
              </a:path>
              <a:path w="1426845" h="207010">
                <a:moveTo>
                  <a:pt x="821620" y="191566"/>
                </a:moveTo>
                <a:lnTo>
                  <a:pt x="806960" y="191566"/>
                </a:lnTo>
                <a:lnTo>
                  <a:pt x="813691" y="190801"/>
                </a:lnTo>
                <a:lnTo>
                  <a:pt x="821620" y="189273"/>
                </a:lnTo>
                <a:lnTo>
                  <a:pt x="821620" y="191566"/>
                </a:lnTo>
                <a:close/>
              </a:path>
              <a:path w="1426845" h="207010">
                <a:moveTo>
                  <a:pt x="896749" y="206467"/>
                </a:moveTo>
                <a:lnTo>
                  <a:pt x="886147" y="206467"/>
                </a:lnTo>
                <a:lnTo>
                  <a:pt x="839581" y="78947"/>
                </a:lnTo>
                <a:lnTo>
                  <a:pt x="823677" y="75365"/>
                </a:lnTo>
                <a:lnTo>
                  <a:pt x="823677" y="68918"/>
                </a:lnTo>
                <a:lnTo>
                  <a:pt x="887723" y="68918"/>
                </a:lnTo>
                <a:lnTo>
                  <a:pt x="887723" y="75365"/>
                </a:lnTo>
                <a:lnTo>
                  <a:pt x="865372" y="79234"/>
                </a:lnTo>
                <a:lnTo>
                  <a:pt x="897321" y="170217"/>
                </a:lnTo>
                <a:lnTo>
                  <a:pt x="910139" y="170217"/>
                </a:lnTo>
                <a:lnTo>
                  <a:pt x="896749" y="206467"/>
                </a:lnTo>
                <a:close/>
              </a:path>
              <a:path w="1426845" h="207010">
                <a:moveTo>
                  <a:pt x="986547" y="170790"/>
                </a:moveTo>
                <a:lnTo>
                  <a:pt x="974264" y="170790"/>
                </a:lnTo>
                <a:lnTo>
                  <a:pt x="1004781" y="78947"/>
                </a:lnTo>
                <a:lnTo>
                  <a:pt x="982718" y="75365"/>
                </a:lnTo>
                <a:lnTo>
                  <a:pt x="982718" y="68918"/>
                </a:lnTo>
                <a:lnTo>
                  <a:pt x="1034011" y="68918"/>
                </a:lnTo>
                <a:lnTo>
                  <a:pt x="1034011" y="75365"/>
                </a:lnTo>
                <a:lnTo>
                  <a:pt x="1019110" y="78374"/>
                </a:lnTo>
                <a:lnTo>
                  <a:pt x="986547" y="170790"/>
                </a:lnTo>
                <a:close/>
              </a:path>
              <a:path w="1426845" h="207010">
                <a:moveTo>
                  <a:pt x="910139" y="170217"/>
                </a:moveTo>
                <a:lnTo>
                  <a:pt x="897321" y="170217"/>
                </a:lnTo>
                <a:lnTo>
                  <a:pt x="929846" y="82386"/>
                </a:lnTo>
                <a:lnTo>
                  <a:pt x="941883" y="82386"/>
                </a:lnTo>
                <a:lnTo>
                  <a:pt x="954793" y="117633"/>
                </a:lnTo>
                <a:lnTo>
                  <a:pt x="929561" y="117633"/>
                </a:lnTo>
                <a:lnTo>
                  <a:pt x="910139" y="170217"/>
                </a:lnTo>
                <a:close/>
              </a:path>
              <a:path w="1426845" h="207010">
                <a:moveTo>
                  <a:pt x="973976" y="206467"/>
                </a:moveTo>
                <a:lnTo>
                  <a:pt x="962802" y="206467"/>
                </a:lnTo>
                <a:lnTo>
                  <a:pt x="929561" y="117633"/>
                </a:lnTo>
                <a:lnTo>
                  <a:pt x="954793" y="117633"/>
                </a:lnTo>
                <a:lnTo>
                  <a:pt x="974264" y="170790"/>
                </a:lnTo>
                <a:lnTo>
                  <a:pt x="986547" y="170790"/>
                </a:lnTo>
                <a:lnTo>
                  <a:pt x="973976" y="206467"/>
                </a:lnTo>
                <a:close/>
              </a:path>
              <a:path w="1426845" h="207010">
                <a:moveTo>
                  <a:pt x="1107458" y="206467"/>
                </a:moveTo>
                <a:lnTo>
                  <a:pt x="1070278" y="196231"/>
                </a:lnTo>
                <a:lnTo>
                  <a:pt x="1047102" y="151787"/>
                </a:lnTo>
                <a:lnTo>
                  <a:pt x="1046136" y="135543"/>
                </a:lnTo>
                <a:lnTo>
                  <a:pt x="1047102" y="119495"/>
                </a:lnTo>
                <a:lnTo>
                  <a:pt x="1061609" y="83389"/>
                </a:lnTo>
                <a:lnTo>
                  <a:pt x="1108606" y="65336"/>
                </a:lnTo>
                <a:lnTo>
                  <a:pt x="1122996" y="66442"/>
                </a:lnTo>
                <a:lnTo>
                  <a:pt x="1135506" y="69759"/>
                </a:lnTo>
                <a:lnTo>
                  <a:pt x="1146135" y="75289"/>
                </a:lnTo>
                <a:lnTo>
                  <a:pt x="1147840" y="76798"/>
                </a:lnTo>
                <a:lnTo>
                  <a:pt x="1107458" y="76798"/>
                </a:lnTo>
                <a:lnTo>
                  <a:pt x="1098723" y="77631"/>
                </a:lnTo>
                <a:lnTo>
                  <a:pt x="1074021" y="108141"/>
                </a:lnTo>
                <a:lnTo>
                  <a:pt x="1071926" y="135543"/>
                </a:lnTo>
                <a:lnTo>
                  <a:pt x="1072459" y="150619"/>
                </a:lnTo>
                <a:lnTo>
                  <a:pt x="1085336" y="187531"/>
                </a:lnTo>
                <a:lnTo>
                  <a:pt x="1107458" y="195148"/>
                </a:lnTo>
                <a:lnTo>
                  <a:pt x="1145242" y="195148"/>
                </a:lnTo>
                <a:lnTo>
                  <a:pt x="1135040" y="202034"/>
                </a:lnTo>
                <a:lnTo>
                  <a:pt x="1107458" y="206467"/>
                </a:lnTo>
                <a:close/>
              </a:path>
              <a:path w="1426845" h="207010">
                <a:moveTo>
                  <a:pt x="1145242" y="195148"/>
                </a:moveTo>
                <a:lnTo>
                  <a:pt x="1107458" y="195148"/>
                </a:lnTo>
                <a:lnTo>
                  <a:pt x="1116306" y="194270"/>
                </a:lnTo>
                <a:lnTo>
                  <a:pt x="1123936" y="191637"/>
                </a:lnTo>
                <a:lnTo>
                  <a:pt x="1144138" y="150211"/>
                </a:lnTo>
                <a:lnTo>
                  <a:pt x="1144710" y="135543"/>
                </a:lnTo>
                <a:lnTo>
                  <a:pt x="1144146" y="121134"/>
                </a:lnTo>
                <a:lnTo>
                  <a:pt x="1130535" y="84616"/>
                </a:lnTo>
                <a:lnTo>
                  <a:pt x="1107458" y="76798"/>
                </a:lnTo>
                <a:lnTo>
                  <a:pt x="1147840" y="76798"/>
                </a:lnTo>
                <a:lnTo>
                  <a:pt x="1169525" y="119205"/>
                </a:lnTo>
                <a:lnTo>
                  <a:pt x="1170501" y="135543"/>
                </a:lnTo>
                <a:lnTo>
                  <a:pt x="1166561" y="166572"/>
                </a:lnTo>
                <a:lnTo>
                  <a:pt x="1154741" y="188736"/>
                </a:lnTo>
                <a:lnTo>
                  <a:pt x="1145242" y="195148"/>
                </a:lnTo>
                <a:close/>
              </a:path>
              <a:path w="1426845" h="207010">
                <a:moveTo>
                  <a:pt x="1276817" y="85682"/>
                </a:moveTo>
                <a:lnTo>
                  <a:pt x="1228100" y="85682"/>
                </a:lnTo>
                <a:lnTo>
                  <a:pt x="1232779" y="82135"/>
                </a:lnTo>
                <a:lnTo>
                  <a:pt x="1268935" y="65336"/>
                </a:lnTo>
                <a:lnTo>
                  <a:pt x="1276817" y="65336"/>
                </a:lnTo>
                <a:lnTo>
                  <a:pt x="1276817" y="85682"/>
                </a:lnTo>
                <a:close/>
              </a:path>
              <a:path w="1426845" h="207010">
                <a:moveTo>
                  <a:pt x="1251455" y="203601"/>
                </a:moveTo>
                <a:lnTo>
                  <a:pt x="1187553" y="203601"/>
                </a:lnTo>
                <a:lnTo>
                  <a:pt x="1187553" y="197154"/>
                </a:lnTo>
                <a:lnTo>
                  <a:pt x="1204604" y="193572"/>
                </a:lnTo>
                <a:lnTo>
                  <a:pt x="1204604" y="78947"/>
                </a:lnTo>
                <a:lnTo>
                  <a:pt x="1187553" y="75365"/>
                </a:lnTo>
                <a:lnTo>
                  <a:pt x="1187553" y="68918"/>
                </a:lnTo>
                <a:lnTo>
                  <a:pt x="1226812" y="68918"/>
                </a:lnTo>
                <a:lnTo>
                  <a:pt x="1228100" y="85682"/>
                </a:lnTo>
                <a:lnTo>
                  <a:pt x="1276817" y="85682"/>
                </a:lnTo>
                <a:lnTo>
                  <a:pt x="1276817" y="85968"/>
                </a:lnTo>
                <a:lnTo>
                  <a:pt x="1257570" y="85968"/>
                </a:lnTo>
                <a:lnTo>
                  <a:pt x="1251909" y="86613"/>
                </a:lnTo>
                <a:lnTo>
                  <a:pt x="1238822" y="89192"/>
                </a:lnTo>
                <a:lnTo>
                  <a:pt x="1233165" y="90887"/>
                </a:lnTo>
                <a:lnTo>
                  <a:pt x="1228387" y="92989"/>
                </a:lnTo>
                <a:lnTo>
                  <a:pt x="1228387" y="193572"/>
                </a:lnTo>
                <a:lnTo>
                  <a:pt x="1251455" y="197154"/>
                </a:lnTo>
                <a:lnTo>
                  <a:pt x="1251455" y="203601"/>
                </a:lnTo>
                <a:close/>
              </a:path>
              <a:path w="1426845" h="207010">
                <a:moveTo>
                  <a:pt x="1276817" y="101729"/>
                </a:moveTo>
                <a:lnTo>
                  <a:pt x="1270654" y="101729"/>
                </a:lnTo>
                <a:lnTo>
                  <a:pt x="1262344" y="85968"/>
                </a:lnTo>
                <a:lnTo>
                  <a:pt x="1276817" y="85968"/>
                </a:lnTo>
                <a:lnTo>
                  <a:pt x="1276817" y="101729"/>
                </a:lnTo>
                <a:close/>
              </a:path>
              <a:path w="1426845" h="207010">
                <a:moveTo>
                  <a:pt x="1343597" y="203601"/>
                </a:moveTo>
                <a:lnTo>
                  <a:pt x="1288434" y="203601"/>
                </a:lnTo>
                <a:lnTo>
                  <a:pt x="1288434" y="197154"/>
                </a:lnTo>
                <a:lnTo>
                  <a:pt x="1305483" y="193572"/>
                </a:lnTo>
                <a:lnTo>
                  <a:pt x="1305483" y="9886"/>
                </a:lnTo>
                <a:lnTo>
                  <a:pt x="1285567" y="6447"/>
                </a:lnTo>
                <a:lnTo>
                  <a:pt x="1285567" y="0"/>
                </a:lnTo>
                <a:lnTo>
                  <a:pt x="1329269" y="0"/>
                </a:lnTo>
                <a:lnTo>
                  <a:pt x="1329269" y="138695"/>
                </a:lnTo>
                <a:lnTo>
                  <a:pt x="1344020" y="138695"/>
                </a:lnTo>
                <a:lnTo>
                  <a:pt x="1329269" y="154886"/>
                </a:lnTo>
                <a:lnTo>
                  <a:pt x="1329269" y="193572"/>
                </a:lnTo>
                <a:lnTo>
                  <a:pt x="1343597" y="197154"/>
                </a:lnTo>
                <a:lnTo>
                  <a:pt x="1343597" y="203601"/>
                </a:lnTo>
                <a:close/>
              </a:path>
              <a:path w="1426845" h="207010">
                <a:moveTo>
                  <a:pt x="1344020" y="138695"/>
                </a:moveTo>
                <a:lnTo>
                  <a:pt x="1329269" y="138695"/>
                </a:lnTo>
                <a:lnTo>
                  <a:pt x="1384432" y="79234"/>
                </a:lnTo>
                <a:lnTo>
                  <a:pt x="1370391" y="75365"/>
                </a:lnTo>
                <a:lnTo>
                  <a:pt x="1370391" y="68918"/>
                </a:lnTo>
                <a:lnTo>
                  <a:pt x="1417961" y="68918"/>
                </a:lnTo>
                <a:lnTo>
                  <a:pt x="1417961" y="75365"/>
                </a:lnTo>
                <a:lnTo>
                  <a:pt x="1401196" y="78661"/>
                </a:lnTo>
                <a:lnTo>
                  <a:pt x="1362797" y="117920"/>
                </a:lnTo>
                <a:lnTo>
                  <a:pt x="1374236" y="135543"/>
                </a:lnTo>
                <a:lnTo>
                  <a:pt x="1346893" y="135543"/>
                </a:lnTo>
                <a:lnTo>
                  <a:pt x="1344020" y="138695"/>
                </a:lnTo>
                <a:close/>
              </a:path>
              <a:path w="1426845" h="207010">
                <a:moveTo>
                  <a:pt x="1426699" y="203601"/>
                </a:moveTo>
                <a:lnTo>
                  <a:pt x="1371536" y="203601"/>
                </a:lnTo>
                <a:lnTo>
                  <a:pt x="1371536" y="197154"/>
                </a:lnTo>
                <a:lnTo>
                  <a:pt x="1383857" y="193572"/>
                </a:lnTo>
                <a:lnTo>
                  <a:pt x="1346893" y="135543"/>
                </a:lnTo>
                <a:lnTo>
                  <a:pt x="1374236" y="135543"/>
                </a:lnTo>
                <a:lnTo>
                  <a:pt x="1412086" y="193858"/>
                </a:lnTo>
                <a:lnTo>
                  <a:pt x="1426699" y="197154"/>
                </a:lnTo>
                <a:lnTo>
                  <a:pt x="1426699" y="203601"/>
                </a:lnTo>
                <a:close/>
              </a:path>
            </a:pathLst>
          </a:custGeom>
          <a:solidFill>
            <a:srgbClr val="212121"/>
          </a:solidFill>
        </p:spPr>
        <p:txBody>
          <a:bodyPr wrap="square" lIns="0" tIns="0" rIns="0" bIns="0" rtlCol="0"/>
          <a:lstStyle/>
          <a:p>
            <a:endParaRPr/>
          </a:p>
        </p:txBody>
      </p:sp>
      <p:sp>
        <p:nvSpPr>
          <p:cNvPr id="6" name="object 6"/>
          <p:cNvSpPr/>
          <p:nvPr/>
        </p:nvSpPr>
        <p:spPr>
          <a:xfrm>
            <a:off x="4226638" y="1768393"/>
            <a:ext cx="772795" cy="207010"/>
          </a:xfrm>
          <a:custGeom>
            <a:avLst/>
            <a:gdLst/>
            <a:ahLst/>
            <a:cxnLst/>
            <a:rect l="l" t="t" r="r" b="b"/>
            <a:pathLst>
              <a:path w="772795" h="207010">
                <a:moveTo>
                  <a:pt x="25647" y="103448"/>
                </a:moveTo>
                <a:lnTo>
                  <a:pt x="16190" y="103448"/>
                </a:lnTo>
                <a:lnTo>
                  <a:pt x="16190" y="70924"/>
                </a:lnTo>
                <a:lnTo>
                  <a:pt x="54780" y="66195"/>
                </a:lnTo>
                <a:lnTo>
                  <a:pt x="61706" y="65909"/>
                </a:lnTo>
                <a:lnTo>
                  <a:pt x="68774" y="65909"/>
                </a:lnTo>
                <a:lnTo>
                  <a:pt x="90902" y="68237"/>
                </a:lnTo>
                <a:lnTo>
                  <a:pt x="106708" y="75222"/>
                </a:lnTo>
                <a:lnTo>
                  <a:pt x="109976" y="79234"/>
                </a:lnTo>
                <a:lnTo>
                  <a:pt x="58028" y="79234"/>
                </a:lnTo>
                <a:lnTo>
                  <a:pt x="51831" y="79699"/>
                </a:lnTo>
                <a:lnTo>
                  <a:pt x="45276" y="81096"/>
                </a:lnTo>
                <a:lnTo>
                  <a:pt x="38363" y="83425"/>
                </a:lnTo>
                <a:lnTo>
                  <a:pt x="31091" y="86684"/>
                </a:lnTo>
                <a:lnTo>
                  <a:pt x="25647" y="103448"/>
                </a:lnTo>
                <a:close/>
              </a:path>
              <a:path w="772795" h="207010">
                <a:moveTo>
                  <a:pt x="47807" y="206467"/>
                </a:moveTo>
                <a:lnTo>
                  <a:pt x="41694" y="206467"/>
                </a:lnTo>
                <a:lnTo>
                  <a:pt x="23453" y="203960"/>
                </a:lnTo>
                <a:lnTo>
                  <a:pt x="10423" y="196437"/>
                </a:lnTo>
                <a:lnTo>
                  <a:pt x="2605" y="183900"/>
                </a:lnTo>
                <a:lnTo>
                  <a:pt x="0" y="166348"/>
                </a:lnTo>
                <a:lnTo>
                  <a:pt x="0" y="156223"/>
                </a:lnTo>
                <a:lnTo>
                  <a:pt x="30563" y="126646"/>
                </a:lnTo>
                <a:lnTo>
                  <a:pt x="77944" y="123221"/>
                </a:lnTo>
                <a:lnTo>
                  <a:pt x="77894" y="103162"/>
                </a:lnTo>
                <a:lnTo>
                  <a:pt x="76699" y="92935"/>
                </a:lnTo>
                <a:lnTo>
                  <a:pt x="72965" y="85323"/>
                </a:lnTo>
                <a:lnTo>
                  <a:pt x="66741" y="80756"/>
                </a:lnTo>
                <a:lnTo>
                  <a:pt x="58028" y="79234"/>
                </a:lnTo>
                <a:lnTo>
                  <a:pt x="109976" y="79234"/>
                </a:lnTo>
                <a:lnTo>
                  <a:pt x="116191" y="86863"/>
                </a:lnTo>
                <a:lnTo>
                  <a:pt x="119352" y="103162"/>
                </a:lnTo>
                <a:lnTo>
                  <a:pt x="119352" y="135973"/>
                </a:lnTo>
                <a:lnTo>
                  <a:pt x="77944" y="135973"/>
                </a:lnTo>
                <a:lnTo>
                  <a:pt x="56643" y="136785"/>
                </a:lnTo>
                <a:lnTo>
                  <a:pt x="50219" y="139221"/>
                </a:lnTo>
                <a:lnTo>
                  <a:pt x="43055" y="148199"/>
                </a:lnTo>
                <a:lnTo>
                  <a:pt x="41264" y="155459"/>
                </a:lnTo>
                <a:lnTo>
                  <a:pt x="41264" y="173608"/>
                </a:lnTo>
                <a:lnTo>
                  <a:pt x="42697" y="179578"/>
                </a:lnTo>
                <a:lnTo>
                  <a:pt x="48428" y="187219"/>
                </a:lnTo>
                <a:lnTo>
                  <a:pt x="52154" y="189130"/>
                </a:lnTo>
                <a:lnTo>
                  <a:pt x="119352" y="189130"/>
                </a:lnTo>
                <a:lnTo>
                  <a:pt x="119352" y="190706"/>
                </a:lnTo>
                <a:lnTo>
                  <a:pt x="129454" y="193285"/>
                </a:lnTo>
                <a:lnTo>
                  <a:pt x="80093" y="193285"/>
                </a:lnTo>
                <a:lnTo>
                  <a:pt x="72643" y="198348"/>
                </a:lnTo>
                <a:lnTo>
                  <a:pt x="65908" y="201810"/>
                </a:lnTo>
                <a:lnTo>
                  <a:pt x="53873" y="205536"/>
                </a:lnTo>
                <a:lnTo>
                  <a:pt x="47807" y="206467"/>
                </a:lnTo>
                <a:close/>
              </a:path>
              <a:path w="772795" h="207010">
                <a:moveTo>
                  <a:pt x="119352" y="189130"/>
                </a:moveTo>
                <a:lnTo>
                  <a:pt x="63234" y="189130"/>
                </a:lnTo>
                <a:lnTo>
                  <a:pt x="70302" y="187458"/>
                </a:lnTo>
                <a:lnTo>
                  <a:pt x="77944" y="184115"/>
                </a:lnTo>
                <a:lnTo>
                  <a:pt x="77944" y="135973"/>
                </a:lnTo>
                <a:lnTo>
                  <a:pt x="119352" y="135973"/>
                </a:lnTo>
                <a:lnTo>
                  <a:pt x="119352" y="189130"/>
                </a:lnTo>
                <a:close/>
              </a:path>
              <a:path w="772795" h="207010">
                <a:moveTo>
                  <a:pt x="132820" y="203601"/>
                </a:moveTo>
                <a:lnTo>
                  <a:pt x="83245" y="203601"/>
                </a:lnTo>
                <a:lnTo>
                  <a:pt x="80093" y="193285"/>
                </a:lnTo>
                <a:lnTo>
                  <a:pt x="129454" y="193285"/>
                </a:lnTo>
                <a:lnTo>
                  <a:pt x="132820" y="194145"/>
                </a:lnTo>
                <a:lnTo>
                  <a:pt x="132820" y="203601"/>
                </a:lnTo>
                <a:close/>
              </a:path>
              <a:path w="772795" h="207010">
                <a:moveTo>
                  <a:pt x="229392" y="83819"/>
                </a:moveTo>
                <a:lnTo>
                  <a:pt x="141990" y="83819"/>
                </a:lnTo>
                <a:lnTo>
                  <a:pt x="141990" y="74506"/>
                </a:lnTo>
                <a:lnTo>
                  <a:pt x="162766" y="68918"/>
                </a:lnTo>
                <a:lnTo>
                  <a:pt x="179530" y="38399"/>
                </a:lnTo>
                <a:lnTo>
                  <a:pt x="201022" y="38399"/>
                </a:lnTo>
                <a:lnTo>
                  <a:pt x="201022" y="68918"/>
                </a:lnTo>
                <a:lnTo>
                  <a:pt x="229392" y="68918"/>
                </a:lnTo>
                <a:lnTo>
                  <a:pt x="229392" y="83819"/>
                </a:lnTo>
                <a:close/>
              </a:path>
              <a:path w="772795" h="207010">
                <a:moveTo>
                  <a:pt x="205750" y="206467"/>
                </a:moveTo>
                <a:lnTo>
                  <a:pt x="200019" y="206467"/>
                </a:lnTo>
                <a:lnTo>
                  <a:pt x="190898" y="205921"/>
                </a:lnTo>
                <a:lnTo>
                  <a:pt x="160272" y="180264"/>
                </a:lnTo>
                <a:lnTo>
                  <a:pt x="159614" y="172509"/>
                </a:lnTo>
                <a:lnTo>
                  <a:pt x="159614" y="83819"/>
                </a:lnTo>
                <a:lnTo>
                  <a:pt x="201022" y="83819"/>
                </a:lnTo>
                <a:lnTo>
                  <a:pt x="201022" y="176139"/>
                </a:lnTo>
                <a:lnTo>
                  <a:pt x="202312" y="180820"/>
                </a:lnTo>
                <a:lnTo>
                  <a:pt x="207470" y="187124"/>
                </a:lnTo>
                <a:lnTo>
                  <a:pt x="210861" y="188700"/>
                </a:lnTo>
                <a:lnTo>
                  <a:pt x="233690" y="188700"/>
                </a:lnTo>
                <a:lnTo>
                  <a:pt x="233690" y="198586"/>
                </a:lnTo>
                <a:lnTo>
                  <a:pt x="230824" y="200592"/>
                </a:lnTo>
                <a:lnTo>
                  <a:pt x="225929" y="202407"/>
                </a:lnTo>
                <a:lnTo>
                  <a:pt x="212078" y="205655"/>
                </a:lnTo>
                <a:lnTo>
                  <a:pt x="205750" y="206467"/>
                </a:lnTo>
                <a:close/>
              </a:path>
              <a:path w="772795" h="207010">
                <a:moveTo>
                  <a:pt x="233690" y="188700"/>
                </a:moveTo>
                <a:lnTo>
                  <a:pt x="220126" y="188700"/>
                </a:lnTo>
                <a:lnTo>
                  <a:pt x="226335" y="187936"/>
                </a:lnTo>
                <a:lnTo>
                  <a:pt x="233690" y="186408"/>
                </a:lnTo>
                <a:lnTo>
                  <a:pt x="233690" y="188700"/>
                </a:lnTo>
                <a:close/>
              </a:path>
              <a:path w="772795" h="207010">
                <a:moveTo>
                  <a:pt x="327692" y="83819"/>
                </a:moveTo>
                <a:lnTo>
                  <a:pt x="240292" y="83819"/>
                </a:lnTo>
                <a:lnTo>
                  <a:pt x="240292" y="74506"/>
                </a:lnTo>
                <a:lnTo>
                  <a:pt x="261068" y="68918"/>
                </a:lnTo>
                <a:lnTo>
                  <a:pt x="277832" y="38399"/>
                </a:lnTo>
                <a:lnTo>
                  <a:pt x="299325" y="38399"/>
                </a:lnTo>
                <a:lnTo>
                  <a:pt x="299325" y="68918"/>
                </a:lnTo>
                <a:lnTo>
                  <a:pt x="327692" y="68918"/>
                </a:lnTo>
                <a:lnTo>
                  <a:pt x="327692" y="83819"/>
                </a:lnTo>
                <a:close/>
              </a:path>
              <a:path w="772795" h="207010">
                <a:moveTo>
                  <a:pt x="304053" y="206467"/>
                </a:moveTo>
                <a:lnTo>
                  <a:pt x="298322" y="206467"/>
                </a:lnTo>
                <a:lnTo>
                  <a:pt x="289200" y="205921"/>
                </a:lnTo>
                <a:lnTo>
                  <a:pt x="258574" y="180264"/>
                </a:lnTo>
                <a:lnTo>
                  <a:pt x="257916" y="172509"/>
                </a:lnTo>
                <a:lnTo>
                  <a:pt x="257916" y="83819"/>
                </a:lnTo>
                <a:lnTo>
                  <a:pt x="299325" y="83819"/>
                </a:lnTo>
                <a:lnTo>
                  <a:pt x="299325" y="176139"/>
                </a:lnTo>
                <a:lnTo>
                  <a:pt x="300614" y="180820"/>
                </a:lnTo>
                <a:lnTo>
                  <a:pt x="305772" y="187124"/>
                </a:lnTo>
                <a:lnTo>
                  <a:pt x="309161" y="188700"/>
                </a:lnTo>
                <a:lnTo>
                  <a:pt x="331991" y="188700"/>
                </a:lnTo>
                <a:lnTo>
                  <a:pt x="331991" y="198586"/>
                </a:lnTo>
                <a:lnTo>
                  <a:pt x="329127" y="200592"/>
                </a:lnTo>
                <a:lnTo>
                  <a:pt x="324229" y="202407"/>
                </a:lnTo>
                <a:lnTo>
                  <a:pt x="310379" y="205655"/>
                </a:lnTo>
                <a:lnTo>
                  <a:pt x="304053" y="206467"/>
                </a:lnTo>
                <a:close/>
              </a:path>
              <a:path w="772795" h="207010">
                <a:moveTo>
                  <a:pt x="331991" y="188700"/>
                </a:moveTo>
                <a:lnTo>
                  <a:pt x="318428" y="188700"/>
                </a:lnTo>
                <a:lnTo>
                  <a:pt x="324637" y="187936"/>
                </a:lnTo>
                <a:lnTo>
                  <a:pt x="331991" y="186408"/>
                </a:lnTo>
                <a:lnTo>
                  <a:pt x="331991" y="188700"/>
                </a:lnTo>
                <a:close/>
              </a:path>
              <a:path w="772795" h="207010">
                <a:moveTo>
                  <a:pt x="368090" y="103448"/>
                </a:moveTo>
                <a:lnTo>
                  <a:pt x="358632" y="103448"/>
                </a:lnTo>
                <a:lnTo>
                  <a:pt x="358632" y="70924"/>
                </a:lnTo>
                <a:lnTo>
                  <a:pt x="397222" y="66195"/>
                </a:lnTo>
                <a:lnTo>
                  <a:pt x="404147" y="65909"/>
                </a:lnTo>
                <a:lnTo>
                  <a:pt x="411216" y="65909"/>
                </a:lnTo>
                <a:lnTo>
                  <a:pt x="433344" y="68237"/>
                </a:lnTo>
                <a:lnTo>
                  <a:pt x="449150" y="75222"/>
                </a:lnTo>
                <a:lnTo>
                  <a:pt x="452418" y="79234"/>
                </a:lnTo>
                <a:lnTo>
                  <a:pt x="400471" y="79234"/>
                </a:lnTo>
                <a:lnTo>
                  <a:pt x="394274" y="79699"/>
                </a:lnTo>
                <a:lnTo>
                  <a:pt x="387719" y="81096"/>
                </a:lnTo>
                <a:lnTo>
                  <a:pt x="380806" y="83425"/>
                </a:lnTo>
                <a:lnTo>
                  <a:pt x="373533" y="86684"/>
                </a:lnTo>
                <a:lnTo>
                  <a:pt x="368090" y="103448"/>
                </a:lnTo>
                <a:close/>
              </a:path>
              <a:path w="772795" h="207010">
                <a:moveTo>
                  <a:pt x="390250" y="206467"/>
                </a:moveTo>
                <a:lnTo>
                  <a:pt x="384138" y="206467"/>
                </a:lnTo>
                <a:lnTo>
                  <a:pt x="365896" y="203960"/>
                </a:lnTo>
                <a:lnTo>
                  <a:pt x="352867" y="196437"/>
                </a:lnTo>
                <a:lnTo>
                  <a:pt x="345049" y="183900"/>
                </a:lnTo>
                <a:lnTo>
                  <a:pt x="342443" y="166348"/>
                </a:lnTo>
                <a:lnTo>
                  <a:pt x="342443" y="156223"/>
                </a:lnTo>
                <a:lnTo>
                  <a:pt x="373006" y="126646"/>
                </a:lnTo>
                <a:lnTo>
                  <a:pt x="420386" y="123221"/>
                </a:lnTo>
                <a:lnTo>
                  <a:pt x="420336" y="103162"/>
                </a:lnTo>
                <a:lnTo>
                  <a:pt x="419142" y="92935"/>
                </a:lnTo>
                <a:lnTo>
                  <a:pt x="415408" y="85323"/>
                </a:lnTo>
                <a:lnTo>
                  <a:pt x="409184" y="80756"/>
                </a:lnTo>
                <a:lnTo>
                  <a:pt x="400471" y="79234"/>
                </a:lnTo>
                <a:lnTo>
                  <a:pt x="452418" y="79234"/>
                </a:lnTo>
                <a:lnTo>
                  <a:pt x="458633" y="86863"/>
                </a:lnTo>
                <a:lnTo>
                  <a:pt x="461793" y="103162"/>
                </a:lnTo>
                <a:lnTo>
                  <a:pt x="461793" y="135973"/>
                </a:lnTo>
                <a:lnTo>
                  <a:pt x="420386" y="135973"/>
                </a:lnTo>
                <a:lnTo>
                  <a:pt x="399086" y="136785"/>
                </a:lnTo>
                <a:lnTo>
                  <a:pt x="392662" y="139221"/>
                </a:lnTo>
                <a:lnTo>
                  <a:pt x="385499" y="148199"/>
                </a:lnTo>
                <a:lnTo>
                  <a:pt x="383707" y="155459"/>
                </a:lnTo>
                <a:lnTo>
                  <a:pt x="383707" y="173608"/>
                </a:lnTo>
                <a:lnTo>
                  <a:pt x="385139" y="179578"/>
                </a:lnTo>
                <a:lnTo>
                  <a:pt x="390872" y="187219"/>
                </a:lnTo>
                <a:lnTo>
                  <a:pt x="394596" y="189130"/>
                </a:lnTo>
                <a:lnTo>
                  <a:pt x="461793" y="189130"/>
                </a:lnTo>
                <a:lnTo>
                  <a:pt x="461793" y="190706"/>
                </a:lnTo>
                <a:lnTo>
                  <a:pt x="471896" y="193285"/>
                </a:lnTo>
                <a:lnTo>
                  <a:pt x="422537" y="193285"/>
                </a:lnTo>
                <a:lnTo>
                  <a:pt x="415087" y="198348"/>
                </a:lnTo>
                <a:lnTo>
                  <a:pt x="408352" y="201810"/>
                </a:lnTo>
                <a:lnTo>
                  <a:pt x="396316" y="205536"/>
                </a:lnTo>
                <a:lnTo>
                  <a:pt x="390250" y="206467"/>
                </a:lnTo>
                <a:close/>
              </a:path>
              <a:path w="772795" h="207010">
                <a:moveTo>
                  <a:pt x="461793" y="189130"/>
                </a:moveTo>
                <a:lnTo>
                  <a:pt x="405676" y="189130"/>
                </a:lnTo>
                <a:lnTo>
                  <a:pt x="412745" y="187458"/>
                </a:lnTo>
                <a:lnTo>
                  <a:pt x="420386" y="184115"/>
                </a:lnTo>
                <a:lnTo>
                  <a:pt x="420386" y="135973"/>
                </a:lnTo>
                <a:lnTo>
                  <a:pt x="461793" y="135973"/>
                </a:lnTo>
                <a:lnTo>
                  <a:pt x="461793" y="189130"/>
                </a:lnTo>
                <a:close/>
              </a:path>
              <a:path w="772795" h="207010">
                <a:moveTo>
                  <a:pt x="475262" y="203601"/>
                </a:moveTo>
                <a:lnTo>
                  <a:pt x="425689" y="203601"/>
                </a:lnTo>
                <a:lnTo>
                  <a:pt x="422537" y="193285"/>
                </a:lnTo>
                <a:lnTo>
                  <a:pt x="471896" y="193285"/>
                </a:lnTo>
                <a:lnTo>
                  <a:pt x="475262" y="194145"/>
                </a:lnTo>
                <a:lnTo>
                  <a:pt x="475262" y="203601"/>
                </a:lnTo>
                <a:close/>
              </a:path>
              <a:path w="772795" h="207010">
                <a:moveTo>
                  <a:pt x="570278" y="206324"/>
                </a:moveTo>
                <a:lnTo>
                  <a:pt x="562255" y="206324"/>
                </a:lnTo>
                <a:lnTo>
                  <a:pt x="545406" y="205240"/>
                </a:lnTo>
                <a:lnTo>
                  <a:pt x="508453" y="188987"/>
                </a:lnTo>
                <a:lnTo>
                  <a:pt x="491730" y="152665"/>
                </a:lnTo>
                <a:lnTo>
                  <a:pt x="490615" y="135973"/>
                </a:lnTo>
                <a:lnTo>
                  <a:pt x="491121" y="125267"/>
                </a:lnTo>
                <a:lnTo>
                  <a:pt x="508544" y="83962"/>
                </a:lnTo>
                <a:lnTo>
                  <a:pt x="547158" y="65860"/>
                </a:lnTo>
                <a:lnTo>
                  <a:pt x="556812" y="65336"/>
                </a:lnTo>
                <a:lnTo>
                  <a:pt x="567065" y="65649"/>
                </a:lnTo>
                <a:lnTo>
                  <a:pt x="577766" y="66589"/>
                </a:lnTo>
                <a:lnTo>
                  <a:pt x="588914" y="68156"/>
                </a:lnTo>
                <a:lnTo>
                  <a:pt x="600511" y="70350"/>
                </a:lnTo>
                <a:lnTo>
                  <a:pt x="600511" y="80094"/>
                </a:lnTo>
                <a:lnTo>
                  <a:pt x="556477" y="80094"/>
                </a:lnTo>
                <a:lnTo>
                  <a:pt x="551366" y="82338"/>
                </a:lnTo>
                <a:lnTo>
                  <a:pt x="533259" y="119263"/>
                </a:lnTo>
                <a:lnTo>
                  <a:pt x="532310" y="135113"/>
                </a:lnTo>
                <a:lnTo>
                  <a:pt x="532869" y="148483"/>
                </a:lnTo>
                <a:lnTo>
                  <a:pt x="552852" y="185476"/>
                </a:lnTo>
                <a:lnTo>
                  <a:pt x="569706" y="188557"/>
                </a:lnTo>
                <a:lnTo>
                  <a:pt x="603521" y="188557"/>
                </a:lnTo>
                <a:lnTo>
                  <a:pt x="603521" y="195434"/>
                </a:lnTo>
                <a:lnTo>
                  <a:pt x="599223" y="198873"/>
                </a:lnTo>
                <a:lnTo>
                  <a:pt x="593275" y="201548"/>
                </a:lnTo>
                <a:lnTo>
                  <a:pt x="578089" y="205368"/>
                </a:lnTo>
                <a:lnTo>
                  <a:pt x="570278" y="206324"/>
                </a:lnTo>
                <a:close/>
              </a:path>
              <a:path w="772795" h="207010">
                <a:moveTo>
                  <a:pt x="600511" y="110182"/>
                </a:moveTo>
                <a:lnTo>
                  <a:pt x="590196" y="110182"/>
                </a:lnTo>
                <a:lnTo>
                  <a:pt x="584178" y="86541"/>
                </a:lnTo>
                <a:lnTo>
                  <a:pt x="580930" y="84153"/>
                </a:lnTo>
                <a:lnTo>
                  <a:pt x="577728" y="82482"/>
                </a:lnTo>
                <a:lnTo>
                  <a:pt x="571425" y="80571"/>
                </a:lnTo>
                <a:lnTo>
                  <a:pt x="567270" y="80094"/>
                </a:lnTo>
                <a:lnTo>
                  <a:pt x="600511" y="80094"/>
                </a:lnTo>
                <a:lnTo>
                  <a:pt x="600511" y="110182"/>
                </a:lnTo>
                <a:close/>
              </a:path>
              <a:path w="772795" h="207010">
                <a:moveTo>
                  <a:pt x="603521" y="188557"/>
                </a:moveTo>
                <a:lnTo>
                  <a:pt x="569706" y="188557"/>
                </a:lnTo>
                <a:lnTo>
                  <a:pt x="579233" y="188297"/>
                </a:lnTo>
                <a:lnTo>
                  <a:pt x="588045" y="187518"/>
                </a:lnTo>
                <a:lnTo>
                  <a:pt x="596141" y="186219"/>
                </a:lnTo>
                <a:lnTo>
                  <a:pt x="603521" y="184402"/>
                </a:lnTo>
                <a:lnTo>
                  <a:pt x="603521" y="188557"/>
                </a:lnTo>
                <a:close/>
              </a:path>
              <a:path w="772795" h="207010">
                <a:moveTo>
                  <a:pt x="685200" y="203601"/>
                </a:moveTo>
                <a:lnTo>
                  <a:pt x="617715" y="203601"/>
                </a:lnTo>
                <a:lnTo>
                  <a:pt x="617715" y="194145"/>
                </a:lnTo>
                <a:lnTo>
                  <a:pt x="630468" y="190706"/>
                </a:lnTo>
                <a:lnTo>
                  <a:pt x="630468" y="12895"/>
                </a:lnTo>
                <a:lnTo>
                  <a:pt x="616711" y="9456"/>
                </a:lnTo>
                <a:lnTo>
                  <a:pt x="616711" y="0"/>
                </a:lnTo>
                <a:lnTo>
                  <a:pt x="671875" y="0"/>
                </a:lnTo>
                <a:lnTo>
                  <a:pt x="671875" y="138982"/>
                </a:lnTo>
                <a:lnTo>
                  <a:pt x="728374" y="138982"/>
                </a:lnTo>
                <a:lnTo>
                  <a:pt x="731189" y="143567"/>
                </a:lnTo>
                <a:lnTo>
                  <a:pt x="688352" y="143567"/>
                </a:lnTo>
                <a:lnTo>
                  <a:pt x="671875" y="155029"/>
                </a:lnTo>
                <a:lnTo>
                  <a:pt x="671875" y="190706"/>
                </a:lnTo>
                <a:lnTo>
                  <a:pt x="685200" y="194145"/>
                </a:lnTo>
                <a:lnTo>
                  <a:pt x="685200" y="203601"/>
                </a:lnTo>
                <a:close/>
              </a:path>
              <a:path w="772795" h="207010">
                <a:moveTo>
                  <a:pt x="728374" y="138982"/>
                </a:moveTo>
                <a:lnTo>
                  <a:pt x="671875" y="138982"/>
                </a:lnTo>
                <a:lnTo>
                  <a:pt x="724459" y="81670"/>
                </a:lnTo>
                <a:lnTo>
                  <a:pt x="710131" y="78374"/>
                </a:lnTo>
                <a:lnTo>
                  <a:pt x="710131" y="68918"/>
                </a:lnTo>
                <a:lnTo>
                  <a:pt x="761427" y="68918"/>
                </a:lnTo>
                <a:lnTo>
                  <a:pt x="761427" y="78374"/>
                </a:lnTo>
                <a:lnTo>
                  <a:pt x="745951" y="81526"/>
                </a:lnTo>
                <a:lnTo>
                  <a:pt x="713857" y="115341"/>
                </a:lnTo>
                <a:lnTo>
                  <a:pt x="728374" y="138982"/>
                </a:lnTo>
                <a:close/>
              </a:path>
              <a:path w="772795" h="207010">
                <a:moveTo>
                  <a:pt x="772172" y="203601"/>
                </a:moveTo>
                <a:lnTo>
                  <a:pt x="707407" y="203601"/>
                </a:lnTo>
                <a:lnTo>
                  <a:pt x="707407" y="194145"/>
                </a:lnTo>
                <a:lnTo>
                  <a:pt x="715289" y="190706"/>
                </a:lnTo>
                <a:lnTo>
                  <a:pt x="688352" y="143567"/>
                </a:lnTo>
                <a:lnTo>
                  <a:pt x="731189" y="143567"/>
                </a:lnTo>
                <a:lnTo>
                  <a:pt x="760135" y="190706"/>
                </a:lnTo>
                <a:lnTo>
                  <a:pt x="772172" y="194145"/>
                </a:lnTo>
                <a:lnTo>
                  <a:pt x="772172" y="203601"/>
                </a:lnTo>
                <a:close/>
              </a:path>
            </a:pathLst>
          </a:custGeom>
          <a:solidFill>
            <a:srgbClr val="212121"/>
          </a:solidFill>
        </p:spPr>
        <p:txBody>
          <a:bodyPr wrap="square" lIns="0" tIns="0" rIns="0" bIns="0" rtlCol="0"/>
          <a:lstStyle/>
          <a:p>
            <a:endParaRPr/>
          </a:p>
        </p:txBody>
      </p:sp>
      <p:pic>
        <p:nvPicPr>
          <p:cNvPr id="7" name="object 7"/>
          <p:cNvPicPr/>
          <p:nvPr/>
        </p:nvPicPr>
        <p:blipFill>
          <a:blip r:embed="rId5" cstate="print"/>
          <a:stretch>
            <a:fillRect/>
          </a:stretch>
        </p:blipFill>
        <p:spPr>
          <a:xfrm>
            <a:off x="611391" y="2082879"/>
            <a:ext cx="9163466" cy="269940"/>
          </a:xfrm>
          <a:prstGeom prst="rect">
            <a:avLst/>
          </a:prstGeom>
        </p:spPr>
      </p:pic>
      <p:pic>
        <p:nvPicPr>
          <p:cNvPr id="8" name="object 8"/>
          <p:cNvPicPr/>
          <p:nvPr/>
        </p:nvPicPr>
        <p:blipFill>
          <a:blip r:embed="rId6" cstate="print"/>
          <a:stretch>
            <a:fillRect/>
          </a:stretch>
        </p:blipFill>
        <p:spPr>
          <a:xfrm>
            <a:off x="5079612" y="1768393"/>
            <a:ext cx="4142121" cy="266931"/>
          </a:xfrm>
          <a:prstGeom prst="rect">
            <a:avLst/>
          </a:prstGeom>
        </p:spPr>
      </p:pic>
      <p:pic>
        <p:nvPicPr>
          <p:cNvPr id="9" name="object 9"/>
          <p:cNvPicPr/>
          <p:nvPr/>
        </p:nvPicPr>
        <p:blipFill>
          <a:blip r:embed="rId7" cstate="print"/>
          <a:stretch>
            <a:fillRect/>
          </a:stretch>
        </p:blipFill>
        <p:spPr>
          <a:xfrm>
            <a:off x="611964" y="2399185"/>
            <a:ext cx="8184921" cy="269940"/>
          </a:xfrm>
          <a:prstGeom prst="rect">
            <a:avLst/>
          </a:prstGeom>
        </p:spPr>
      </p:pic>
      <p:pic>
        <p:nvPicPr>
          <p:cNvPr id="10" name="object 10"/>
          <p:cNvPicPr/>
          <p:nvPr/>
        </p:nvPicPr>
        <p:blipFill>
          <a:blip r:embed="rId8" cstate="print"/>
          <a:stretch>
            <a:fillRect/>
          </a:stretch>
        </p:blipFill>
        <p:spPr>
          <a:xfrm>
            <a:off x="422363" y="2891165"/>
            <a:ext cx="79520" cy="79520"/>
          </a:xfrm>
          <a:prstGeom prst="rect">
            <a:avLst/>
          </a:prstGeom>
        </p:spPr>
      </p:pic>
      <p:sp>
        <p:nvSpPr>
          <p:cNvPr id="11" name="object 11"/>
          <p:cNvSpPr/>
          <p:nvPr/>
        </p:nvSpPr>
        <p:spPr>
          <a:xfrm>
            <a:off x="602221" y="2835326"/>
            <a:ext cx="351155" cy="194310"/>
          </a:xfrm>
          <a:custGeom>
            <a:avLst/>
            <a:gdLst/>
            <a:ahLst/>
            <a:cxnLst/>
            <a:rect l="l" t="t" r="r" b="b"/>
            <a:pathLst>
              <a:path w="351155" h="194310">
                <a:moveTo>
                  <a:pt x="63186" y="193715"/>
                </a:moveTo>
                <a:lnTo>
                  <a:pt x="0" y="193715"/>
                </a:lnTo>
                <a:lnTo>
                  <a:pt x="0" y="186121"/>
                </a:lnTo>
                <a:lnTo>
                  <a:pt x="21778" y="182252"/>
                </a:lnTo>
                <a:lnTo>
                  <a:pt x="87257" y="0"/>
                </a:lnTo>
                <a:lnTo>
                  <a:pt x="114480" y="0"/>
                </a:lnTo>
                <a:lnTo>
                  <a:pt x="122185" y="20632"/>
                </a:lnTo>
                <a:lnTo>
                  <a:pt x="93991" y="20632"/>
                </a:lnTo>
                <a:lnTo>
                  <a:pt x="61037" y="113907"/>
                </a:lnTo>
                <a:lnTo>
                  <a:pt x="157017" y="113907"/>
                </a:lnTo>
                <a:lnTo>
                  <a:pt x="161832" y="126803"/>
                </a:lnTo>
                <a:lnTo>
                  <a:pt x="56738" y="126803"/>
                </a:lnTo>
                <a:lnTo>
                  <a:pt x="37396" y="182252"/>
                </a:lnTo>
                <a:lnTo>
                  <a:pt x="63186" y="186121"/>
                </a:lnTo>
                <a:lnTo>
                  <a:pt x="63186" y="193715"/>
                </a:lnTo>
                <a:close/>
              </a:path>
              <a:path w="351155" h="194310">
                <a:moveTo>
                  <a:pt x="157017" y="113907"/>
                </a:moveTo>
                <a:lnTo>
                  <a:pt x="127949" y="113907"/>
                </a:lnTo>
                <a:lnTo>
                  <a:pt x="93991" y="20632"/>
                </a:lnTo>
                <a:lnTo>
                  <a:pt x="122185" y="20632"/>
                </a:lnTo>
                <a:lnTo>
                  <a:pt x="157017" y="113907"/>
                </a:lnTo>
                <a:close/>
              </a:path>
              <a:path w="351155" h="194310">
                <a:moveTo>
                  <a:pt x="206897" y="193715"/>
                </a:moveTo>
                <a:lnTo>
                  <a:pt x="125656" y="193715"/>
                </a:lnTo>
                <a:lnTo>
                  <a:pt x="125656" y="186121"/>
                </a:lnTo>
                <a:lnTo>
                  <a:pt x="151447" y="182252"/>
                </a:lnTo>
                <a:lnTo>
                  <a:pt x="132391" y="126803"/>
                </a:lnTo>
                <a:lnTo>
                  <a:pt x="161832" y="126803"/>
                </a:lnTo>
                <a:lnTo>
                  <a:pt x="182539" y="182252"/>
                </a:lnTo>
                <a:lnTo>
                  <a:pt x="206897" y="186121"/>
                </a:lnTo>
                <a:lnTo>
                  <a:pt x="206897" y="193715"/>
                </a:lnTo>
                <a:close/>
              </a:path>
              <a:path w="351155" h="194310">
                <a:moveTo>
                  <a:pt x="328716" y="69920"/>
                </a:moveTo>
                <a:lnTo>
                  <a:pt x="255126" y="69920"/>
                </a:lnTo>
                <a:lnTo>
                  <a:pt x="260732" y="66907"/>
                </a:lnTo>
                <a:lnTo>
                  <a:pt x="293859" y="55449"/>
                </a:lnTo>
                <a:lnTo>
                  <a:pt x="299399" y="55449"/>
                </a:lnTo>
                <a:lnTo>
                  <a:pt x="328716" y="69920"/>
                </a:lnTo>
                <a:close/>
              </a:path>
              <a:path w="351155" h="194310">
                <a:moveTo>
                  <a:pt x="273609" y="193715"/>
                </a:moveTo>
                <a:lnTo>
                  <a:pt x="215437" y="193715"/>
                </a:lnTo>
                <a:lnTo>
                  <a:pt x="215437" y="187267"/>
                </a:lnTo>
                <a:lnTo>
                  <a:pt x="231628" y="183685"/>
                </a:lnTo>
                <a:lnTo>
                  <a:pt x="231628" y="69061"/>
                </a:lnTo>
                <a:lnTo>
                  <a:pt x="215437" y="65479"/>
                </a:lnTo>
                <a:lnTo>
                  <a:pt x="215437" y="59031"/>
                </a:lnTo>
                <a:lnTo>
                  <a:pt x="253836" y="59031"/>
                </a:lnTo>
                <a:lnTo>
                  <a:pt x="255126" y="69920"/>
                </a:lnTo>
                <a:lnTo>
                  <a:pt x="328716" y="69920"/>
                </a:lnTo>
                <a:lnTo>
                  <a:pt x="329651" y="71282"/>
                </a:lnTo>
                <a:lnTo>
                  <a:pt x="330030" y="72213"/>
                </a:lnTo>
                <a:lnTo>
                  <a:pt x="287078" y="72213"/>
                </a:lnTo>
                <a:lnTo>
                  <a:pt x="280263" y="72472"/>
                </a:lnTo>
                <a:lnTo>
                  <a:pt x="272714" y="73252"/>
                </a:lnTo>
                <a:lnTo>
                  <a:pt x="264430" y="74550"/>
                </a:lnTo>
                <a:lnTo>
                  <a:pt x="255413" y="76368"/>
                </a:lnTo>
                <a:lnTo>
                  <a:pt x="255413" y="183685"/>
                </a:lnTo>
                <a:lnTo>
                  <a:pt x="273609" y="187267"/>
                </a:lnTo>
                <a:lnTo>
                  <a:pt x="273609" y="193715"/>
                </a:lnTo>
                <a:close/>
              </a:path>
              <a:path w="351155" h="194310">
                <a:moveTo>
                  <a:pt x="350980" y="193715"/>
                </a:moveTo>
                <a:lnTo>
                  <a:pt x="292952" y="193715"/>
                </a:lnTo>
                <a:lnTo>
                  <a:pt x="292952" y="187267"/>
                </a:lnTo>
                <a:lnTo>
                  <a:pt x="310861" y="183685"/>
                </a:lnTo>
                <a:lnTo>
                  <a:pt x="310861" y="89788"/>
                </a:lnTo>
                <a:lnTo>
                  <a:pt x="308927" y="83556"/>
                </a:lnTo>
                <a:lnTo>
                  <a:pt x="301192" y="74482"/>
                </a:lnTo>
                <a:lnTo>
                  <a:pt x="295197" y="72213"/>
                </a:lnTo>
                <a:lnTo>
                  <a:pt x="330030" y="72213"/>
                </a:lnTo>
                <a:lnTo>
                  <a:pt x="332426" y="78087"/>
                </a:lnTo>
                <a:lnTo>
                  <a:pt x="334092" y="86039"/>
                </a:lnTo>
                <a:lnTo>
                  <a:pt x="334647" y="95138"/>
                </a:lnTo>
                <a:lnTo>
                  <a:pt x="334647" y="183685"/>
                </a:lnTo>
                <a:lnTo>
                  <a:pt x="350980" y="187267"/>
                </a:lnTo>
                <a:lnTo>
                  <a:pt x="350980" y="193715"/>
                </a:lnTo>
                <a:close/>
              </a:path>
            </a:pathLst>
          </a:custGeom>
          <a:solidFill>
            <a:srgbClr val="212121"/>
          </a:solidFill>
        </p:spPr>
        <p:txBody>
          <a:bodyPr wrap="square" lIns="0" tIns="0" rIns="0" bIns="0" rtlCol="0"/>
          <a:lstStyle/>
          <a:p>
            <a:endParaRPr/>
          </a:p>
        </p:txBody>
      </p:sp>
      <p:pic>
        <p:nvPicPr>
          <p:cNvPr id="12" name="object 12"/>
          <p:cNvPicPr/>
          <p:nvPr/>
        </p:nvPicPr>
        <p:blipFill>
          <a:blip r:embed="rId9" cstate="print"/>
          <a:stretch>
            <a:fillRect/>
          </a:stretch>
        </p:blipFill>
        <p:spPr>
          <a:xfrm>
            <a:off x="1040367" y="2825439"/>
            <a:ext cx="1578835" cy="206467"/>
          </a:xfrm>
          <a:prstGeom prst="rect">
            <a:avLst/>
          </a:prstGeom>
        </p:spPr>
      </p:pic>
      <p:pic>
        <p:nvPicPr>
          <p:cNvPr id="13" name="object 13"/>
          <p:cNvPicPr/>
          <p:nvPr/>
        </p:nvPicPr>
        <p:blipFill>
          <a:blip r:embed="rId10" cstate="print"/>
          <a:stretch>
            <a:fillRect/>
          </a:stretch>
        </p:blipFill>
        <p:spPr>
          <a:xfrm>
            <a:off x="2698804" y="2825439"/>
            <a:ext cx="6525253" cy="266072"/>
          </a:xfrm>
          <a:prstGeom prst="rect">
            <a:avLst/>
          </a:prstGeom>
        </p:spPr>
      </p:pic>
      <p:pic>
        <p:nvPicPr>
          <p:cNvPr id="14" name="object 14"/>
          <p:cNvPicPr/>
          <p:nvPr/>
        </p:nvPicPr>
        <p:blipFill>
          <a:blip r:embed="rId11" cstate="print"/>
          <a:stretch>
            <a:fillRect/>
          </a:stretch>
        </p:blipFill>
        <p:spPr>
          <a:xfrm>
            <a:off x="610531" y="3139026"/>
            <a:ext cx="7890245" cy="269940"/>
          </a:xfrm>
          <a:prstGeom prst="rect">
            <a:avLst/>
          </a:prstGeom>
        </p:spPr>
      </p:pic>
      <p:sp>
        <p:nvSpPr>
          <p:cNvPr id="15" name="object 15"/>
          <p:cNvSpPr/>
          <p:nvPr/>
        </p:nvSpPr>
        <p:spPr>
          <a:xfrm>
            <a:off x="8586391" y="3142035"/>
            <a:ext cx="716915" cy="207010"/>
          </a:xfrm>
          <a:custGeom>
            <a:avLst/>
            <a:gdLst/>
            <a:ahLst/>
            <a:cxnLst/>
            <a:rect l="l" t="t" r="r" b="b"/>
            <a:pathLst>
              <a:path w="716915" h="207010">
                <a:moveTo>
                  <a:pt x="25647" y="103448"/>
                </a:moveTo>
                <a:lnTo>
                  <a:pt x="16190" y="103448"/>
                </a:lnTo>
                <a:lnTo>
                  <a:pt x="16190" y="70924"/>
                </a:lnTo>
                <a:lnTo>
                  <a:pt x="54780" y="66195"/>
                </a:lnTo>
                <a:lnTo>
                  <a:pt x="61706" y="65909"/>
                </a:lnTo>
                <a:lnTo>
                  <a:pt x="68774" y="65909"/>
                </a:lnTo>
                <a:lnTo>
                  <a:pt x="90902" y="68237"/>
                </a:lnTo>
                <a:lnTo>
                  <a:pt x="106708" y="75222"/>
                </a:lnTo>
                <a:lnTo>
                  <a:pt x="109976" y="79234"/>
                </a:lnTo>
                <a:lnTo>
                  <a:pt x="58028" y="79234"/>
                </a:lnTo>
                <a:lnTo>
                  <a:pt x="51831" y="79699"/>
                </a:lnTo>
                <a:lnTo>
                  <a:pt x="45276" y="81096"/>
                </a:lnTo>
                <a:lnTo>
                  <a:pt x="38363" y="83425"/>
                </a:lnTo>
                <a:lnTo>
                  <a:pt x="31091" y="86684"/>
                </a:lnTo>
                <a:lnTo>
                  <a:pt x="25647" y="103448"/>
                </a:lnTo>
                <a:close/>
              </a:path>
              <a:path w="716915" h="207010">
                <a:moveTo>
                  <a:pt x="47807" y="206467"/>
                </a:moveTo>
                <a:lnTo>
                  <a:pt x="41694" y="206467"/>
                </a:lnTo>
                <a:lnTo>
                  <a:pt x="23453" y="203960"/>
                </a:lnTo>
                <a:lnTo>
                  <a:pt x="10423" y="196437"/>
                </a:lnTo>
                <a:lnTo>
                  <a:pt x="2605" y="183900"/>
                </a:lnTo>
                <a:lnTo>
                  <a:pt x="0" y="166348"/>
                </a:lnTo>
                <a:lnTo>
                  <a:pt x="0" y="156223"/>
                </a:lnTo>
                <a:lnTo>
                  <a:pt x="30563" y="126646"/>
                </a:lnTo>
                <a:lnTo>
                  <a:pt x="77944" y="123221"/>
                </a:lnTo>
                <a:lnTo>
                  <a:pt x="77894" y="103162"/>
                </a:lnTo>
                <a:lnTo>
                  <a:pt x="76699" y="92935"/>
                </a:lnTo>
                <a:lnTo>
                  <a:pt x="72965" y="85323"/>
                </a:lnTo>
                <a:lnTo>
                  <a:pt x="66741" y="80756"/>
                </a:lnTo>
                <a:lnTo>
                  <a:pt x="58028" y="79234"/>
                </a:lnTo>
                <a:lnTo>
                  <a:pt x="109976" y="79234"/>
                </a:lnTo>
                <a:lnTo>
                  <a:pt x="116191" y="86863"/>
                </a:lnTo>
                <a:lnTo>
                  <a:pt x="119352" y="103162"/>
                </a:lnTo>
                <a:lnTo>
                  <a:pt x="119352" y="135973"/>
                </a:lnTo>
                <a:lnTo>
                  <a:pt x="77944" y="135973"/>
                </a:lnTo>
                <a:lnTo>
                  <a:pt x="56643" y="136785"/>
                </a:lnTo>
                <a:lnTo>
                  <a:pt x="50219" y="139221"/>
                </a:lnTo>
                <a:lnTo>
                  <a:pt x="43055" y="148199"/>
                </a:lnTo>
                <a:lnTo>
                  <a:pt x="41264" y="155459"/>
                </a:lnTo>
                <a:lnTo>
                  <a:pt x="41264" y="173608"/>
                </a:lnTo>
                <a:lnTo>
                  <a:pt x="42697" y="179578"/>
                </a:lnTo>
                <a:lnTo>
                  <a:pt x="48428" y="187219"/>
                </a:lnTo>
                <a:lnTo>
                  <a:pt x="52154" y="189130"/>
                </a:lnTo>
                <a:lnTo>
                  <a:pt x="119352" y="189130"/>
                </a:lnTo>
                <a:lnTo>
                  <a:pt x="119352" y="190706"/>
                </a:lnTo>
                <a:lnTo>
                  <a:pt x="129454" y="193285"/>
                </a:lnTo>
                <a:lnTo>
                  <a:pt x="80093" y="193285"/>
                </a:lnTo>
                <a:lnTo>
                  <a:pt x="72643" y="198348"/>
                </a:lnTo>
                <a:lnTo>
                  <a:pt x="65908" y="201810"/>
                </a:lnTo>
                <a:lnTo>
                  <a:pt x="53873" y="205536"/>
                </a:lnTo>
                <a:lnTo>
                  <a:pt x="47807" y="206467"/>
                </a:lnTo>
                <a:close/>
              </a:path>
              <a:path w="716915" h="207010">
                <a:moveTo>
                  <a:pt x="119352" y="189130"/>
                </a:moveTo>
                <a:lnTo>
                  <a:pt x="63234" y="189130"/>
                </a:lnTo>
                <a:lnTo>
                  <a:pt x="70302" y="187458"/>
                </a:lnTo>
                <a:lnTo>
                  <a:pt x="77944" y="184115"/>
                </a:lnTo>
                <a:lnTo>
                  <a:pt x="77944" y="135973"/>
                </a:lnTo>
                <a:lnTo>
                  <a:pt x="119352" y="135973"/>
                </a:lnTo>
                <a:lnTo>
                  <a:pt x="119352" y="189130"/>
                </a:lnTo>
                <a:close/>
              </a:path>
              <a:path w="716915" h="207010">
                <a:moveTo>
                  <a:pt x="132820" y="203601"/>
                </a:moveTo>
                <a:lnTo>
                  <a:pt x="83245" y="203601"/>
                </a:lnTo>
                <a:lnTo>
                  <a:pt x="80093" y="193285"/>
                </a:lnTo>
                <a:lnTo>
                  <a:pt x="129454" y="193285"/>
                </a:lnTo>
                <a:lnTo>
                  <a:pt x="132820" y="194145"/>
                </a:lnTo>
                <a:lnTo>
                  <a:pt x="132820" y="203601"/>
                </a:lnTo>
                <a:close/>
              </a:path>
              <a:path w="716915" h="207010">
                <a:moveTo>
                  <a:pt x="226956" y="206324"/>
                </a:moveTo>
                <a:lnTo>
                  <a:pt x="218932" y="206324"/>
                </a:lnTo>
                <a:lnTo>
                  <a:pt x="202083" y="205240"/>
                </a:lnTo>
                <a:lnTo>
                  <a:pt x="165130" y="188987"/>
                </a:lnTo>
                <a:lnTo>
                  <a:pt x="148407" y="152665"/>
                </a:lnTo>
                <a:lnTo>
                  <a:pt x="147292" y="135973"/>
                </a:lnTo>
                <a:lnTo>
                  <a:pt x="147798" y="125267"/>
                </a:lnTo>
                <a:lnTo>
                  <a:pt x="165220" y="83962"/>
                </a:lnTo>
                <a:lnTo>
                  <a:pt x="203834" y="65860"/>
                </a:lnTo>
                <a:lnTo>
                  <a:pt x="213488" y="65336"/>
                </a:lnTo>
                <a:lnTo>
                  <a:pt x="223741" y="65649"/>
                </a:lnTo>
                <a:lnTo>
                  <a:pt x="234442" y="66589"/>
                </a:lnTo>
                <a:lnTo>
                  <a:pt x="245591" y="68156"/>
                </a:lnTo>
                <a:lnTo>
                  <a:pt x="257188" y="70350"/>
                </a:lnTo>
                <a:lnTo>
                  <a:pt x="257188" y="80094"/>
                </a:lnTo>
                <a:lnTo>
                  <a:pt x="213153" y="80094"/>
                </a:lnTo>
                <a:lnTo>
                  <a:pt x="208043" y="82338"/>
                </a:lnTo>
                <a:lnTo>
                  <a:pt x="189936" y="119263"/>
                </a:lnTo>
                <a:lnTo>
                  <a:pt x="188987" y="135113"/>
                </a:lnTo>
                <a:lnTo>
                  <a:pt x="189546" y="148483"/>
                </a:lnTo>
                <a:lnTo>
                  <a:pt x="209529" y="185476"/>
                </a:lnTo>
                <a:lnTo>
                  <a:pt x="226383" y="188557"/>
                </a:lnTo>
                <a:lnTo>
                  <a:pt x="260197" y="188557"/>
                </a:lnTo>
                <a:lnTo>
                  <a:pt x="260197" y="195434"/>
                </a:lnTo>
                <a:lnTo>
                  <a:pt x="255898" y="198873"/>
                </a:lnTo>
                <a:lnTo>
                  <a:pt x="249952" y="201548"/>
                </a:lnTo>
                <a:lnTo>
                  <a:pt x="234764" y="205368"/>
                </a:lnTo>
                <a:lnTo>
                  <a:pt x="226956" y="206324"/>
                </a:lnTo>
                <a:close/>
              </a:path>
              <a:path w="716915" h="207010">
                <a:moveTo>
                  <a:pt x="257188" y="110182"/>
                </a:moveTo>
                <a:lnTo>
                  <a:pt x="246872" y="110182"/>
                </a:lnTo>
                <a:lnTo>
                  <a:pt x="240854" y="86541"/>
                </a:lnTo>
                <a:lnTo>
                  <a:pt x="237606" y="84153"/>
                </a:lnTo>
                <a:lnTo>
                  <a:pt x="234406" y="82482"/>
                </a:lnTo>
                <a:lnTo>
                  <a:pt x="228102" y="80571"/>
                </a:lnTo>
                <a:lnTo>
                  <a:pt x="223947" y="80094"/>
                </a:lnTo>
                <a:lnTo>
                  <a:pt x="257188" y="80094"/>
                </a:lnTo>
                <a:lnTo>
                  <a:pt x="257188" y="110182"/>
                </a:lnTo>
                <a:close/>
              </a:path>
              <a:path w="716915" h="207010">
                <a:moveTo>
                  <a:pt x="260197" y="188557"/>
                </a:moveTo>
                <a:lnTo>
                  <a:pt x="226383" y="188557"/>
                </a:lnTo>
                <a:lnTo>
                  <a:pt x="235911" y="188297"/>
                </a:lnTo>
                <a:lnTo>
                  <a:pt x="244723" y="187518"/>
                </a:lnTo>
                <a:lnTo>
                  <a:pt x="252818" y="186219"/>
                </a:lnTo>
                <a:lnTo>
                  <a:pt x="260197" y="184402"/>
                </a:lnTo>
                <a:lnTo>
                  <a:pt x="260197" y="188557"/>
                </a:lnTo>
                <a:close/>
              </a:path>
              <a:path w="716915" h="207010">
                <a:moveTo>
                  <a:pt x="359383" y="83819"/>
                </a:moveTo>
                <a:lnTo>
                  <a:pt x="271984" y="83819"/>
                </a:lnTo>
                <a:lnTo>
                  <a:pt x="271984" y="74506"/>
                </a:lnTo>
                <a:lnTo>
                  <a:pt x="292758" y="68918"/>
                </a:lnTo>
                <a:lnTo>
                  <a:pt x="309522" y="38399"/>
                </a:lnTo>
                <a:lnTo>
                  <a:pt x="331017" y="38399"/>
                </a:lnTo>
                <a:lnTo>
                  <a:pt x="331017" y="68918"/>
                </a:lnTo>
                <a:lnTo>
                  <a:pt x="359383" y="68918"/>
                </a:lnTo>
                <a:lnTo>
                  <a:pt x="359383" y="83819"/>
                </a:lnTo>
                <a:close/>
              </a:path>
              <a:path w="716915" h="207010">
                <a:moveTo>
                  <a:pt x="335744" y="206467"/>
                </a:moveTo>
                <a:lnTo>
                  <a:pt x="330013" y="206467"/>
                </a:lnTo>
                <a:lnTo>
                  <a:pt x="320892" y="205921"/>
                </a:lnTo>
                <a:lnTo>
                  <a:pt x="290265" y="180264"/>
                </a:lnTo>
                <a:lnTo>
                  <a:pt x="289607" y="172509"/>
                </a:lnTo>
                <a:lnTo>
                  <a:pt x="289607" y="83819"/>
                </a:lnTo>
                <a:lnTo>
                  <a:pt x="331017" y="83819"/>
                </a:lnTo>
                <a:lnTo>
                  <a:pt x="331017" y="176139"/>
                </a:lnTo>
                <a:lnTo>
                  <a:pt x="332305" y="180820"/>
                </a:lnTo>
                <a:lnTo>
                  <a:pt x="337464" y="187124"/>
                </a:lnTo>
                <a:lnTo>
                  <a:pt x="340853" y="188700"/>
                </a:lnTo>
                <a:lnTo>
                  <a:pt x="363682" y="188700"/>
                </a:lnTo>
                <a:lnTo>
                  <a:pt x="363682" y="198586"/>
                </a:lnTo>
                <a:lnTo>
                  <a:pt x="360818" y="200592"/>
                </a:lnTo>
                <a:lnTo>
                  <a:pt x="355921" y="202407"/>
                </a:lnTo>
                <a:lnTo>
                  <a:pt x="342071" y="205655"/>
                </a:lnTo>
                <a:lnTo>
                  <a:pt x="335744" y="206467"/>
                </a:lnTo>
                <a:close/>
              </a:path>
              <a:path w="716915" h="207010">
                <a:moveTo>
                  <a:pt x="363682" y="188700"/>
                </a:moveTo>
                <a:lnTo>
                  <a:pt x="350120" y="188700"/>
                </a:lnTo>
                <a:lnTo>
                  <a:pt x="356329" y="187936"/>
                </a:lnTo>
                <a:lnTo>
                  <a:pt x="363682" y="186408"/>
                </a:lnTo>
                <a:lnTo>
                  <a:pt x="363682" y="188700"/>
                </a:lnTo>
                <a:close/>
              </a:path>
              <a:path w="716915" h="207010">
                <a:moveTo>
                  <a:pt x="442785" y="203601"/>
                </a:moveTo>
                <a:lnTo>
                  <a:pt x="372004" y="203601"/>
                </a:lnTo>
                <a:lnTo>
                  <a:pt x="372004" y="194145"/>
                </a:lnTo>
                <a:lnTo>
                  <a:pt x="386620" y="190706"/>
                </a:lnTo>
                <a:lnTo>
                  <a:pt x="386620" y="81813"/>
                </a:lnTo>
                <a:lnTo>
                  <a:pt x="372864" y="78374"/>
                </a:lnTo>
                <a:lnTo>
                  <a:pt x="372864" y="68918"/>
                </a:lnTo>
                <a:lnTo>
                  <a:pt x="428028" y="68918"/>
                </a:lnTo>
                <a:lnTo>
                  <a:pt x="428028" y="190706"/>
                </a:lnTo>
                <a:lnTo>
                  <a:pt x="442785" y="194145"/>
                </a:lnTo>
                <a:lnTo>
                  <a:pt x="442785" y="203601"/>
                </a:lnTo>
                <a:close/>
              </a:path>
              <a:path w="716915" h="207010">
                <a:moveTo>
                  <a:pt x="413461" y="43987"/>
                </a:moveTo>
                <a:lnTo>
                  <a:pt x="401140" y="43987"/>
                </a:lnTo>
                <a:lnTo>
                  <a:pt x="395934" y="41861"/>
                </a:lnTo>
                <a:lnTo>
                  <a:pt x="387336" y="33360"/>
                </a:lnTo>
                <a:lnTo>
                  <a:pt x="385185" y="28130"/>
                </a:lnTo>
                <a:lnTo>
                  <a:pt x="385185" y="15713"/>
                </a:lnTo>
                <a:lnTo>
                  <a:pt x="387360" y="10507"/>
                </a:lnTo>
                <a:lnTo>
                  <a:pt x="396052" y="2101"/>
                </a:lnTo>
                <a:lnTo>
                  <a:pt x="401234" y="0"/>
                </a:lnTo>
                <a:lnTo>
                  <a:pt x="413364" y="0"/>
                </a:lnTo>
                <a:lnTo>
                  <a:pt x="418547" y="2125"/>
                </a:lnTo>
                <a:lnTo>
                  <a:pt x="427047" y="10626"/>
                </a:lnTo>
                <a:lnTo>
                  <a:pt x="429136" y="15713"/>
                </a:lnTo>
                <a:lnTo>
                  <a:pt x="429097" y="28130"/>
                </a:lnTo>
                <a:lnTo>
                  <a:pt x="427074" y="33121"/>
                </a:lnTo>
                <a:lnTo>
                  <a:pt x="418667" y="41814"/>
                </a:lnTo>
                <a:lnTo>
                  <a:pt x="413461" y="43987"/>
                </a:lnTo>
                <a:close/>
              </a:path>
              <a:path w="716915" h="207010">
                <a:moveTo>
                  <a:pt x="530235" y="206467"/>
                </a:moveTo>
                <a:lnTo>
                  <a:pt x="512899" y="206467"/>
                </a:lnTo>
                <a:lnTo>
                  <a:pt x="456591" y="81813"/>
                </a:lnTo>
                <a:lnTo>
                  <a:pt x="447133" y="78374"/>
                </a:lnTo>
                <a:lnTo>
                  <a:pt x="447133" y="68918"/>
                </a:lnTo>
                <a:lnTo>
                  <a:pt x="516050" y="68918"/>
                </a:lnTo>
                <a:lnTo>
                  <a:pt x="516050" y="78374"/>
                </a:lnTo>
                <a:lnTo>
                  <a:pt x="500005" y="82099"/>
                </a:lnTo>
                <a:lnTo>
                  <a:pt x="534534" y="158898"/>
                </a:lnTo>
                <a:lnTo>
                  <a:pt x="550700" y="158898"/>
                </a:lnTo>
                <a:lnTo>
                  <a:pt x="530235" y="206467"/>
                </a:lnTo>
                <a:close/>
              </a:path>
              <a:path w="716915" h="207010">
                <a:moveTo>
                  <a:pt x="550700" y="158898"/>
                </a:moveTo>
                <a:lnTo>
                  <a:pt x="534534" y="158898"/>
                </a:lnTo>
                <a:lnTo>
                  <a:pt x="565627" y="81813"/>
                </a:lnTo>
                <a:lnTo>
                  <a:pt x="549866" y="78374"/>
                </a:lnTo>
                <a:lnTo>
                  <a:pt x="549866" y="68918"/>
                </a:lnTo>
                <a:lnTo>
                  <a:pt x="593853" y="68918"/>
                </a:lnTo>
                <a:lnTo>
                  <a:pt x="593853" y="78374"/>
                </a:lnTo>
                <a:lnTo>
                  <a:pt x="584110" y="81240"/>
                </a:lnTo>
                <a:lnTo>
                  <a:pt x="550700" y="158898"/>
                </a:lnTo>
                <a:close/>
              </a:path>
              <a:path w="716915" h="207010">
                <a:moveTo>
                  <a:pt x="676573" y="206324"/>
                </a:moveTo>
                <a:lnTo>
                  <a:pt x="668644" y="206324"/>
                </a:lnTo>
                <a:lnTo>
                  <a:pt x="653175" y="205244"/>
                </a:lnTo>
                <a:lnTo>
                  <a:pt x="612787" y="179239"/>
                </a:lnTo>
                <a:lnTo>
                  <a:pt x="603882" y="135543"/>
                </a:lnTo>
                <a:lnTo>
                  <a:pt x="604827" y="119039"/>
                </a:lnTo>
                <a:lnTo>
                  <a:pt x="618997" y="82959"/>
                </a:lnTo>
                <a:lnTo>
                  <a:pt x="664633" y="65622"/>
                </a:lnTo>
                <a:lnTo>
                  <a:pt x="677372" y="66535"/>
                </a:lnTo>
                <a:lnTo>
                  <a:pt x="688221" y="69276"/>
                </a:lnTo>
                <a:lnTo>
                  <a:pt x="697181" y="73843"/>
                </a:lnTo>
                <a:lnTo>
                  <a:pt x="704092" y="80094"/>
                </a:lnTo>
                <a:lnTo>
                  <a:pt x="657326" y="80094"/>
                </a:lnTo>
                <a:lnTo>
                  <a:pt x="653051" y="83198"/>
                </a:lnTo>
                <a:lnTo>
                  <a:pt x="646005" y="122361"/>
                </a:lnTo>
                <a:lnTo>
                  <a:pt x="716326" y="122361"/>
                </a:lnTo>
                <a:lnTo>
                  <a:pt x="716501" y="125657"/>
                </a:lnTo>
                <a:lnTo>
                  <a:pt x="716501" y="137406"/>
                </a:lnTo>
                <a:lnTo>
                  <a:pt x="645865" y="137406"/>
                </a:lnTo>
                <a:lnTo>
                  <a:pt x="645865" y="139698"/>
                </a:lnTo>
                <a:lnTo>
                  <a:pt x="655319" y="180676"/>
                </a:lnTo>
                <a:lnTo>
                  <a:pt x="672705" y="188557"/>
                </a:lnTo>
                <a:lnTo>
                  <a:pt x="713490" y="188557"/>
                </a:lnTo>
                <a:lnTo>
                  <a:pt x="713490" y="195434"/>
                </a:lnTo>
                <a:lnTo>
                  <a:pt x="708238" y="198586"/>
                </a:lnTo>
                <a:lnTo>
                  <a:pt x="701433" y="201190"/>
                </a:lnTo>
                <a:lnTo>
                  <a:pt x="684716" y="205297"/>
                </a:lnTo>
                <a:lnTo>
                  <a:pt x="676573" y="206324"/>
                </a:lnTo>
                <a:close/>
              </a:path>
              <a:path w="716915" h="207010">
                <a:moveTo>
                  <a:pt x="716326" y="122361"/>
                </a:moveTo>
                <a:lnTo>
                  <a:pt x="677242" y="122361"/>
                </a:lnTo>
                <a:lnTo>
                  <a:pt x="677212" y="119039"/>
                </a:lnTo>
                <a:lnTo>
                  <a:pt x="677090" y="111266"/>
                </a:lnTo>
                <a:lnTo>
                  <a:pt x="666687" y="80094"/>
                </a:lnTo>
                <a:lnTo>
                  <a:pt x="704092" y="80094"/>
                </a:lnTo>
                <a:lnTo>
                  <a:pt x="704250" y="80237"/>
                </a:lnTo>
                <a:lnTo>
                  <a:pt x="709609" y="88556"/>
                </a:lnTo>
                <a:lnTo>
                  <a:pt x="713438" y="98899"/>
                </a:lnTo>
                <a:lnTo>
                  <a:pt x="715735" y="111266"/>
                </a:lnTo>
                <a:lnTo>
                  <a:pt x="716326" y="122361"/>
                </a:lnTo>
                <a:close/>
              </a:path>
              <a:path w="716915" h="207010">
                <a:moveTo>
                  <a:pt x="713490" y="188557"/>
                </a:moveTo>
                <a:lnTo>
                  <a:pt x="681685" y="188557"/>
                </a:lnTo>
                <a:lnTo>
                  <a:pt x="688400" y="188297"/>
                </a:lnTo>
                <a:lnTo>
                  <a:pt x="695939" y="187518"/>
                </a:lnTo>
                <a:lnTo>
                  <a:pt x="704303" y="186219"/>
                </a:lnTo>
                <a:lnTo>
                  <a:pt x="713490" y="184402"/>
                </a:lnTo>
                <a:lnTo>
                  <a:pt x="713490" y="188557"/>
                </a:lnTo>
                <a:close/>
              </a:path>
            </a:pathLst>
          </a:custGeom>
          <a:solidFill>
            <a:srgbClr val="212121"/>
          </a:solidFill>
        </p:spPr>
        <p:txBody>
          <a:bodyPr wrap="square" lIns="0" tIns="0" rIns="0" bIns="0" rtlCol="0"/>
          <a:lstStyle/>
          <a:p>
            <a:endParaRPr/>
          </a:p>
        </p:txBody>
      </p:sp>
      <p:grpSp>
        <p:nvGrpSpPr>
          <p:cNvPr id="16" name="object 16"/>
          <p:cNvGrpSpPr/>
          <p:nvPr/>
        </p:nvGrpSpPr>
        <p:grpSpPr>
          <a:xfrm>
            <a:off x="608812" y="3458357"/>
            <a:ext cx="2953385" cy="266700"/>
            <a:chOff x="608812" y="3458357"/>
            <a:chExt cx="2953385" cy="266700"/>
          </a:xfrm>
        </p:grpSpPr>
        <p:sp>
          <p:nvSpPr>
            <p:cNvPr id="17" name="object 17"/>
            <p:cNvSpPr/>
            <p:nvPr/>
          </p:nvSpPr>
          <p:spPr>
            <a:xfrm>
              <a:off x="608812" y="3458357"/>
              <a:ext cx="881380" cy="207010"/>
            </a:xfrm>
            <a:custGeom>
              <a:avLst/>
              <a:gdLst/>
              <a:ahLst/>
              <a:cxnLst/>
              <a:rect l="l" t="t" r="r" b="b"/>
              <a:pathLst>
                <a:path w="881380" h="207010">
                  <a:moveTo>
                    <a:pt x="25647" y="103448"/>
                  </a:moveTo>
                  <a:lnTo>
                    <a:pt x="16190" y="103448"/>
                  </a:lnTo>
                  <a:lnTo>
                    <a:pt x="16190" y="70924"/>
                  </a:lnTo>
                  <a:lnTo>
                    <a:pt x="54780" y="66195"/>
                  </a:lnTo>
                  <a:lnTo>
                    <a:pt x="61706" y="65909"/>
                  </a:lnTo>
                  <a:lnTo>
                    <a:pt x="68774" y="65909"/>
                  </a:lnTo>
                  <a:lnTo>
                    <a:pt x="90902" y="68237"/>
                  </a:lnTo>
                  <a:lnTo>
                    <a:pt x="106708" y="75222"/>
                  </a:lnTo>
                  <a:lnTo>
                    <a:pt x="109976" y="79234"/>
                  </a:lnTo>
                  <a:lnTo>
                    <a:pt x="58028" y="79234"/>
                  </a:lnTo>
                  <a:lnTo>
                    <a:pt x="51831" y="79699"/>
                  </a:lnTo>
                  <a:lnTo>
                    <a:pt x="45276" y="81096"/>
                  </a:lnTo>
                  <a:lnTo>
                    <a:pt x="38363" y="83425"/>
                  </a:lnTo>
                  <a:lnTo>
                    <a:pt x="31091" y="86684"/>
                  </a:lnTo>
                  <a:lnTo>
                    <a:pt x="25647" y="103448"/>
                  </a:lnTo>
                  <a:close/>
                </a:path>
                <a:path w="881380" h="207010">
                  <a:moveTo>
                    <a:pt x="47807" y="206467"/>
                  </a:moveTo>
                  <a:lnTo>
                    <a:pt x="41694" y="206467"/>
                  </a:lnTo>
                  <a:lnTo>
                    <a:pt x="23453" y="203960"/>
                  </a:lnTo>
                  <a:lnTo>
                    <a:pt x="10423" y="196437"/>
                  </a:lnTo>
                  <a:lnTo>
                    <a:pt x="2605" y="183900"/>
                  </a:lnTo>
                  <a:lnTo>
                    <a:pt x="0" y="166348"/>
                  </a:lnTo>
                  <a:lnTo>
                    <a:pt x="0" y="156223"/>
                  </a:lnTo>
                  <a:lnTo>
                    <a:pt x="30563" y="126646"/>
                  </a:lnTo>
                  <a:lnTo>
                    <a:pt x="77944" y="123221"/>
                  </a:lnTo>
                  <a:lnTo>
                    <a:pt x="77894" y="103162"/>
                  </a:lnTo>
                  <a:lnTo>
                    <a:pt x="76699" y="92935"/>
                  </a:lnTo>
                  <a:lnTo>
                    <a:pt x="72965" y="85323"/>
                  </a:lnTo>
                  <a:lnTo>
                    <a:pt x="66741" y="80756"/>
                  </a:lnTo>
                  <a:lnTo>
                    <a:pt x="58028" y="79234"/>
                  </a:lnTo>
                  <a:lnTo>
                    <a:pt x="109976" y="79234"/>
                  </a:lnTo>
                  <a:lnTo>
                    <a:pt x="116191" y="86863"/>
                  </a:lnTo>
                  <a:lnTo>
                    <a:pt x="119352" y="103162"/>
                  </a:lnTo>
                  <a:lnTo>
                    <a:pt x="119352" y="135973"/>
                  </a:lnTo>
                  <a:lnTo>
                    <a:pt x="77944" y="135973"/>
                  </a:lnTo>
                  <a:lnTo>
                    <a:pt x="56643" y="136785"/>
                  </a:lnTo>
                  <a:lnTo>
                    <a:pt x="50219" y="139221"/>
                  </a:lnTo>
                  <a:lnTo>
                    <a:pt x="43055" y="148199"/>
                  </a:lnTo>
                  <a:lnTo>
                    <a:pt x="41264" y="155459"/>
                  </a:lnTo>
                  <a:lnTo>
                    <a:pt x="41264" y="173608"/>
                  </a:lnTo>
                  <a:lnTo>
                    <a:pt x="42697" y="179578"/>
                  </a:lnTo>
                  <a:lnTo>
                    <a:pt x="48428" y="187219"/>
                  </a:lnTo>
                  <a:lnTo>
                    <a:pt x="52154" y="189130"/>
                  </a:lnTo>
                  <a:lnTo>
                    <a:pt x="119352" y="189130"/>
                  </a:lnTo>
                  <a:lnTo>
                    <a:pt x="119352" y="190706"/>
                  </a:lnTo>
                  <a:lnTo>
                    <a:pt x="129454" y="193285"/>
                  </a:lnTo>
                  <a:lnTo>
                    <a:pt x="80093" y="193285"/>
                  </a:lnTo>
                  <a:lnTo>
                    <a:pt x="72643" y="198348"/>
                  </a:lnTo>
                  <a:lnTo>
                    <a:pt x="65908" y="201810"/>
                  </a:lnTo>
                  <a:lnTo>
                    <a:pt x="53873" y="205536"/>
                  </a:lnTo>
                  <a:lnTo>
                    <a:pt x="47807" y="206467"/>
                  </a:lnTo>
                  <a:close/>
                </a:path>
                <a:path w="881380" h="207010">
                  <a:moveTo>
                    <a:pt x="119352" y="189130"/>
                  </a:moveTo>
                  <a:lnTo>
                    <a:pt x="63234" y="189130"/>
                  </a:lnTo>
                  <a:lnTo>
                    <a:pt x="70302" y="187458"/>
                  </a:lnTo>
                  <a:lnTo>
                    <a:pt x="77944" y="184115"/>
                  </a:lnTo>
                  <a:lnTo>
                    <a:pt x="77944" y="135973"/>
                  </a:lnTo>
                  <a:lnTo>
                    <a:pt x="119352" y="135973"/>
                  </a:lnTo>
                  <a:lnTo>
                    <a:pt x="119352" y="189130"/>
                  </a:lnTo>
                  <a:close/>
                </a:path>
                <a:path w="881380" h="207010">
                  <a:moveTo>
                    <a:pt x="132820" y="203601"/>
                  </a:moveTo>
                  <a:lnTo>
                    <a:pt x="83245" y="203601"/>
                  </a:lnTo>
                  <a:lnTo>
                    <a:pt x="80093" y="193285"/>
                  </a:lnTo>
                  <a:lnTo>
                    <a:pt x="129454" y="193285"/>
                  </a:lnTo>
                  <a:lnTo>
                    <a:pt x="132820" y="194145"/>
                  </a:lnTo>
                  <a:lnTo>
                    <a:pt x="132820" y="203601"/>
                  </a:lnTo>
                  <a:close/>
                </a:path>
                <a:path w="881380" h="207010">
                  <a:moveTo>
                    <a:pt x="229392" y="83819"/>
                  </a:moveTo>
                  <a:lnTo>
                    <a:pt x="141990" y="83819"/>
                  </a:lnTo>
                  <a:lnTo>
                    <a:pt x="141990" y="74506"/>
                  </a:lnTo>
                  <a:lnTo>
                    <a:pt x="162766" y="68918"/>
                  </a:lnTo>
                  <a:lnTo>
                    <a:pt x="179530" y="38399"/>
                  </a:lnTo>
                  <a:lnTo>
                    <a:pt x="201022" y="38399"/>
                  </a:lnTo>
                  <a:lnTo>
                    <a:pt x="201022" y="68918"/>
                  </a:lnTo>
                  <a:lnTo>
                    <a:pt x="229392" y="68918"/>
                  </a:lnTo>
                  <a:lnTo>
                    <a:pt x="229392" y="83819"/>
                  </a:lnTo>
                  <a:close/>
                </a:path>
                <a:path w="881380" h="207010">
                  <a:moveTo>
                    <a:pt x="205750" y="206467"/>
                  </a:moveTo>
                  <a:lnTo>
                    <a:pt x="200019" y="206467"/>
                  </a:lnTo>
                  <a:lnTo>
                    <a:pt x="190898" y="205921"/>
                  </a:lnTo>
                  <a:lnTo>
                    <a:pt x="160272" y="180264"/>
                  </a:lnTo>
                  <a:lnTo>
                    <a:pt x="159614" y="172509"/>
                  </a:lnTo>
                  <a:lnTo>
                    <a:pt x="159614" y="83819"/>
                  </a:lnTo>
                  <a:lnTo>
                    <a:pt x="201022" y="83819"/>
                  </a:lnTo>
                  <a:lnTo>
                    <a:pt x="201022" y="176139"/>
                  </a:lnTo>
                  <a:lnTo>
                    <a:pt x="202312" y="180820"/>
                  </a:lnTo>
                  <a:lnTo>
                    <a:pt x="207470" y="187124"/>
                  </a:lnTo>
                  <a:lnTo>
                    <a:pt x="210861" y="188700"/>
                  </a:lnTo>
                  <a:lnTo>
                    <a:pt x="233690" y="188700"/>
                  </a:lnTo>
                  <a:lnTo>
                    <a:pt x="233690" y="198586"/>
                  </a:lnTo>
                  <a:lnTo>
                    <a:pt x="230824" y="200592"/>
                  </a:lnTo>
                  <a:lnTo>
                    <a:pt x="225929" y="202407"/>
                  </a:lnTo>
                  <a:lnTo>
                    <a:pt x="212078" y="205655"/>
                  </a:lnTo>
                  <a:lnTo>
                    <a:pt x="205750" y="206467"/>
                  </a:lnTo>
                  <a:close/>
                </a:path>
                <a:path w="881380" h="207010">
                  <a:moveTo>
                    <a:pt x="233690" y="188700"/>
                  </a:moveTo>
                  <a:lnTo>
                    <a:pt x="220126" y="188700"/>
                  </a:lnTo>
                  <a:lnTo>
                    <a:pt x="226335" y="187936"/>
                  </a:lnTo>
                  <a:lnTo>
                    <a:pt x="233690" y="186408"/>
                  </a:lnTo>
                  <a:lnTo>
                    <a:pt x="233690" y="188700"/>
                  </a:lnTo>
                  <a:close/>
                </a:path>
                <a:path w="881380" h="207010">
                  <a:moveTo>
                    <a:pt x="327692" y="83819"/>
                  </a:moveTo>
                  <a:lnTo>
                    <a:pt x="240292" y="83819"/>
                  </a:lnTo>
                  <a:lnTo>
                    <a:pt x="240292" y="74506"/>
                  </a:lnTo>
                  <a:lnTo>
                    <a:pt x="261068" y="68918"/>
                  </a:lnTo>
                  <a:lnTo>
                    <a:pt x="277832" y="38399"/>
                  </a:lnTo>
                  <a:lnTo>
                    <a:pt x="299325" y="38399"/>
                  </a:lnTo>
                  <a:lnTo>
                    <a:pt x="299325" y="68918"/>
                  </a:lnTo>
                  <a:lnTo>
                    <a:pt x="327692" y="68918"/>
                  </a:lnTo>
                  <a:lnTo>
                    <a:pt x="327692" y="83819"/>
                  </a:lnTo>
                  <a:close/>
                </a:path>
                <a:path w="881380" h="207010">
                  <a:moveTo>
                    <a:pt x="304053" y="206467"/>
                  </a:moveTo>
                  <a:lnTo>
                    <a:pt x="298322" y="206467"/>
                  </a:lnTo>
                  <a:lnTo>
                    <a:pt x="289200" y="205921"/>
                  </a:lnTo>
                  <a:lnTo>
                    <a:pt x="258574" y="180264"/>
                  </a:lnTo>
                  <a:lnTo>
                    <a:pt x="257916" y="83819"/>
                  </a:lnTo>
                  <a:lnTo>
                    <a:pt x="299325" y="83819"/>
                  </a:lnTo>
                  <a:lnTo>
                    <a:pt x="299325" y="176139"/>
                  </a:lnTo>
                  <a:lnTo>
                    <a:pt x="300614" y="180820"/>
                  </a:lnTo>
                  <a:lnTo>
                    <a:pt x="305772" y="187124"/>
                  </a:lnTo>
                  <a:lnTo>
                    <a:pt x="309161" y="188700"/>
                  </a:lnTo>
                  <a:lnTo>
                    <a:pt x="331991" y="188700"/>
                  </a:lnTo>
                  <a:lnTo>
                    <a:pt x="331991" y="198586"/>
                  </a:lnTo>
                  <a:lnTo>
                    <a:pt x="329127" y="200592"/>
                  </a:lnTo>
                  <a:lnTo>
                    <a:pt x="324229" y="202407"/>
                  </a:lnTo>
                  <a:lnTo>
                    <a:pt x="310379" y="205655"/>
                  </a:lnTo>
                  <a:lnTo>
                    <a:pt x="304053" y="206467"/>
                  </a:lnTo>
                  <a:close/>
                </a:path>
                <a:path w="881380" h="207010">
                  <a:moveTo>
                    <a:pt x="331991" y="188700"/>
                  </a:moveTo>
                  <a:lnTo>
                    <a:pt x="318428" y="188700"/>
                  </a:lnTo>
                  <a:lnTo>
                    <a:pt x="324637" y="187936"/>
                  </a:lnTo>
                  <a:lnTo>
                    <a:pt x="331991" y="186408"/>
                  </a:lnTo>
                  <a:lnTo>
                    <a:pt x="331991" y="188700"/>
                  </a:lnTo>
                  <a:close/>
                </a:path>
                <a:path w="881380" h="207010">
                  <a:moveTo>
                    <a:pt x="368970" y="103448"/>
                  </a:moveTo>
                  <a:lnTo>
                    <a:pt x="359513" y="103448"/>
                  </a:lnTo>
                  <a:lnTo>
                    <a:pt x="359513" y="70924"/>
                  </a:lnTo>
                  <a:lnTo>
                    <a:pt x="398103" y="66195"/>
                  </a:lnTo>
                  <a:lnTo>
                    <a:pt x="405028" y="65909"/>
                  </a:lnTo>
                  <a:lnTo>
                    <a:pt x="412097" y="65909"/>
                  </a:lnTo>
                  <a:lnTo>
                    <a:pt x="434225" y="68237"/>
                  </a:lnTo>
                  <a:lnTo>
                    <a:pt x="450030" y="75222"/>
                  </a:lnTo>
                  <a:lnTo>
                    <a:pt x="453298" y="79234"/>
                  </a:lnTo>
                  <a:lnTo>
                    <a:pt x="401351" y="79234"/>
                  </a:lnTo>
                  <a:lnTo>
                    <a:pt x="395155" y="79699"/>
                  </a:lnTo>
                  <a:lnTo>
                    <a:pt x="388600" y="81096"/>
                  </a:lnTo>
                  <a:lnTo>
                    <a:pt x="381686" y="83425"/>
                  </a:lnTo>
                  <a:lnTo>
                    <a:pt x="374413" y="86684"/>
                  </a:lnTo>
                  <a:lnTo>
                    <a:pt x="368970" y="103448"/>
                  </a:lnTo>
                  <a:close/>
                </a:path>
                <a:path w="881380" h="207010">
                  <a:moveTo>
                    <a:pt x="391131" y="206467"/>
                  </a:moveTo>
                  <a:lnTo>
                    <a:pt x="385018" y="206467"/>
                  </a:lnTo>
                  <a:lnTo>
                    <a:pt x="366776" y="203960"/>
                  </a:lnTo>
                  <a:lnTo>
                    <a:pt x="353747" y="196437"/>
                  </a:lnTo>
                  <a:lnTo>
                    <a:pt x="345929" y="183900"/>
                  </a:lnTo>
                  <a:lnTo>
                    <a:pt x="343324" y="166348"/>
                  </a:lnTo>
                  <a:lnTo>
                    <a:pt x="343324" y="156223"/>
                  </a:lnTo>
                  <a:lnTo>
                    <a:pt x="373886" y="126646"/>
                  </a:lnTo>
                  <a:lnTo>
                    <a:pt x="421267" y="123221"/>
                  </a:lnTo>
                  <a:lnTo>
                    <a:pt x="421216" y="103162"/>
                  </a:lnTo>
                  <a:lnTo>
                    <a:pt x="420022" y="92935"/>
                  </a:lnTo>
                  <a:lnTo>
                    <a:pt x="416288" y="85323"/>
                  </a:lnTo>
                  <a:lnTo>
                    <a:pt x="410065" y="80756"/>
                  </a:lnTo>
                  <a:lnTo>
                    <a:pt x="401351" y="79234"/>
                  </a:lnTo>
                  <a:lnTo>
                    <a:pt x="453298" y="79234"/>
                  </a:lnTo>
                  <a:lnTo>
                    <a:pt x="459513" y="86863"/>
                  </a:lnTo>
                  <a:lnTo>
                    <a:pt x="462674" y="103162"/>
                  </a:lnTo>
                  <a:lnTo>
                    <a:pt x="462674" y="135973"/>
                  </a:lnTo>
                  <a:lnTo>
                    <a:pt x="421267" y="135973"/>
                  </a:lnTo>
                  <a:lnTo>
                    <a:pt x="399966" y="136785"/>
                  </a:lnTo>
                  <a:lnTo>
                    <a:pt x="393543" y="139221"/>
                  </a:lnTo>
                  <a:lnTo>
                    <a:pt x="386380" y="148199"/>
                  </a:lnTo>
                  <a:lnTo>
                    <a:pt x="384587" y="155459"/>
                  </a:lnTo>
                  <a:lnTo>
                    <a:pt x="384587" y="173608"/>
                  </a:lnTo>
                  <a:lnTo>
                    <a:pt x="386019" y="179578"/>
                  </a:lnTo>
                  <a:lnTo>
                    <a:pt x="391753" y="187219"/>
                  </a:lnTo>
                  <a:lnTo>
                    <a:pt x="395476" y="189130"/>
                  </a:lnTo>
                  <a:lnTo>
                    <a:pt x="462674" y="189130"/>
                  </a:lnTo>
                  <a:lnTo>
                    <a:pt x="462674" y="190706"/>
                  </a:lnTo>
                  <a:lnTo>
                    <a:pt x="472776" y="193285"/>
                  </a:lnTo>
                  <a:lnTo>
                    <a:pt x="423418" y="193285"/>
                  </a:lnTo>
                  <a:lnTo>
                    <a:pt x="415967" y="198348"/>
                  </a:lnTo>
                  <a:lnTo>
                    <a:pt x="409233" y="201810"/>
                  </a:lnTo>
                  <a:lnTo>
                    <a:pt x="397196" y="205536"/>
                  </a:lnTo>
                  <a:lnTo>
                    <a:pt x="391131" y="206467"/>
                  </a:lnTo>
                  <a:close/>
                </a:path>
                <a:path w="881380" h="207010">
                  <a:moveTo>
                    <a:pt x="462674" y="189130"/>
                  </a:moveTo>
                  <a:lnTo>
                    <a:pt x="406557" y="189130"/>
                  </a:lnTo>
                  <a:lnTo>
                    <a:pt x="413626" y="187458"/>
                  </a:lnTo>
                  <a:lnTo>
                    <a:pt x="421267" y="184115"/>
                  </a:lnTo>
                  <a:lnTo>
                    <a:pt x="421267" y="135973"/>
                  </a:lnTo>
                  <a:lnTo>
                    <a:pt x="462674" y="135973"/>
                  </a:lnTo>
                  <a:lnTo>
                    <a:pt x="462674" y="189130"/>
                  </a:lnTo>
                  <a:close/>
                </a:path>
                <a:path w="881380" h="207010">
                  <a:moveTo>
                    <a:pt x="476143" y="203601"/>
                  </a:moveTo>
                  <a:lnTo>
                    <a:pt x="426569" y="203601"/>
                  </a:lnTo>
                  <a:lnTo>
                    <a:pt x="423418" y="193285"/>
                  </a:lnTo>
                  <a:lnTo>
                    <a:pt x="472776" y="193285"/>
                  </a:lnTo>
                  <a:lnTo>
                    <a:pt x="476143" y="194145"/>
                  </a:lnTo>
                  <a:lnTo>
                    <a:pt x="476143" y="203601"/>
                  </a:lnTo>
                  <a:close/>
                </a:path>
                <a:path w="881380" h="207010">
                  <a:moveTo>
                    <a:pt x="570278" y="206324"/>
                  </a:moveTo>
                  <a:lnTo>
                    <a:pt x="562255" y="206324"/>
                  </a:lnTo>
                  <a:lnTo>
                    <a:pt x="545406" y="205240"/>
                  </a:lnTo>
                  <a:lnTo>
                    <a:pt x="508453" y="188987"/>
                  </a:lnTo>
                  <a:lnTo>
                    <a:pt x="491730" y="152665"/>
                  </a:lnTo>
                  <a:lnTo>
                    <a:pt x="490615" y="135973"/>
                  </a:lnTo>
                  <a:lnTo>
                    <a:pt x="491121" y="125267"/>
                  </a:lnTo>
                  <a:lnTo>
                    <a:pt x="508544" y="83962"/>
                  </a:lnTo>
                  <a:lnTo>
                    <a:pt x="547158" y="65860"/>
                  </a:lnTo>
                  <a:lnTo>
                    <a:pt x="556812" y="65336"/>
                  </a:lnTo>
                  <a:lnTo>
                    <a:pt x="567065" y="65649"/>
                  </a:lnTo>
                  <a:lnTo>
                    <a:pt x="577766" y="66589"/>
                  </a:lnTo>
                  <a:lnTo>
                    <a:pt x="588914" y="68156"/>
                  </a:lnTo>
                  <a:lnTo>
                    <a:pt x="600511" y="70350"/>
                  </a:lnTo>
                  <a:lnTo>
                    <a:pt x="600511" y="80094"/>
                  </a:lnTo>
                  <a:lnTo>
                    <a:pt x="556477" y="80094"/>
                  </a:lnTo>
                  <a:lnTo>
                    <a:pt x="551366" y="82338"/>
                  </a:lnTo>
                  <a:lnTo>
                    <a:pt x="533259" y="119263"/>
                  </a:lnTo>
                  <a:lnTo>
                    <a:pt x="532310" y="135113"/>
                  </a:lnTo>
                  <a:lnTo>
                    <a:pt x="532869" y="148483"/>
                  </a:lnTo>
                  <a:lnTo>
                    <a:pt x="552852" y="185476"/>
                  </a:lnTo>
                  <a:lnTo>
                    <a:pt x="569706" y="188557"/>
                  </a:lnTo>
                  <a:lnTo>
                    <a:pt x="603521" y="188557"/>
                  </a:lnTo>
                  <a:lnTo>
                    <a:pt x="603521" y="195434"/>
                  </a:lnTo>
                  <a:lnTo>
                    <a:pt x="599223" y="198873"/>
                  </a:lnTo>
                  <a:lnTo>
                    <a:pt x="593275" y="201548"/>
                  </a:lnTo>
                  <a:lnTo>
                    <a:pt x="578089" y="205368"/>
                  </a:lnTo>
                  <a:lnTo>
                    <a:pt x="570278" y="206324"/>
                  </a:lnTo>
                  <a:close/>
                </a:path>
                <a:path w="881380" h="207010">
                  <a:moveTo>
                    <a:pt x="600511" y="110182"/>
                  </a:moveTo>
                  <a:lnTo>
                    <a:pt x="590196" y="110182"/>
                  </a:lnTo>
                  <a:lnTo>
                    <a:pt x="584178" y="86541"/>
                  </a:lnTo>
                  <a:lnTo>
                    <a:pt x="580930" y="84153"/>
                  </a:lnTo>
                  <a:lnTo>
                    <a:pt x="577728" y="82482"/>
                  </a:lnTo>
                  <a:lnTo>
                    <a:pt x="571425" y="80571"/>
                  </a:lnTo>
                  <a:lnTo>
                    <a:pt x="567270" y="80094"/>
                  </a:lnTo>
                  <a:lnTo>
                    <a:pt x="600511" y="80094"/>
                  </a:lnTo>
                  <a:lnTo>
                    <a:pt x="600511" y="110182"/>
                  </a:lnTo>
                  <a:close/>
                </a:path>
                <a:path w="881380" h="207010">
                  <a:moveTo>
                    <a:pt x="603521" y="188557"/>
                  </a:moveTo>
                  <a:lnTo>
                    <a:pt x="569706" y="188557"/>
                  </a:lnTo>
                  <a:lnTo>
                    <a:pt x="579233" y="188297"/>
                  </a:lnTo>
                  <a:lnTo>
                    <a:pt x="588045" y="187518"/>
                  </a:lnTo>
                  <a:lnTo>
                    <a:pt x="596141" y="186219"/>
                  </a:lnTo>
                  <a:lnTo>
                    <a:pt x="603521" y="184402"/>
                  </a:lnTo>
                  <a:lnTo>
                    <a:pt x="603521" y="188557"/>
                  </a:lnTo>
                  <a:close/>
                </a:path>
                <a:path w="881380" h="207010">
                  <a:moveTo>
                    <a:pt x="686374" y="203601"/>
                  </a:moveTo>
                  <a:lnTo>
                    <a:pt x="618889" y="203601"/>
                  </a:lnTo>
                  <a:lnTo>
                    <a:pt x="618889" y="194145"/>
                  </a:lnTo>
                  <a:lnTo>
                    <a:pt x="631642" y="190706"/>
                  </a:lnTo>
                  <a:lnTo>
                    <a:pt x="631642" y="12895"/>
                  </a:lnTo>
                  <a:lnTo>
                    <a:pt x="617885" y="9456"/>
                  </a:lnTo>
                  <a:lnTo>
                    <a:pt x="617885" y="0"/>
                  </a:lnTo>
                  <a:lnTo>
                    <a:pt x="673049" y="0"/>
                  </a:lnTo>
                  <a:lnTo>
                    <a:pt x="673049" y="138982"/>
                  </a:lnTo>
                  <a:lnTo>
                    <a:pt x="729548" y="138982"/>
                  </a:lnTo>
                  <a:lnTo>
                    <a:pt x="732363" y="143567"/>
                  </a:lnTo>
                  <a:lnTo>
                    <a:pt x="689525" y="143567"/>
                  </a:lnTo>
                  <a:lnTo>
                    <a:pt x="673049" y="155029"/>
                  </a:lnTo>
                  <a:lnTo>
                    <a:pt x="673049" y="190706"/>
                  </a:lnTo>
                  <a:lnTo>
                    <a:pt x="686374" y="194145"/>
                  </a:lnTo>
                  <a:lnTo>
                    <a:pt x="686374" y="203601"/>
                  </a:lnTo>
                  <a:close/>
                </a:path>
                <a:path w="881380" h="207010">
                  <a:moveTo>
                    <a:pt x="729548" y="138982"/>
                  </a:moveTo>
                  <a:lnTo>
                    <a:pt x="673049" y="138982"/>
                  </a:lnTo>
                  <a:lnTo>
                    <a:pt x="725633" y="81670"/>
                  </a:lnTo>
                  <a:lnTo>
                    <a:pt x="711304" y="78374"/>
                  </a:lnTo>
                  <a:lnTo>
                    <a:pt x="711304" y="68918"/>
                  </a:lnTo>
                  <a:lnTo>
                    <a:pt x="762600" y="68918"/>
                  </a:lnTo>
                  <a:lnTo>
                    <a:pt x="762600" y="78374"/>
                  </a:lnTo>
                  <a:lnTo>
                    <a:pt x="747124" y="81526"/>
                  </a:lnTo>
                  <a:lnTo>
                    <a:pt x="715031" y="115341"/>
                  </a:lnTo>
                  <a:lnTo>
                    <a:pt x="729548" y="138982"/>
                  </a:lnTo>
                  <a:close/>
                </a:path>
                <a:path w="881380" h="207010">
                  <a:moveTo>
                    <a:pt x="773346" y="203601"/>
                  </a:moveTo>
                  <a:lnTo>
                    <a:pt x="708581" y="203601"/>
                  </a:lnTo>
                  <a:lnTo>
                    <a:pt x="708581" y="194145"/>
                  </a:lnTo>
                  <a:lnTo>
                    <a:pt x="716463" y="190706"/>
                  </a:lnTo>
                  <a:lnTo>
                    <a:pt x="689525" y="143567"/>
                  </a:lnTo>
                  <a:lnTo>
                    <a:pt x="732363" y="143567"/>
                  </a:lnTo>
                  <a:lnTo>
                    <a:pt x="761309" y="190706"/>
                  </a:lnTo>
                  <a:lnTo>
                    <a:pt x="773346" y="194145"/>
                  </a:lnTo>
                  <a:lnTo>
                    <a:pt x="773346" y="203601"/>
                  </a:lnTo>
                  <a:close/>
                </a:path>
                <a:path w="881380" h="207010">
                  <a:moveTo>
                    <a:pt x="868615" y="193142"/>
                  </a:moveTo>
                  <a:lnTo>
                    <a:pt x="835913" y="193142"/>
                  </a:lnTo>
                  <a:lnTo>
                    <a:pt x="842099" y="191351"/>
                  </a:lnTo>
                  <a:lnTo>
                    <a:pt x="850218" y="184187"/>
                  </a:lnTo>
                  <a:lnTo>
                    <a:pt x="852249" y="179626"/>
                  </a:lnTo>
                  <a:lnTo>
                    <a:pt x="852249" y="168832"/>
                  </a:lnTo>
                  <a:lnTo>
                    <a:pt x="820728" y="150587"/>
                  </a:lnTo>
                  <a:lnTo>
                    <a:pt x="811096" y="147068"/>
                  </a:lnTo>
                  <a:lnTo>
                    <a:pt x="783155" y="113299"/>
                  </a:lnTo>
                  <a:lnTo>
                    <a:pt x="782613" y="105454"/>
                  </a:lnTo>
                  <a:lnTo>
                    <a:pt x="783464" y="96750"/>
                  </a:lnTo>
                  <a:lnTo>
                    <a:pt x="811807" y="68058"/>
                  </a:lnTo>
                  <a:lnTo>
                    <a:pt x="831330" y="65336"/>
                  </a:lnTo>
                  <a:lnTo>
                    <a:pt x="839344" y="65595"/>
                  </a:lnTo>
                  <a:lnTo>
                    <a:pt x="848630" y="66374"/>
                  </a:lnTo>
                  <a:lnTo>
                    <a:pt x="859188" y="67673"/>
                  </a:lnTo>
                  <a:lnTo>
                    <a:pt x="871017" y="69491"/>
                  </a:lnTo>
                  <a:lnTo>
                    <a:pt x="871017" y="78804"/>
                  </a:lnTo>
                  <a:lnTo>
                    <a:pt x="824167" y="78804"/>
                  </a:lnTo>
                  <a:lnTo>
                    <a:pt x="819078" y="80213"/>
                  </a:lnTo>
                  <a:lnTo>
                    <a:pt x="812488" y="85848"/>
                  </a:lnTo>
                  <a:lnTo>
                    <a:pt x="810839" y="89693"/>
                  </a:lnTo>
                  <a:lnTo>
                    <a:pt x="810839" y="99627"/>
                  </a:lnTo>
                  <a:lnTo>
                    <a:pt x="842363" y="117633"/>
                  </a:lnTo>
                  <a:lnTo>
                    <a:pt x="852060" y="121112"/>
                  </a:lnTo>
                  <a:lnTo>
                    <a:pt x="880216" y="153350"/>
                  </a:lnTo>
                  <a:lnTo>
                    <a:pt x="880762" y="160904"/>
                  </a:lnTo>
                  <a:lnTo>
                    <a:pt x="879898" y="171466"/>
                  </a:lnTo>
                  <a:lnTo>
                    <a:pt x="877305" y="180659"/>
                  </a:lnTo>
                  <a:lnTo>
                    <a:pt x="872984" y="188481"/>
                  </a:lnTo>
                  <a:lnTo>
                    <a:pt x="868615" y="193142"/>
                  </a:lnTo>
                  <a:close/>
                </a:path>
                <a:path w="881380" h="207010">
                  <a:moveTo>
                    <a:pt x="871017" y="104021"/>
                  </a:moveTo>
                  <a:lnTo>
                    <a:pt x="861562" y="104021"/>
                  </a:lnTo>
                  <a:lnTo>
                    <a:pt x="856976" y="88261"/>
                  </a:lnTo>
                  <a:lnTo>
                    <a:pt x="854206" y="85490"/>
                  </a:lnTo>
                  <a:lnTo>
                    <a:pt x="850315" y="83222"/>
                  </a:lnTo>
                  <a:lnTo>
                    <a:pt x="840285" y="79687"/>
                  </a:lnTo>
                  <a:lnTo>
                    <a:pt x="835532" y="78804"/>
                  </a:lnTo>
                  <a:lnTo>
                    <a:pt x="871017" y="78804"/>
                  </a:lnTo>
                  <a:lnTo>
                    <a:pt x="871017" y="104021"/>
                  </a:lnTo>
                  <a:close/>
                </a:path>
                <a:path w="881380" h="207010">
                  <a:moveTo>
                    <a:pt x="826743" y="206467"/>
                  </a:moveTo>
                  <a:lnTo>
                    <a:pt x="819483" y="206467"/>
                  </a:lnTo>
                  <a:lnTo>
                    <a:pt x="811484" y="205679"/>
                  </a:lnTo>
                  <a:lnTo>
                    <a:pt x="794004" y="202527"/>
                  </a:lnTo>
                  <a:lnTo>
                    <a:pt x="787390" y="200879"/>
                  </a:lnTo>
                  <a:lnTo>
                    <a:pt x="782900" y="199159"/>
                  </a:lnTo>
                  <a:lnTo>
                    <a:pt x="782900" y="162480"/>
                  </a:lnTo>
                  <a:lnTo>
                    <a:pt x="792358" y="162480"/>
                  </a:lnTo>
                  <a:lnTo>
                    <a:pt x="797801" y="181393"/>
                  </a:lnTo>
                  <a:lnTo>
                    <a:pt x="801143" y="184736"/>
                  </a:lnTo>
                  <a:lnTo>
                    <a:pt x="805539" y="187530"/>
                  </a:lnTo>
                  <a:lnTo>
                    <a:pt x="816429" y="192020"/>
                  </a:lnTo>
                  <a:lnTo>
                    <a:pt x="821969" y="193142"/>
                  </a:lnTo>
                  <a:lnTo>
                    <a:pt x="868615" y="193142"/>
                  </a:lnTo>
                  <a:lnTo>
                    <a:pt x="866935" y="194933"/>
                  </a:lnTo>
                  <a:lnTo>
                    <a:pt x="859237" y="199979"/>
                  </a:lnTo>
                  <a:lnTo>
                    <a:pt x="849973" y="203583"/>
                  </a:lnTo>
                  <a:lnTo>
                    <a:pt x="839142" y="205746"/>
                  </a:lnTo>
                  <a:lnTo>
                    <a:pt x="826743" y="206467"/>
                  </a:lnTo>
                  <a:close/>
                </a:path>
              </a:pathLst>
            </a:custGeom>
            <a:solidFill>
              <a:srgbClr val="212121"/>
            </a:solidFill>
          </p:spPr>
          <p:txBody>
            <a:bodyPr wrap="square" lIns="0" tIns="0" rIns="0" bIns="0" rtlCol="0"/>
            <a:lstStyle/>
            <a:p>
              <a:endParaRPr/>
            </a:p>
          </p:txBody>
        </p:sp>
        <p:pic>
          <p:nvPicPr>
            <p:cNvPr id="18" name="object 18"/>
            <p:cNvPicPr/>
            <p:nvPr/>
          </p:nvPicPr>
          <p:blipFill>
            <a:blip r:embed="rId12" cstate="print"/>
            <a:stretch>
              <a:fillRect/>
            </a:stretch>
          </p:blipFill>
          <p:spPr>
            <a:xfrm>
              <a:off x="1520413" y="3458357"/>
              <a:ext cx="2041181" cy="266072"/>
            </a:xfrm>
            <a:prstGeom prst="rect">
              <a:avLst/>
            </a:prstGeom>
          </p:spPr>
        </p:pic>
      </p:grpSp>
      <p:pic>
        <p:nvPicPr>
          <p:cNvPr id="19" name="object 19"/>
          <p:cNvPicPr/>
          <p:nvPr/>
        </p:nvPicPr>
        <p:blipFill>
          <a:blip r:embed="rId13" cstate="print"/>
          <a:stretch>
            <a:fillRect/>
          </a:stretch>
        </p:blipFill>
        <p:spPr>
          <a:xfrm>
            <a:off x="3654605" y="3455348"/>
            <a:ext cx="6274549" cy="269081"/>
          </a:xfrm>
          <a:prstGeom prst="rect">
            <a:avLst/>
          </a:prstGeom>
        </p:spPr>
      </p:pic>
      <p:pic>
        <p:nvPicPr>
          <p:cNvPr id="20" name="object 20"/>
          <p:cNvPicPr/>
          <p:nvPr/>
        </p:nvPicPr>
        <p:blipFill>
          <a:blip r:embed="rId14" cstate="print"/>
          <a:stretch>
            <a:fillRect/>
          </a:stretch>
        </p:blipFill>
        <p:spPr>
          <a:xfrm>
            <a:off x="609671" y="3775866"/>
            <a:ext cx="8910452" cy="266931"/>
          </a:xfrm>
          <a:prstGeom prst="rect">
            <a:avLst/>
          </a:prstGeom>
        </p:spPr>
      </p:pic>
      <p:sp>
        <p:nvSpPr>
          <p:cNvPr id="21" name="object 21"/>
          <p:cNvSpPr/>
          <p:nvPr/>
        </p:nvSpPr>
        <p:spPr>
          <a:xfrm>
            <a:off x="608382" y="4089164"/>
            <a:ext cx="388620" cy="210820"/>
          </a:xfrm>
          <a:custGeom>
            <a:avLst/>
            <a:gdLst/>
            <a:ahLst/>
            <a:cxnLst/>
            <a:rect l="l" t="t" r="r" b="b"/>
            <a:pathLst>
              <a:path w="388619" h="210820">
                <a:moveTo>
                  <a:pt x="82815" y="83962"/>
                </a:moveTo>
                <a:lnTo>
                  <a:pt x="0" y="83962"/>
                </a:lnTo>
                <a:lnTo>
                  <a:pt x="0" y="76941"/>
                </a:lnTo>
                <a:lnTo>
                  <a:pt x="23211" y="71353"/>
                </a:lnTo>
                <a:lnTo>
                  <a:pt x="23211" y="61897"/>
                </a:lnTo>
                <a:lnTo>
                  <a:pt x="35031" y="16047"/>
                </a:lnTo>
                <a:lnTo>
                  <a:pt x="68201" y="0"/>
                </a:lnTo>
                <a:lnTo>
                  <a:pt x="75556" y="0"/>
                </a:lnTo>
                <a:lnTo>
                  <a:pt x="82386" y="907"/>
                </a:lnTo>
                <a:lnTo>
                  <a:pt x="88690" y="2722"/>
                </a:lnTo>
                <a:lnTo>
                  <a:pt x="88690" y="11462"/>
                </a:lnTo>
                <a:lnTo>
                  <a:pt x="57455" y="11462"/>
                </a:lnTo>
                <a:lnTo>
                  <a:pt x="53204" y="14137"/>
                </a:lnTo>
                <a:lnTo>
                  <a:pt x="46995" y="71927"/>
                </a:lnTo>
                <a:lnTo>
                  <a:pt x="82815" y="71927"/>
                </a:lnTo>
                <a:lnTo>
                  <a:pt x="82815" y="83962"/>
                </a:lnTo>
                <a:close/>
              </a:path>
              <a:path w="388619" h="210820">
                <a:moveTo>
                  <a:pt x="88690" y="32094"/>
                </a:moveTo>
                <a:lnTo>
                  <a:pt x="81669" y="32094"/>
                </a:lnTo>
                <a:lnTo>
                  <a:pt x="75222" y="14471"/>
                </a:lnTo>
                <a:lnTo>
                  <a:pt x="71974" y="12465"/>
                </a:lnTo>
                <a:lnTo>
                  <a:pt x="68058" y="11462"/>
                </a:lnTo>
                <a:lnTo>
                  <a:pt x="88690" y="11462"/>
                </a:lnTo>
                <a:lnTo>
                  <a:pt x="88690" y="32094"/>
                </a:lnTo>
                <a:close/>
              </a:path>
              <a:path w="388619" h="210820">
                <a:moveTo>
                  <a:pt x="76081" y="206610"/>
                </a:moveTo>
                <a:lnTo>
                  <a:pt x="3295" y="206610"/>
                </a:lnTo>
                <a:lnTo>
                  <a:pt x="3295" y="200162"/>
                </a:lnTo>
                <a:lnTo>
                  <a:pt x="23211" y="195434"/>
                </a:lnTo>
                <a:lnTo>
                  <a:pt x="23211" y="83962"/>
                </a:lnTo>
                <a:lnTo>
                  <a:pt x="46995" y="83962"/>
                </a:lnTo>
                <a:lnTo>
                  <a:pt x="46995" y="195434"/>
                </a:lnTo>
                <a:lnTo>
                  <a:pt x="76081" y="200162"/>
                </a:lnTo>
                <a:lnTo>
                  <a:pt x="76081" y="206610"/>
                </a:lnTo>
                <a:close/>
              </a:path>
              <a:path w="388619" h="210820">
                <a:moveTo>
                  <a:pt x="161775" y="209476"/>
                </a:moveTo>
                <a:lnTo>
                  <a:pt x="124593" y="199240"/>
                </a:lnTo>
                <a:lnTo>
                  <a:pt x="101418" y="154796"/>
                </a:lnTo>
                <a:lnTo>
                  <a:pt x="100451" y="138552"/>
                </a:lnTo>
                <a:lnTo>
                  <a:pt x="101418" y="122504"/>
                </a:lnTo>
                <a:lnTo>
                  <a:pt x="115925" y="86398"/>
                </a:lnTo>
                <a:lnTo>
                  <a:pt x="162921" y="68345"/>
                </a:lnTo>
                <a:lnTo>
                  <a:pt x="177312" y="69451"/>
                </a:lnTo>
                <a:lnTo>
                  <a:pt x="189822" y="72768"/>
                </a:lnTo>
                <a:lnTo>
                  <a:pt x="200451" y="78298"/>
                </a:lnTo>
                <a:lnTo>
                  <a:pt x="202157" y="79807"/>
                </a:lnTo>
                <a:lnTo>
                  <a:pt x="161775" y="79807"/>
                </a:lnTo>
                <a:lnTo>
                  <a:pt x="153039" y="80640"/>
                </a:lnTo>
                <a:lnTo>
                  <a:pt x="128337" y="111150"/>
                </a:lnTo>
                <a:lnTo>
                  <a:pt x="126241" y="138552"/>
                </a:lnTo>
                <a:lnTo>
                  <a:pt x="126774" y="153628"/>
                </a:lnTo>
                <a:lnTo>
                  <a:pt x="139651" y="190540"/>
                </a:lnTo>
                <a:lnTo>
                  <a:pt x="161775" y="198157"/>
                </a:lnTo>
                <a:lnTo>
                  <a:pt x="199558" y="198157"/>
                </a:lnTo>
                <a:lnTo>
                  <a:pt x="189356" y="205043"/>
                </a:lnTo>
                <a:lnTo>
                  <a:pt x="161775" y="209476"/>
                </a:lnTo>
                <a:close/>
              </a:path>
              <a:path w="388619" h="210820">
                <a:moveTo>
                  <a:pt x="199558" y="198157"/>
                </a:moveTo>
                <a:lnTo>
                  <a:pt x="161775" y="198157"/>
                </a:lnTo>
                <a:lnTo>
                  <a:pt x="170622" y="197279"/>
                </a:lnTo>
                <a:lnTo>
                  <a:pt x="178252" y="194646"/>
                </a:lnTo>
                <a:lnTo>
                  <a:pt x="198454" y="153220"/>
                </a:lnTo>
                <a:lnTo>
                  <a:pt x="199027" y="138552"/>
                </a:lnTo>
                <a:lnTo>
                  <a:pt x="198463" y="124143"/>
                </a:lnTo>
                <a:lnTo>
                  <a:pt x="184852" y="87625"/>
                </a:lnTo>
                <a:lnTo>
                  <a:pt x="161775" y="79807"/>
                </a:lnTo>
                <a:lnTo>
                  <a:pt x="202157" y="79807"/>
                </a:lnTo>
                <a:lnTo>
                  <a:pt x="223842" y="122213"/>
                </a:lnTo>
                <a:lnTo>
                  <a:pt x="224818" y="138552"/>
                </a:lnTo>
                <a:lnTo>
                  <a:pt x="220878" y="169581"/>
                </a:lnTo>
                <a:lnTo>
                  <a:pt x="209057" y="191745"/>
                </a:lnTo>
                <a:lnTo>
                  <a:pt x="199558" y="198157"/>
                </a:lnTo>
                <a:close/>
              </a:path>
              <a:path w="388619" h="210820">
                <a:moveTo>
                  <a:pt x="331133" y="88690"/>
                </a:moveTo>
                <a:lnTo>
                  <a:pt x="282417" y="88690"/>
                </a:lnTo>
                <a:lnTo>
                  <a:pt x="287095" y="85144"/>
                </a:lnTo>
                <a:lnTo>
                  <a:pt x="323251" y="68345"/>
                </a:lnTo>
                <a:lnTo>
                  <a:pt x="331133" y="68345"/>
                </a:lnTo>
                <a:lnTo>
                  <a:pt x="331133" y="88690"/>
                </a:lnTo>
                <a:close/>
              </a:path>
              <a:path w="388619" h="210820">
                <a:moveTo>
                  <a:pt x="305771" y="206610"/>
                </a:moveTo>
                <a:lnTo>
                  <a:pt x="241869" y="206610"/>
                </a:lnTo>
                <a:lnTo>
                  <a:pt x="241869" y="200162"/>
                </a:lnTo>
                <a:lnTo>
                  <a:pt x="258919" y="196580"/>
                </a:lnTo>
                <a:lnTo>
                  <a:pt x="258919" y="81956"/>
                </a:lnTo>
                <a:lnTo>
                  <a:pt x="241869" y="78374"/>
                </a:lnTo>
                <a:lnTo>
                  <a:pt x="241869" y="71927"/>
                </a:lnTo>
                <a:lnTo>
                  <a:pt x="281127" y="71927"/>
                </a:lnTo>
                <a:lnTo>
                  <a:pt x="282417" y="88690"/>
                </a:lnTo>
                <a:lnTo>
                  <a:pt x="331133" y="88690"/>
                </a:lnTo>
                <a:lnTo>
                  <a:pt x="331133" y="88977"/>
                </a:lnTo>
                <a:lnTo>
                  <a:pt x="311886" y="88977"/>
                </a:lnTo>
                <a:lnTo>
                  <a:pt x="306226" y="89622"/>
                </a:lnTo>
                <a:lnTo>
                  <a:pt x="293138" y="92201"/>
                </a:lnTo>
                <a:lnTo>
                  <a:pt x="287481" y="93896"/>
                </a:lnTo>
                <a:lnTo>
                  <a:pt x="282704" y="95998"/>
                </a:lnTo>
                <a:lnTo>
                  <a:pt x="282704" y="196580"/>
                </a:lnTo>
                <a:lnTo>
                  <a:pt x="305771" y="200162"/>
                </a:lnTo>
                <a:lnTo>
                  <a:pt x="305771" y="206610"/>
                </a:lnTo>
                <a:close/>
              </a:path>
              <a:path w="388619" h="210820">
                <a:moveTo>
                  <a:pt x="331133" y="104738"/>
                </a:moveTo>
                <a:lnTo>
                  <a:pt x="324970" y="104738"/>
                </a:lnTo>
                <a:lnTo>
                  <a:pt x="316660" y="88977"/>
                </a:lnTo>
                <a:lnTo>
                  <a:pt x="331133" y="88977"/>
                </a:lnTo>
                <a:lnTo>
                  <a:pt x="331133" y="104738"/>
                </a:lnTo>
                <a:close/>
              </a:path>
              <a:path w="388619" h="210820">
                <a:moveTo>
                  <a:pt x="375944" y="210765"/>
                </a:moveTo>
                <a:lnTo>
                  <a:pt x="366008" y="210765"/>
                </a:lnTo>
                <a:lnTo>
                  <a:pt x="361876" y="209046"/>
                </a:lnTo>
                <a:lnTo>
                  <a:pt x="355286" y="202168"/>
                </a:lnTo>
                <a:lnTo>
                  <a:pt x="353639" y="198109"/>
                </a:lnTo>
                <a:lnTo>
                  <a:pt x="353639" y="188557"/>
                </a:lnTo>
                <a:lnTo>
                  <a:pt x="355309" y="184449"/>
                </a:lnTo>
                <a:lnTo>
                  <a:pt x="361996" y="177763"/>
                </a:lnTo>
                <a:lnTo>
                  <a:pt x="366105" y="176091"/>
                </a:lnTo>
                <a:lnTo>
                  <a:pt x="375847" y="176091"/>
                </a:lnTo>
                <a:lnTo>
                  <a:pt x="379955" y="177763"/>
                </a:lnTo>
                <a:lnTo>
                  <a:pt x="386642" y="184449"/>
                </a:lnTo>
                <a:lnTo>
                  <a:pt x="388312" y="188557"/>
                </a:lnTo>
                <a:lnTo>
                  <a:pt x="388312" y="198109"/>
                </a:lnTo>
                <a:lnTo>
                  <a:pt x="386666" y="202168"/>
                </a:lnTo>
                <a:lnTo>
                  <a:pt x="380075" y="209046"/>
                </a:lnTo>
                <a:lnTo>
                  <a:pt x="375944" y="210765"/>
                </a:lnTo>
                <a:close/>
              </a:path>
            </a:pathLst>
          </a:custGeom>
          <a:solidFill>
            <a:srgbClr val="212121"/>
          </a:solidFill>
        </p:spPr>
        <p:txBody>
          <a:bodyPr wrap="square" lIns="0" tIns="0" rIns="0" bIns="0" rtlCol="0"/>
          <a:lstStyle/>
          <a:p>
            <a:endParaRPr/>
          </a:p>
        </p:txBody>
      </p:sp>
      <p:sp>
        <p:nvSpPr>
          <p:cNvPr id="22" name="Rectangle 21"/>
          <p:cNvSpPr/>
          <p:nvPr/>
        </p:nvSpPr>
        <p:spPr>
          <a:xfrm>
            <a:off x="1828800" y="6096000"/>
            <a:ext cx="6477000" cy="369332"/>
          </a:xfrm>
          <a:prstGeom prst="rect">
            <a:avLst/>
          </a:prstGeom>
        </p:spPr>
        <p:txBody>
          <a:bodyPr wrap="square">
            <a:spAutoFit/>
          </a:bodyPr>
          <a:lstStyle/>
          <a:p>
            <a:r>
              <a:rPr lang="en-GB" dirty="0" smtClean="0"/>
              <a:t>Pretend to be someone or something that you are not</a:t>
            </a:r>
            <a:endParaRPr lang="en-US" dirty="0"/>
          </a:p>
        </p:txBody>
      </p:sp>
      <p:cxnSp>
        <p:nvCxnSpPr>
          <p:cNvPr id="24" name="Straight Arrow Connector 23"/>
          <p:cNvCxnSpPr/>
          <p:nvPr/>
        </p:nvCxnSpPr>
        <p:spPr>
          <a:xfrm flipH="1" flipV="1">
            <a:off x="3276600" y="3657600"/>
            <a:ext cx="685800" cy="2438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12230" y="1691666"/>
            <a:ext cx="3505835" cy="349885"/>
          </a:xfrm>
          <a:custGeom>
            <a:avLst/>
            <a:gdLst/>
            <a:ahLst/>
            <a:cxnLst/>
            <a:rect l="l" t="t" r="r" b="b"/>
            <a:pathLst>
              <a:path w="3505835" h="349885">
                <a:moveTo>
                  <a:pt x="45581" y="342995"/>
                </a:moveTo>
                <a:lnTo>
                  <a:pt x="0" y="342995"/>
                </a:lnTo>
                <a:lnTo>
                  <a:pt x="0" y="6092"/>
                </a:lnTo>
                <a:lnTo>
                  <a:pt x="45581" y="6092"/>
                </a:lnTo>
                <a:lnTo>
                  <a:pt x="45581" y="342995"/>
                </a:lnTo>
                <a:close/>
              </a:path>
              <a:path w="3505835" h="349885">
                <a:moveTo>
                  <a:pt x="181021" y="342995"/>
                </a:moveTo>
                <a:lnTo>
                  <a:pt x="136793" y="342995"/>
                </a:lnTo>
                <a:lnTo>
                  <a:pt x="136793" y="6092"/>
                </a:lnTo>
                <a:lnTo>
                  <a:pt x="198171" y="6092"/>
                </a:lnTo>
                <a:lnTo>
                  <a:pt x="227354" y="61152"/>
                </a:lnTo>
                <a:lnTo>
                  <a:pt x="181021" y="61152"/>
                </a:lnTo>
                <a:lnTo>
                  <a:pt x="181021" y="342995"/>
                </a:lnTo>
                <a:close/>
              </a:path>
              <a:path w="3505835" h="349885">
                <a:moveTo>
                  <a:pt x="391783" y="287935"/>
                </a:moveTo>
                <a:lnTo>
                  <a:pt x="347554" y="287935"/>
                </a:lnTo>
                <a:lnTo>
                  <a:pt x="347554" y="6092"/>
                </a:lnTo>
                <a:lnTo>
                  <a:pt x="391783" y="6092"/>
                </a:lnTo>
                <a:lnTo>
                  <a:pt x="391783" y="287935"/>
                </a:lnTo>
                <a:close/>
              </a:path>
              <a:path w="3505835" h="349885">
                <a:moveTo>
                  <a:pt x="391783" y="342995"/>
                </a:moveTo>
                <a:lnTo>
                  <a:pt x="330405" y="342995"/>
                </a:lnTo>
                <a:lnTo>
                  <a:pt x="181021" y="61152"/>
                </a:lnTo>
                <a:lnTo>
                  <a:pt x="227354" y="61152"/>
                </a:lnTo>
                <a:lnTo>
                  <a:pt x="347554" y="287935"/>
                </a:lnTo>
                <a:lnTo>
                  <a:pt x="391783" y="287935"/>
                </a:lnTo>
                <a:lnTo>
                  <a:pt x="391783" y="342995"/>
                </a:lnTo>
                <a:close/>
              </a:path>
              <a:path w="3505835" h="349885">
                <a:moveTo>
                  <a:pt x="720766" y="44454"/>
                </a:moveTo>
                <a:lnTo>
                  <a:pt x="435764" y="44454"/>
                </a:lnTo>
                <a:lnTo>
                  <a:pt x="435764" y="6092"/>
                </a:lnTo>
                <a:lnTo>
                  <a:pt x="720766" y="6092"/>
                </a:lnTo>
                <a:lnTo>
                  <a:pt x="720766" y="44454"/>
                </a:lnTo>
                <a:close/>
              </a:path>
              <a:path w="3505835" h="349885">
                <a:moveTo>
                  <a:pt x="601168" y="342995"/>
                </a:moveTo>
                <a:lnTo>
                  <a:pt x="555361" y="342995"/>
                </a:lnTo>
                <a:lnTo>
                  <a:pt x="555361" y="44454"/>
                </a:lnTo>
                <a:lnTo>
                  <a:pt x="601168" y="44454"/>
                </a:lnTo>
                <a:lnTo>
                  <a:pt x="601168" y="342995"/>
                </a:lnTo>
                <a:close/>
              </a:path>
              <a:path w="3505835" h="349885">
                <a:moveTo>
                  <a:pt x="810426" y="342995"/>
                </a:moveTo>
                <a:lnTo>
                  <a:pt x="764840" y="342995"/>
                </a:lnTo>
                <a:lnTo>
                  <a:pt x="764840" y="6092"/>
                </a:lnTo>
                <a:lnTo>
                  <a:pt x="867741" y="6092"/>
                </a:lnTo>
                <a:lnTo>
                  <a:pt x="894790" y="7601"/>
                </a:lnTo>
                <a:lnTo>
                  <a:pt x="918174" y="12129"/>
                </a:lnTo>
                <a:lnTo>
                  <a:pt x="937890" y="19674"/>
                </a:lnTo>
                <a:lnTo>
                  <a:pt x="953939" y="30237"/>
                </a:lnTo>
                <a:lnTo>
                  <a:pt x="966109" y="43551"/>
                </a:lnTo>
                <a:lnTo>
                  <a:pt x="810426" y="43551"/>
                </a:lnTo>
                <a:lnTo>
                  <a:pt x="810426" y="163148"/>
                </a:lnTo>
                <a:lnTo>
                  <a:pt x="961461" y="163148"/>
                </a:lnTo>
                <a:lnTo>
                  <a:pt x="959364" y="165616"/>
                </a:lnTo>
                <a:lnTo>
                  <a:pt x="949456" y="173697"/>
                </a:lnTo>
                <a:lnTo>
                  <a:pt x="937871" y="180171"/>
                </a:lnTo>
                <a:lnTo>
                  <a:pt x="924607" y="185037"/>
                </a:lnTo>
                <a:lnTo>
                  <a:pt x="931892" y="188224"/>
                </a:lnTo>
                <a:lnTo>
                  <a:pt x="939078" y="192822"/>
                </a:lnTo>
                <a:lnTo>
                  <a:pt x="946165" y="198830"/>
                </a:lnTo>
                <a:lnTo>
                  <a:pt x="947839" y="200607"/>
                </a:lnTo>
                <a:lnTo>
                  <a:pt x="810426" y="200607"/>
                </a:lnTo>
                <a:lnTo>
                  <a:pt x="810426" y="342995"/>
                </a:lnTo>
                <a:close/>
              </a:path>
              <a:path w="3505835" h="349885">
                <a:moveTo>
                  <a:pt x="961461" y="163148"/>
                </a:moveTo>
                <a:lnTo>
                  <a:pt x="867741" y="163148"/>
                </a:lnTo>
                <a:lnTo>
                  <a:pt x="883206" y="162196"/>
                </a:lnTo>
                <a:lnTo>
                  <a:pt x="896654" y="159340"/>
                </a:lnTo>
                <a:lnTo>
                  <a:pt x="930106" y="129102"/>
                </a:lnTo>
                <a:lnTo>
                  <a:pt x="934307" y="103124"/>
                </a:lnTo>
                <a:lnTo>
                  <a:pt x="933257" y="89253"/>
                </a:lnTo>
                <a:lnTo>
                  <a:pt x="908085" y="51992"/>
                </a:lnTo>
                <a:lnTo>
                  <a:pt x="867741" y="43551"/>
                </a:lnTo>
                <a:lnTo>
                  <a:pt x="966109" y="43551"/>
                </a:lnTo>
                <a:lnTo>
                  <a:pt x="966380" y="43847"/>
                </a:lnTo>
                <a:lnTo>
                  <a:pt x="975266" y="60532"/>
                </a:lnTo>
                <a:lnTo>
                  <a:pt x="980597" y="80291"/>
                </a:lnTo>
                <a:lnTo>
                  <a:pt x="982375" y="103124"/>
                </a:lnTo>
                <a:lnTo>
                  <a:pt x="981451" y="118355"/>
                </a:lnTo>
                <a:lnTo>
                  <a:pt x="978680" y="132233"/>
                </a:lnTo>
                <a:lnTo>
                  <a:pt x="974061" y="144757"/>
                </a:lnTo>
                <a:lnTo>
                  <a:pt x="967595" y="155927"/>
                </a:lnTo>
                <a:lnTo>
                  <a:pt x="961461" y="163148"/>
                </a:lnTo>
                <a:close/>
              </a:path>
              <a:path w="3505835" h="349885">
                <a:moveTo>
                  <a:pt x="1027281" y="342995"/>
                </a:moveTo>
                <a:lnTo>
                  <a:pt x="978312" y="342995"/>
                </a:lnTo>
                <a:lnTo>
                  <a:pt x="935213" y="256569"/>
                </a:lnTo>
                <a:lnTo>
                  <a:pt x="926927" y="241069"/>
                </a:lnTo>
                <a:lnTo>
                  <a:pt x="894276" y="206826"/>
                </a:lnTo>
                <a:lnTo>
                  <a:pt x="860069" y="200607"/>
                </a:lnTo>
                <a:lnTo>
                  <a:pt x="947839" y="200607"/>
                </a:lnTo>
                <a:lnTo>
                  <a:pt x="974032" y="237473"/>
                </a:lnTo>
                <a:lnTo>
                  <a:pt x="981020" y="250928"/>
                </a:lnTo>
                <a:lnTo>
                  <a:pt x="1027281" y="342995"/>
                </a:lnTo>
                <a:close/>
              </a:path>
              <a:path w="3505835" h="349885">
                <a:moveTo>
                  <a:pt x="1222776" y="349539"/>
                </a:moveTo>
                <a:lnTo>
                  <a:pt x="1158830" y="337692"/>
                </a:lnTo>
                <a:lnTo>
                  <a:pt x="1109158" y="302151"/>
                </a:lnTo>
                <a:lnTo>
                  <a:pt x="1077257" y="246640"/>
                </a:lnTo>
                <a:lnTo>
                  <a:pt x="1066623" y="174882"/>
                </a:lnTo>
                <a:lnTo>
                  <a:pt x="1069281" y="136965"/>
                </a:lnTo>
                <a:lnTo>
                  <a:pt x="1090549" y="73274"/>
                </a:lnTo>
                <a:lnTo>
                  <a:pt x="1132210" y="26719"/>
                </a:lnTo>
                <a:lnTo>
                  <a:pt x="1189019" y="2968"/>
                </a:lnTo>
                <a:lnTo>
                  <a:pt x="1222776" y="0"/>
                </a:lnTo>
                <a:lnTo>
                  <a:pt x="1256428" y="2968"/>
                </a:lnTo>
                <a:lnTo>
                  <a:pt x="1286524" y="11875"/>
                </a:lnTo>
                <a:lnTo>
                  <a:pt x="1313067" y="26719"/>
                </a:lnTo>
                <a:lnTo>
                  <a:pt x="1324448" y="37007"/>
                </a:lnTo>
                <a:lnTo>
                  <a:pt x="1222776" y="37007"/>
                </a:lnTo>
                <a:lnTo>
                  <a:pt x="1199231" y="39320"/>
                </a:lnTo>
                <a:lnTo>
                  <a:pt x="1159798" y="57824"/>
                </a:lnTo>
                <a:lnTo>
                  <a:pt x="1131126" y="94196"/>
                </a:lnTo>
                <a:lnTo>
                  <a:pt x="1116516" y="144630"/>
                </a:lnTo>
                <a:lnTo>
                  <a:pt x="1114690" y="174882"/>
                </a:lnTo>
                <a:lnTo>
                  <a:pt x="1116516" y="205035"/>
                </a:lnTo>
                <a:lnTo>
                  <a:pt x="1131126" y="255356"/>
                </a:lnTo>
                <a:lnTo>
                  <a:pt x="1159798" y="291715"/>
                </a:lnTo>
                <a:lnTo>
                  <a:pt x="1199231" y="310218"/>
                </a:lnTo>
                <a:lnTo>
                  <a:pt x="1222776" y="312531"/>
                </a:lnTo>
                <a:lnTo>
                  <a:pt x="1324448" y="312531"/>
                </a:lnTo>
                <a:lnTo>
                  <a:pt x="1313067" y="322820"/>
                </a:lnTo>
                <a:lnTo>
                  <a:pt x="1286524" y="337664"/>
                </a:lnTo>
                <a:lnTo>
                  <a:pt x="1256428" y="346570"/>
                </a:lnTo>
                <a:lnTo>
                  <a:pt x="1222776" y="349539"/>
                </a:lnTo>
                <a:close/>
              </a:path>
              <a:path w="3505835" h="349885">
                <a:moveTo>
                  <a:pt x="1324448" y="312531"/>
                </a:moveTo>
                <a:lnTo>
                  <a:pt x="1222776" y="312531"/>
                </a:lnTo>
                <a:lnTo>
                  <a:pt x="1246308" y="310218"/>
                </a:lnTo>
                <a:lnTo>
                  <a:pt x="1267260" y="303280"/>
                </a:lnTo>
                <a:lnTo>
                  <a:pt x="1301418" y="275524"/>
                </a:lnTo>
                <a:lnTo>
                  <a:pt x="1323165" y="231860"/>
                </a:lnTo>
                <a:lnTo>
                  <a:pt x="1330413" y="174882"/>
                </a:lnTo>
                <a:lnTo>
                  <a:pt x="1328601" y="144630"/>
                </a:lnTo>
                <a:lnTo>
                  <a:pt x="1314104" y="94196"/>
                </a:lnTo>
                <a:lnTo>
                  <a:pt x="1285629" y="57824"/>
                </a:lnTo>
                <a:lnTo>
                  <a:pt x="1246308" y="39320"/>
                </a:lnTo>
                <a:lnTo>
                  <a:pt x="1222776" y="37007"/>
                </a:lnTo>
                <a:lnTo>
                  <a:pt x="1324448" y="37007"/>
                </a:lnTo>
                <a:lnTo>
                  <a:pt x="1354616" y="73274"/>
                </a:lnTo>
                <a:lnTo>
                  <a:pt x="1375829" y="136965"/>
                </a:lnTo>
                <a:lnTo>
                  <a:pt x="1378480" y="174882"/>
                </a:lnTo>
                <a:lnTo>
                  <a:pt x="1375829" y="212700"/>
                </a:lnTo>
                <a:lnTo>
                  <a:pt x="1367874" y="246499"/>
                </a:lnTo>
                <a:lnTo>
                  <a:pt x="1354616" y="276279"/>
                </a:lnTo>
                <a:lnTo>
                  <a:pt x="1336056" y="302039"/>
                </a:lnTo>
                <a:lnTo>
                  <a:pt x="1324448" y="312531"/>
                </a:lnTo>
                <a:close/>
              </a:path>
              <a:path w="3505835" h="349885">
                <a:moveTo>
                  <a:pt x="1543843" y="342995"/>
                </a:moveTo>
                <a:lnTo>
                  <a:pt x="1450195" y="342995"/>
                </a:lnTo>
                <a:lnTo>
                  <a:pt x="1450195" y="6092"/>
                </a:lnTo>
                <a:lnTo>
                  <a:pt x="1543843" y="6092"/>
                </a:lnTo>
                <a:lnTo>
                  <a:pt x="1589554" y="8638"/>
                </a:lnTo>
                <a:lnTo>
                  <a:pt x="1628748" y="16275"/>
                </a:lnTo>
                <a:lnTo>
                  <a:pt x="1661426" y="29003"/>
                </a:lnTo>
                <a:lnTo>
                  <a:pt x="1682784" y="43551"/>
                </a:lnTo>
                <a:lnTo>
                  <a:pt x="1495781" y="43551"/>
                </a:lnTo>
                <a:lnTo>
                  <a:pt x="1495781" y="305536"/>
                </a:lnTo>
                <a:lnTo>
                  <a:pt x="1682392" y="305536"/>
                </a:lnTo>
                <a:lnTo>
                  <a:pt x="1661128" y="320020"/>
                </a:lnTo>
                <a:lnTo>
                  <a:pt x="1628465" y="332784"/>
                </a:lnTo>
                <a:lnTo>
                  <a:pt x="1589370" y="340442"/>
                </a:lnTo>
                <a:lnTo>
                  <a:pt x="1543843" y="342995"/>
                </a:lnTo>
                <a:close/>
              </a:path>
              <a:path w="3505835" h="349885">
                <a:moveTo>
                  <a:pt x="1682392" y="305536"/>
                </a:moveTo>
                <a:lnTo>
                  <a:pt x="1550840" y="305536"/>
                </a:lnTo>
                <a:lnTo>
                  <a:pt x="1583368" y="303562"/>
                </a:lnTo>
                <a:lnTo>
                  <a:pt x="1611229" y="297638"/>
                </a:lnTo>
                <a:lnTo>
                  <a:pt x="1652950" y="273945"/>
                </a:lnTo>
                <a:lnTo>
                  <a:pt x="1677234" y="233214"/>
                </a:lnTo>
                <a:lnTo>
                  <a:pt x="1685328" y="174205"/>
                </a:lnTo>
                <a:lnTo>
                  <a:pt x="1683304" y="142621"/>
                </a:lnTo>
                <a:lnTo>
                  <a:pt x="1667116" y="93033"/>
                </a:lnTo>
                <a:lnTo>
                  <a:pt x="1634423" y="61258"/>
                </a:lnTo>
                <a:lnTo>
                  <a:pt x="1583368" y="45519"/>
                </a:lnTo>
                <a:lnTo>
                  <a:pt x="1550840" y="43551"/>
                </a:lnTo>
                <a:lnTo>
                  <a:pt x="1682784" y="43551"/>
                </a:lnTo>
                <a:lnTo>
                  <a:pt x="1721943" y="99034"/>
                </a:lnTo>
                <a:lnTo>
                  <a:pt x="1733395" y="174205"/>
                </a:lnTo>
                <a:lnTo>
                  <a:pt x="1730517" y="214865"/>
                </a:lnTo>
                <a:lnTo>
                  <a:pt x="1721885" y="249743"/>
                </a:lnTo>
                <a:lnTo>
                  <a:pt x="1707500" y="278838"/>
                </a:lnTo>
                <a:lnTo>
                  <a:pt x="1687361" y="302151"/>
                </a:lnTo>
                <a:lnTo>
                  <a:pt x="1682392" y="305536"/>
                </a:lnTo>
                <a:close/>
              </a:path>
              <a:path w="3505835" h="349885">
                <a:moveTo>
                  <a:pt x="1929930" y="349539"/>
                </a:moveTo>
                <a:lnTo>
                  <a:pt x="1873883" y="341133"/>
                </a:lnTo>
                <a:lnTo>
                  <a:pt x="1833462" y="315916"/>
                </a:lnTo>
                <a:lnTo>
                  <a:pt x="1809006" y="274227"/>
                </a:lnTo>
                <a:lnTo>
                  <a:pt x="1800854" y="216402"/>
                </a:lnTo>
                <a:lnTo>
                  <a:pt x="1800854" y="6092"/>
                </a:lnTo>
                <a:lnTo>
                  <a:pt x="1846666" y="6092"/>
                </a:lnTo>
                <a:lnTo>
                  <a:pt x="1846666" y="210761"/>
                </a:lnTo>
                <a:lnTo>
                  <a:pt x="1847893" y="235943"/>
                </a:lnTo>
                <a:lnTo>
                  <a:pt x="1857709" y="274925"/>
                </a:lnTo>
                <a:lnTo>
                  <a:pt x="1892020" y="306580"/>
                </a:lnTo>
                <a:lnTo>
                  <a:pt x="1929930" y="312531"/>
                </a:lnTo>
                <a:lnTo>
                  <a:pt x="2028735" y="312531"/>
                </a:lnTo>
                <a:lnTo>
                  <a:pt x="2026170" y="315916"/>
                </a:lnTo>
                <a:lnTo>
                  <a:pt x="2007928" y="330626"/>
                </a:lnTo>
                <a:lnTo>
                  <a:pt x="1985807" y="341133"/>
                </a:lnTo>
                <a:lnTo>
                  <a:pt x="1959808" y="347437"/>
                </a:lnTo>
                <a:lnTo>
                  <a:pt x="1929930" y="349539"/>
                </a:lnTo>
                <a:close/>
              </a:path>
              <a:path w="3505835" h="349885">
                <a:moveTo>
                  <a:pt x="2028735" y="312531"/>
                </a:moveTo>
                <a:lnTo>
                  <a:pt x="1929930" y="312531"/>
                </a:lnTo>
                <a:lnTo>
                  <a:pt x="1950309" y="311044"/>
                </a:lnTo>
                <a:lnTo>
                  <a:pt x="1967671" y="306580"/>
                </a:lnTo>
                <a:lnTo>
                  <a:pt x="2001929" y="274925"/>
                </a:lnTo>
                <a:lnTo>
                  <a:pt x="2011745" y="235943"/>
                </a:lnTo>
                <a:lnTo>
                  <a:pt x="2012972" y="210761"/>
                </a:lnTo>
                <a:lnTo>
                  <a:pt x="2012972" y="6092"/>
                </a:lnTo>
                <a:lnTo>
                  <a:pt x="2058779" y="6092"/>
                </a:lnTo>
                <a:lnTo>
                  <a:pt x="2058779" y="216402"/>
                </a:lnTo>
                <a:lnTo>
                  <a:pt x="2056741" y="247331"/>
                </a:lnTo>
                <a:lnTo>
                  <a:pt x="2050627" y="274227"/>
                </a:lnTo>
                <a:lnTo>
                  <a:pt x="2040437" y="297088"/>
                </a:lnTo>
                <a:lnTo>
                  <a:pt x="2028735" y="312531"/>
                </a:lnTo>
                <a:close/>
              </a:path>
              <a:path w="3505835" h="349885">
                <a:moveTo>
                  <a:pt x="2288505" y="349539"/>
                </a:moveTo>
                <a:lnTo>
                  <a:pt x="2220131" y="337833"/>
                </a:lnTo>
                <a:lnTo>
                  <a:pt x="2168006" y="302716"/>
                </a:lnTo>
                <a:lnTo>
                  <a:pt x="2135002" y="247345"/>
                </a:lnTo>
                <a:lnTo>
                  <a:pt x="2124001" y="174882"/>
                </a:lnTo>
                <a:lnTo>
                  <a:pt x="2126751" y="136415"/>
                </a:lnTo>
                <a:lnTo>
                  <a:pt x="2148754" y="72385"/>
                </a:lnTo>
                <a:lnTo>
                  <a:pt x="2192037" y="26338"/>
                </a:lnTo>
                <a:lnTo>
                  <a:pt x="2252287" y="2926"/>
                </a:lnTo>
                <a:lnTo>
                  <a:pt x="2288505" y="0"/>
                </a:lnTo>
                <a:lnTo>
                  <a:pt x="2303405" y="500"/>
                </a:lnTo>
                <a:lnTo>
                  <a:pt x="2345482" y="8010"/>
                </a:lnTo>
                <a:lnTo>
                  <a:pt x="2383751" y="24532"/>
                </a:lnTo>
                <a:lnTo>
                  <a:pt x="2395689" y="32042"/>
                </a:lnTo>
                <a:lnTo>
                  <a:pt x="2395689" y="37458"/>
                </a:lnTo>
                <a:lnTo>
                  <a:pt x="2291213" y="37458"/>
                </a:lnTo>
                <a:lnTo>
                  <a:pt x="2264022" y="39666"/>
                </a:lnTo>
                <a:lnTo>
                  <a:pt x="2219792" y="57323"/>
                </a:lnTo>
                <a:lnTo>
                  <a:pt x="2189329" y="92398"/>
                </a:lnTo>
                <a:lnTo>
                  <a:pt x="2173986" y="143452"/>
                </a:lnTo>
                <a:lnTo>
                  <a:pt x="2172068" y="174882"/>
                </a:lnTo>
                <a:lnTo>
                  <a:pt x="2173986" y="206213"/>
                </a:lnTo>
                <a:lnTo>
                  <a:pt x="2189329" y="257154"/>
                </a:lnTo>
                <a:lnTo>
                  <a:pt x="2219792" y="292215"/>
                </a:lnTo>
                <a:lnTo>
                  <a:pt x="2264022" y="309873"/>
                </a:lnTo>
                <a:lnTo>
                  <a:pt x="2291213" y="312080"/>
                </a:lnTo>
                <a:lnTo>
                  <a:pt x="2395689" y="312080"/>
                </a:lnTo>
                <a:lnTo>
                  <a:pt x="2395689" y="317045"/>
                </a:lnTo>
                <a:lnTo>
                  <a:pt x="2358224" y="336846"/>
                </a:lnTo>
                <a:lnTo>
                  <a:pt x="2317529" y="347508"/>
                </a:lnTo>
                <a:lnTo>
                  <a:pt x="2303208" y="349031"/>
                </a:lnTo>
                <a:lnTo>
                  <a:pt x="2288505" y="349539"/>
                </a:lnTo>
                <a:close/>
              </a:path>
              <a:path w="3505835" h="349885">
                <a:moveTo>
                  <a:pt x="2395689" y="80107"/>
                </a:moveTo>
                <a:lnTo>
                  <a:pt x="2359451" y="54044"/>
                </a:lnTo>
                <a:lnTo>
                  <a:pt x="2319729" y="40110"/>
                </a:lnTo>
                <a:lnTo>
                  <a:pt x="2291213" y="37458"/>
                </a:lnTo>
                <a:lnTo>
                  <a:pt x="2395689" y="37458"/>
                </a:lnTo>
                <a:lnTo>
                  <a:pt x="2395689" y="80107"/>
                </a:lnTo>
                <a:close/>
              </a:path>
              <a:path w="3505835" h="349885">
                <a:moveTo>
                  <a:pt x="2395689" y="312080"/>
                </a:moveTo>
                <a:lnTo>
                  <a:pt x="2291213" y="312080"/>
                </a:lnTo>
                <a:lnTo>
                  <a:pt x="2305676" y="311417"/>
                </a:lnTo>
                <a:lnTo>
                  <a:pt x="2319729" y="309429"/>
                </a:lnTo>
                <a:lnTo>
                  <a:pt x="2359451" y="295495"/>
                </a:lnTo>
                <a:lnTo>
                  <a:pt x="2395689" y="269431"/>
                </a:lnTo>
                <a:lnTo>
                  <a:pt x="2395689" y="312080"/>
                </a:lnTo>
                <a:close/>
              </a:path>
              <a:path w="3505835" h="349885">
                <a:moveTo>
                  <a:pt x="2705199" y="44454"/>
                </a:moveTo>
                <a:lnTo>
                  <a:pt x="2420196" y="44454"/>
                </a:lnTo>
                <a:lnTo>
                  <a:pt x="2420196" y="6092"/>
                </a:lnTo>
                <a:lnTo>
                  <a:pt x="2705199" y="6092"/>
                </a:lnTo>
                <a:lnTo>
                  <a:pt x="2705199" y="44454"/>
                </a:lnTo>
                <a:close/>
              </a:path>
              <a:path w="3505835" h="349885">
                <a:moveTo>
                  <a:pt x="2585601" y="342995"/>
                </a:moveTo>
                <a:lnTo>
                  <a:pt x="2539794" y="342995"/>
                </a:lnTo>
                <a:lnTo>
                  <a:pt x="2539794" y="44454"/>
                </a:lnTo>
                <a:lnTo>
                  <a:pt x="2585601" y="44454"/>
                </a:lnTo>
                <a:lnTo>
                  <a:pt x="2585601" y="342995"/>
                </a:lnTo>
                <a:close/>
              </a:path>
              <a:path w="3505835" h="349885">
                <a:moveTo>
                  <a:pt x="2794858" y="342995"/>
                </a:moveTo>
                <a:lnTo>
                  <a:pt x="2749273" y="342995"/>
                </a:lnTo>
                <a:lnTo>
                  <a:pt x="2749273" y="6092"/>
                </a:lnTo>
                <a:lnTo>
                  <a:pt x="2794858" y="6092"/>
                </a:lnTo>
                <a:lnTo>
                  <a:pt x="2794858" y="342995"/>
                </a:lnTo>
                <a:close/>
              </a:path>
              <a:path w="3505835" h="349885">
                <a:moveTo>
                  <a:pt x="3021890" y="349539"/>
                </a:moveTo>
                <a:lnTo>
                  <a:pt x="2957945" y="337692"/>
                </a:lnTo>
                <a:lnTo>
                  <a:pt x="2908272" y="302151"/>
                </a:lnTo>
                <a:lnTo>
                  <a:pt x="2876371" y="246640"/>
                </a:lnTo>
                <a:lnTo>
                  <a:pt x="2865737" y="174882"/>
                </a:lnTo>
                <a:lnTo>
                  <a:pt x="2868395" y="136965"/>
                </a:lnTo>
                <a:lnTo>
                  <a:pt x="2889663" y="73274"/>
                </a:lnTo>
                <a:lnTo>
                  <a:pt x="2931324" y="26719"/>
                </a:lnTo>
                <a:lnTo>
                  <a:pt x="2988133" y="2968"/>
                </a:lnTo>
                <a:lnTo>
                  <a:pt x="3021890" y="0"/>
                </a:lnTo>
                <a:lnTo>
                  <a:pt x="3055542" y="2968"/>
                </a:lnTo>
                <a:lnTo>
                  <a:pt x="3085639" y="11875"/>
                </a:lnTo>
                <a:lnTo>
                  <a:pt x="3112181" y="26719"/>
                </a:lnTo>
                <a:lnTo>
                  <a:pt x="3123562" y="37007"/>
                </a:lnTo>
                <a:lnTo>
                  <a:pt x="3021890" y="37007"/>
                </a:lnTo>
                <a:lnTo>
                  <a:pt x="2998345" y="39320"/>
                </a:lnTo>
                <a:lnTo>
                  <a:pt x="2958912" y="57824"/>
                </a:lnTo>
                <a:lnTo>
                  <a:pt x="2930240" y="94196"/>
                </a:lnTo>
                <a:lnTo>
                  <a:pt x="2915630" y="144630"/>
                </a:lnTo>
                <a:lnTo>
                  <a:pt x="2913804" y="174882"/>
                </a:lnTo>
                <a:lnTo>
                  <a:pt x="2915630" y="205035"/>
                </a:lnTo>
                <a:lnTo>
                  <a:pt x="2930240" y="255356"/>
                </a:lnTo>
                <a:lnTo>
                  <a:pt x="2958912" y="291715"/>
                </a:lnTo>
                <a:lnTo>
                  <a:pt x="2998345" y="310218"/>
                </a:lnTo>
                <a:lnTo>
                  <a:pt x="3021890" y="312531"/>
                </a:lnTo>
                <a:lnTo>
                  <a:pt x="3123562" y="312531"/>
                </a:lnTo>
                <a:lnTo>
                  <a:pt x="3112181" y="322820"/>
                </a:lnTo>
                <a:lnTo>
                  <a:pt x="3085639" y="337664"/>
                </a:lnTo>
                <a:lnTo>
                  <a:pt x="3055542" y="346570"/>
                </a:lnTo>
                <a:lnTo>
                  <a:pt x="3021890" y="349539"/>
                </a:lnTo>
                <a:close/>
              </a:path>
              <a:path w="3505835" h="349885">
                <a:moveTo>
                  <a:pt x="3123562" y="312531"/>
                </a:moveTo>
                <a:lnTo>
                  <a:pt x="3021890" y="312531"/>
                </a:lnTo>
                <a:lnTo>
                  <a:pt x="3045423" y="310218"/>
                </a:lnTo>
                <a:lnTo>
                  <a:pt x="3066374" y="303280"/>
                </a:lnTo>
                <a:lnTo>
                  <a:pt x="3100532" y="275524"/>
                </a:lnTo>
                <a:lnTo>
                  <a:pt x="3122279" y="231860"/>
                </a:lnTo>
                <a:lnTo>
                  <a:pt x="3129527" y="174882"/>
                </a:lnTo>
                <a:lnTo>
                  <a:pt x="3127715" y="144630"/>
                </a:lnTo>
                <a:lnTo>
                  <a:pt x="3113218" y="94196"/>
                </a:lnTo>
                <a:lnTo>
                  <a:pt x="3084743" y="57824"/>
                </a:lnTo>
                <a:lnTo>
                  <a:pt x="3045423" y="39320"/>
                </a:lnTo>
                <a:lnTo>
                  <a:pt x="3021890" y="37007"/>
                </a:lnTo>
                <a:lnTo>
                  <a:pt x="3123562" y="37007"/>
                </a:lnTo>
                <a:lnTo>
                  <a:pt x="3153730" y="73274"/>
                </a:lnTo>
                <a:lnTo>
                  <a:pt x="3174943" y="136965"/>
                </a:lnTo>
                <a:lnTo>
                  <a:pt x="3177594" y="174882"/>
                </a:lnTo>
                <a:lnTo>
                  <a:pt x="3174943" y="212700"/>
                </a:lnTo>
                <a:lnTo>
                  <a:pt x="3166988" y="246499"/>
                </a:lnTo>
                <a:lnTo>
                  <a:pt x="3153730" y="276279"/>
                </a:lnTo>
                <a:lnTo>
                  <a:pt x="3135170" y="302039"/>
                </a:lnTo>
                <a:lnTo>
                  <a:pt x="3123562" y="312531"/>
                </a:lnTo>
                <a:close/>
              </a:path>
              <a:path w="3505835" h="349885">
                <a:moveTo>
                  <a:pt x="3294465" y="342995"/>
                </a:moveTo>
                <a:lnTo>
                  <a:pt x="3250234" y="342995"/>
                </a:lnTo>
                <a:lnTo>
                  <a:pt x="3250234" y="6092"/>
                </a:lnTo>
                <a:lnTo>
                  <a:pt x="3311615" y="6092"/>
                </a:lnTo>
                <a:lnTo>
                  <a:pt x="3340798" y="61152"/>
                </a:lnTo>
                <a:lnTo>
                  <a:pt x="3294465" y="61152"/>
                </a:lnTo>
                <a:lnTo>
                  <a:pt x="3294465" y="342995"/>
                </a:lnTo>
                <a:close/>
              </a:path>
              <a:path w="3505835" h="349885">
                <a:moveTo>
                  <a:pt x="3505224" y="287935"/>
                </a:moveTo>
                <a:lnTo>
                  <a:pt x="3460998" y="287935"/>
                </a:lnTo>
                <a:lnTo>
                  <a:pt x="3460998" y="6092"/>
                </a:lnTo>
                <a:lnTo>
                  <a:pt x="3505224" y="6092"/>
                </a:lnTo>
                <a:lnTo>
                  <a:pt x="3505224" y="287935"/>
                </a:lnTo>
                <a:close/>
              </a:path>
              <a:path w="3505835" h="349885">
                <a:moveTo>
                  <a:pt x="3505224" y="342995"/>
                </a:moveTo>
                <a:lnTo>
                  <a:pt x="3443847" y="342995"/>
                </a:lnTo>
                <a:lnTo>
                  <a:pt x="3294465" y="61152"/>
                </a:lnTo>
                <a:lnTo>
                  <a:pt x="3340798" y="61152"/>
                </a:lnTo>
                <a:lnTo>
                  <a:pt x="3460998" y="287935"/>
                </a:lnTo>
                <a:lnTo>
                  <a:pt x="3505224" y="287935"/>
                </a:lnTo>
                <a:lnTo>
                  <a:pt x="3505224" y="342995"/>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78479" y="2703470"/>
            <a:ext cx="79520" cy="79520"/>
          </a:xfrm>
          <a:prstGeom prst="rect">
            <a:avLst/>
          </a:prstGeom>
        </p:spPr>
      </p:pic>
      <p:pic>
        <p:nvPicPr>
          <p:cNvPr id="7" name="object 7"/>
          <p:cNvPicPr/>
          <p:nvPr/>
        </p:nvPicPr>
        <p:blipFill>
          <a:blip r:embed="rId3" cstate="print"/>
          <a:stretch>
            <a:fillRect/>
          </a:stretch>
        </p:blipFill>
        <p:spPr>
          <a:xfrm>
            <a:off x="974243" y="2954196"/>
            <a:ext cx="1883307" cy="251027"/>
          </a:xfrm>
          <a:prstGeom prst="rect">
            <a:avLst/>
          </a:prstGeom>
        </p:spPr>
      </p:pic>
      <p:pic>
        <p:nvPicPr>
          <p:cNvPr id="8" name="object 8"/>
          <p:cNvPicPr/>
          <p:nvPr/>
        </p:nvPicPr>
        <p:blipFill>
          <a:blip r:embed="rId4" cstate="print"/>
          <a:stretch>
            <a:fillRect/>
          </a:stretch>
        </p:blipFill>
        <p:spPr>
          <a:xfrm>
            <a:off x="778479" y="3443311"/>
            <a:ext cx="79520" cy="79520"/>
          </a:xfrm>
          <a:prstGeom prst="rect">
            <a:avLst/>
          </a:prstGeom>
        </p:spPr>
      </p:pic>
      <p:sp>
        <p:nvSpPr>
          <p:cNvPr id="9" name="object 9"/>
          <p:cNvSpPr/>
          <p:nvPr/>
        </p:nvSpPr>
        <p:spPr>
          <a:xfrm>
            <a:off x="958912" y="3392016"/>
            <a:ext cx="283845" cy="190500"/>
          </a:xfrm>
          <a:custGeom>
            <a:avLst/>
            <a:gdLst/>
            <a:ahLst/>
            <a:cxnLst/>
            <a:rect l="l" t="t" r="r" b="b"/>
            <a:pathLst>
              <a:path w="283844" h="190500">
                <a:moveTo>
                  <a:pt x="136116" y="21778"/>
                </a:moveTo>
                <a:lnTo>
                  <a:pt x="0" y="21778"/>
                </a:lnTo>
                <a:lnTo>
                  <a:pt x="0" y="0"/>
                </a:lnTo>
                <a:lnTo>
                  <a:pt x="136116" y="0"/>
                </a:lnTo>
                <a:lnTo>
                  <a:pt x="136116" y="21778"/>
                </a:lnTo>
                <a:close/>
              </a:path>
              <a:path w="283844" h="190500">
                <a:moveTo>
                  <a:pt x="81239" y="188270"/>
                </a:moveTo>
                <a:lnTo>
                  <a:pt x="55019" y="188270"/>
                </a:lnTo>
                <a:lnTo>
                  <a:pt x="55019" y="21778"/>
                </a:lnTo>
                <a:lnTo>
                  <a:pt x="81239" y="21778"/>
                </a:lnTo>
                <a:lnTo>
                  <a:pt x="81239" y="188270"/>
                </a:lnTo>
                <a:close/>
              </a:path>
              <a:path w="283844" h="190500">
                <a:moveTo>
                  <a:pt x="217273" y="190276"/>
                </a:moveTo>
                <a:lnTo>
                  <a:pt x="178086" y="179029"/>
                </a:lnTo>
                <a:lnTo>
                  <a:pt x="155161" y="148008"/>
                </a:lnTo>
                <a:lnTo>
                  <a:pt x="150505" y="118063"/>
                </a:lnTo>
                <a:lnTo>
                  <a:pt x="150810" y="109896"/>
                </a:lnTo>
                <a:lnTo>
                  <a:pt x="164403" y="70489"/>
                </a:lnTo>
                <a:lnTo>
                  <a:pt x="195929" y="48854"/>
                </a:lnTo>
                <a:lnTo>
                  <a:pt x="217273" y="45993"/>
                </a:lnTo>
                <a:lnTo>
                  <a:pt x="224751" y="46311"/>
                </a:lnTo>
                <a:lnTo>
                  <a:pt x="261314" y="61127"/>
                </a:lnTo>
                <a:lnTo>
                  <a:pt x="265904" y="65622"/>
                </a:lnTo>
                <a:lnTo>
                  <a:pt x="210396" y="65622"/>
                </a:lnTo>
                <a:lnTo>
                  <a:pt x="204402" y="66816"/>
                </a:lnTo>
                <a:lnTo>
                  <a:pt x="177274" y="102493"/>
                </a:lnTo>
                <a:lnTo>
                  <a:pt x="176439" y="109896"/>
                </a:lnTo>
                <a:lnTo>
                  <a:pt x="176439" y="126516"/>
                </a:lnTo>
                <a:lnTo>
                  <a:pt x="194181" y="164796"/>
                </a:lnTo>
                <a:lnTo>
                  <a:pt x="210396" y="170647"/>
                </a:lnTo>
                <a:lnTo>
                  <a:pt x="265904" y="170647"/>
                </a:lnTo>
                <a:lnTo>
                  <a:pt x="261314" y="175142"/>
                </a:lnTo>
                <a:lnTo>
                  <a:pt x="224751" y="189958"/>
                </a:lnTo>
                <a:lnTo>
                  <a:pt x="217273" y="190276"/>
                </a:lnTo>
                <a:close/>
              </a:path>
              <a:path w="283844" h="190500">
                <a:moveTo>
                  <a:pt x="265904" y="170647"/>
                </a:moveTo>
                <a:lnTo>
                  <a:pt x="224055" y="170647"/>
                </a:lnTo>
                <a:lnTo>
                  <a:pt x="229978" y="169477"/>
                </a:lnTo>
                <a:lnTo>
                  <a:pt x="240103" y="164796"/>
                </a:lnTo>
                <a:lnTo>
                  <a:pt x="257822" y="126516"/>
                </a:lnTo>
                <a:lnTo>
                  <a:pt x="257822" y="109896"/>
                </a:lnTo>
                <a:lnTo>
                  <a:pt x="240103" y="71592"/>
                </a:lnTo>
                <a:lnTo>
                  <a:pt x="224055" y="65622"/>
                </a:lnTo>
                <a:lnTo>
                  <a:pt x="265904" y="65622"/>
                </a:lnTo>
                <a:lnTo>
                  <a:pt x="282605" y="102493"/>
                </a:lnTo>
                <a:lnTo>
                  <a:pt x="283756" y="118063"/>
                </a:lnTo>
                <a:lnTo>
                  <a:pt x="283465" y="126167"/>
                </a:lnTo>
                <a:lnTo>
                  <a:pt x="269898" y="165780"/>
                </a:lnTo>
                <a:lnTo>
                  <a:pt x="265904" y="170647"/>
                </a:lnTo>
                <a:close/>
              </a:path>
            </a:pathLst>
          </a:custGeom>
          <a:solidFill>
            <a:srgbClr val="000000"/>
          </a:solidFill>
        </p:spPr>
        <p:txBody>
          <a:bodyPr wrap="square" lIns="0" tIns="0" rIns="0" bIns="0" rtlCol="0"/>
          <a:lstStyle/>
          <a:p>
            <a:endParaRPr/>
          </a:p>
        </p:txBody>
      </p:sp>
      <p:sp>
        <p:nvSpPr>
          <p:cNvPr id="10" name="object 10"/>
          <p:cNvSpPr/>
          <p:nvPr/>
        </p:nvSpPr>
        <p:spPr>
          <a:xfrm>
            <a:off x="1522423" y="3378405"/>
            <a:ext cx="1050925" cy="204470"/>
          </a:xfrm>
          <a:custGeom>
            <a:avLst/>
            <a:gdLst/>
            <a:ahLst/>
            <a:cxnLst/>
            <a:rect l="l" t="t" r="r" b="b"/>
            <a:pathLst>
              <a:path w="1050925" h="204470">
                <a:moveTo>
                  <a:pt x="44981" y="81239"/>
                </a:moveTo>
                <a:lnTo>
                  <a:pt x="23497" y="81239"/>
                </a:lnTo>
                <a:lnTo>
                  <a:pt x="26172" y="78087"/>
                </a:lnTo>
                <a:lnTo>
                  <a:pt x="59891" y="59604"/>
                </a:lnTo>
                <a:lnTo>
                  <a:pt x="73837" y="59604"/>
                </a:lnTo>
                <a:lnTo>
                  <a:pt x="81693" y="62231"/>
                </a:lnTo>
                <a:lnTo>
                  <a:pt x="93824" y="72738"/>
                </a:lnTo>
                <a:lnTo>
                  <a:pt x="97972" y="79520"/>
                </a:lnTo>
                <a:lnTo>
                  <a:pt x="50912" y="79520"/>
                </a:lnTo>
                <a:lnTo>
                  <a:pt x="45181" y="81120"/>
                </a:lnTo>
                <a:lnTo>
                  <a:pt x="44981" y="81239"/>
                </a:lnTo>
                <a:close/>
              </a:path>
              <a:path w="1050925" h="204470">
                <a:moveTo>
                  <a:pt x="118063" y="88690"/>
                </a:moveTo>
                <a:lnTo>
                  <a:pt x="100726" y="88690"/>
                </a:lnTo>
                <a:lnTo>
                  <a:pt x="102732" y="83532"/>
                </a:lnTo>
                <a:lnTo>
                  <a:pt x="137119" y="60153"/>
                </a:lnTo>
                <a:lnTo>
                  <a:pt x="141800" y="59604"/>
                </a:lnTo>
                <a:lnTo>
                  <a:pt x="146576" y="59604"/>
                </a:lnTo>
                <a:lnTo>
                  <a:pt x="186477" y="79520"/>
                </a:lnTo>
                <a:lnTo>
                  <a:pt x="136355" y="79520"/>
                </a:lnTo>
                <a:lnTo>
                  <a:pt x="132391" y="80213"/>
                </a:lnTo>
                <a:lnTo>
                  <a:pt x="124940" y="82983"/>
                </a:lnTo>
                <a:lnTo>
                  <a:pt x="121669" y="85084"/>
                </a:lnTo>
                <a:lnTo>
                  <a:pt x="118063" y="88690"/>
                </a:lnTo>
                <a:close/>
              </a:path>
              <a:path w="1050925" h="204470">
                <a:moveTo>
                  <a:pt x="25217" y="201882"/>
                </a:moveTo>
                <a:lnTo>
                  <a:pt x="0" y="201882"/>
                </a:lnTo>
                <a:lnTo>
                  <a:pt x="0" y="61753"/>
                </a:lnTo>
                <a:lnTo>
                  <a:pt x="16811" y="61753"/>
                </a:lnTo>
                <a:lnTo>
                  <a:pt x="18316" y="62159"/>
                </a:lnTo>
                <a:lnTo>
                  <a:pt x="20513" y="63783"/>
                </a:lnTo>
                <a:lnTo>
                  <a:pt x="21157" y="65097"/>
                </a:lnTo>
                <a:lnTo>
                  <a:pt x="21348" y="66911"/>
                </a:lnTo>
                <a:lnTo>
                  <a:pt x="23497" y="81239"/>
                </a:lnTo>
                <a:lnTo>
                  <a:pt x="44981" y="81239"/>
                </a:lnTo>
                <a:lnTo>
                  <a:pt x="34482" y="87520"/>
                </a:lnTo>
                <a:lnTo>
                  <a:pt x="29611" y="91938"/>
                </a:lnTo>
                <a:lnTo>
                  <a:pt x="25217" y="97573"/>
                </a:lnTo>
                <a:lnTo>
                  <a:pt x="25217" y="201882"/>
                </a:lnTo>
                <a:close/>
              </a:path>
              <a:path w="1050925" h="204470">
                <a:moveTo>
                  <a:pt x="109609" y="201882"/>
                </a:moveTo>
                <a:lnTo>
                  <a:pt x="84392" y="201882"/>
                </a:lnTo>
                <a:lnTo>
                  <a:pt x="84392" y="112618"/>
                </a:lnTo>
                <a:lnTo>
                  <a:pt x="83958" y="104773"/>
                </a:lnTo>
                <a:lnTo>
                  <a:pt x="66004" y="79520"/>
                </a:lnTo>
                <a:lnTo>
                  <a:pt x="97972" y="79520"/>
                </a:lnTo>
                <a:lnTo>
                  <a:pt x="98147" y="79807"/>
                </a:lnTo>
                <a:lnTo>
                  <a:pt x="100726" y="88690"/>
                </a:lnTo>
                <a:lnTo>
                  <a:pt x="118063" y="88690"/>
                </a:lnTo>
                <a:lnTo>
                  <a:pt x="116033" y="90720"/>
                </a:lnTo>
                <a:lnTo>
                  <a:pt x="113788" y="94182"/>
                </a:lnTo>
                <a:lnTo>
                  <a:pt x="110445" y="102397"/>
                </a:lnTo>
                <a:lnTo>
                  <a:pt x="109609" y="107173"/>
                </a:lnTo>
                <a:lnTo>
                  <a:pt x="109609" y="201882"/>
                </a:lnTo>
                <a:close/>
              </a:path>
              <a:path w="1050925" h="204470">
                <a:moveTo>
                  <a:pt x="194575" y="201882"/>
                </a:moveTo>
                <a:lnTo>
                  <a:pt x="169357" y="201882"/>
                </a:lnTo>
                <a:lnTo>
                  <a:pt x="169357" y="112618"/>
                </a:lnTo>
                <a:lnTo>
                  <a:pt x="168892" y="104948"/>
                </a:lnTo>
                <a:lnTo>
                  <a:pt x="149823" y="79520"/>
                </a:lnTo>
                <a:lnTo>
                  <a:pt x="186477" y="79520"/>
                </a:lnTo>
                <a:lnTo>
                  <a:pt x="187523" y="80971"/>
                </a:lnTo>
                <a:lnTo>
                  <a:pt x="191440" y="90051"/>
                </a:lnTo>
                <a:lnTo>
                  <a:pt x="193791" y="100600"/>
                </a:lnTo>
                <a:lnTo>
                  <a:pt x="194575" y="112618"/>
                </a:lnTo>
                <a:lnTo>
                  <a:pt x="194575" y="201882"/>
                </a:lnTo>
                <a:close/>
              </a:path>
              <a:path w="1050925" h="204470">
                <a:moveTo>
                  <a:pt x="258794" y="201882"/>
                </a:moveTo>
                <a:lnTo>
                  <a:pt x="233577" y="201882"/>
                </a:lnTo>
                <a:lnTo>
                  <a:pt x="233577" y="61753"/>
                </a:lnTo>
                <a:lnTo>
                  <a:pt x="258794" y="61753"/>
                </a:lnTo>
                <a:lnTo>
                  <a:pt x="258794" y="201882"/>
                </a:lnTo>
                <a:close/>
              </a:path>
              <a:path w="1050925" h="204470">
                <a:moveTo>
                  <a:pt x="248143" y="35533"/>
                </a:moveTo>
                <a:lnTo>
                  <a:pt x="243367" y="35533"/>
                </a:lnTo>
                <a:lnTo>
                  <a:pt x="241123" y="35055"/>
                </a:lnTo>
                <a:lnTo>
                  <a:pt x="228275" y="20298"/>
                </a:lnTo>
                <a:lnTo>
                  <a:pt x="228275" y="15426"/>
                </a:lnTo>
                <a:lnTo>
                  <a:pt x="243367" y="0"/>
                </a:lnTo>
                <a:lnTo>
                  <a:pt x="248143" y="0"/>
                </a:lnTo>
                <a:lnTo>
                  <a:pt x="263666" y="15426"/>
                </a:lnTo>
                <a:lnTo>
                  <a:pt x="263666" y="20298"/>
                </a:lnTo>
                <a:lnTo>
                  <a:pt x="248143" y="35533"/>
                </a:lnTo>
                <a:close/>
              </a:path>
              <a:path w="1050925" h="204470">
                <a:moveTo>
                  <a:pt x="347155" y="81813"/>
                </a:moveTo>
                <a:lnTo>
                  <a:pt x="323414" y="81813"/>
                </a:lnTo>
                <a:lnTo>
                  <a:pt x="328060" y="77044"/>
                </a:lnTo>
                <a:lnTo>
                  <a:pt x="362312" y="59985"/>
                </a:lnTo>
                <a:lnTo>
                  <a:pt x="369404" y="59604"/>
                </a:lnTo>
                <a:lnTo>
                  <a:pt x="377048" y="59604"/>
                </a:lnTo>
                <a:lnTo>
                  <a:pt x="408387" y="79520"/>
                </a:lnTo>
                <a:lnTo>
                  <a:pt x="354935" y="79520"/>
                </a:lnTo>
                <a:lnTo>
                  <a:pt x="348247" y="81216"/>
                </a:lnTo>
                <a:lnTo>
                  <a:pt x="347155" y="81813"/>
                </a:lnTo>
                <a:close/>
              </a:path>
              <a:path w="1050925" h="204470">
                <a:moveTo>
                  <a:pt x="324989" y="201882"/>
                </a:moveTo>
                <a:lnTo>
                  <a:pt x="299771" y="201882"/>
                </a:lnTo>
                <a:lnTo>
                  <a:pt x="299771" y="61753"/>
                </a:lnTo>
                <a:lnTo>
                  <a:pt x="316629" y="61753"/>
                </a:lnTo>
                <a:lnTo>
                  <a:pt x="318111" y="62159"/>
                </a:lnTo>
                <a:lnTo>
                  <a:pt x="320403" y="63783"/>
                </a:lnTo>
                <a:lnTo>
                  <a:pt x="321072" y="65097"/>
                </a:lnTo>
                <a:lnTo>
                  <a:pt x="321263" y="66911"/>
                </a:lnTo>
                <a:lnTo>
                  <a:pt x="323414" y="81813"/>
                </a:lnTo>
                <a:lnTo>
                  <a:pt x="347155" y="81813"/>
                </a:lnTo>
                <a:lnTo>
                  <a:pt x="335829" y="87998"/>
                </a:lnTo>
                <a:lnTo>
                  <a:pt x="330145" y="92702"/>
                </a:lnTo>
                <a:lnTo>
                  <a:pt x="324989" y="98720"/>
                </a:lnTo>
                <a:lnTo>
                  <a:pt x="324989" y="201882"/>
                </a:lnTo>
                <a:close/>
              </a:path>
              <a:path w="1050925" h="204470">
                <a:moveTo>
                  <a:pt x="415973" y="201882"/>
                </a:moveTo>
                <a:lnTo>
                  <a:pt x="390755" y="201882"/>
                </a:lnTo>
                <a:lnTo>
                  <a:pt x="390755" y="102206"/>
                </a:lnTo>
                <a:lnTo>
                  <a:pt x="388390" y="94087"/>
                </a:lnTo>
                <a:lnTo>
                  <a:pt x="378932" y="82433"/>
                </a:lnTo>
                <a:lnTo>
                  <a:pt x="371746" y="79520"/>
                </a:lnTo>
                <a:lnTo>
                  <a:pt x="408387" y="79520"/>
                </a:lnTo>
                <a:lnTo>
                  <a:pt x="410958" y="84368"/>
                </a:lnTo>
                <a:lnTo>
                  <a:pt x="414969" y="97454"/>
                </a:lnTo>
                <a:lnTo>
                  <a:pt x="415973" y="104690"/>
                </a:lnTo>
                <a:lnTo>
                  <a:pt x="415973" y="201882"/>
                </a:lnTo>
                <a:close/>
              </a:path>
              <a:path w="1050925" h="204470">
                <a:moveTo>
                  <a:pt x="478872" y="201882"/>
                </a:moveTo>
                <a:lnTo>
                  <a:pt x="453656" y="201882"/>
                </a:lnTo>
                <a:lnTo>
                  <a:pt x="453656" y="61753"/>
                </a:lnTo>
                <a:lnTo>
                  <a:pt x="478872" y="61753"/>
                </a:lnTo>
                <a:lnTo>
                  <a:pt x="478872" y="201882"/>
                </a:lnTo>
                <a:close/>
              </a:path>
              <a:path w="1050925" h="204470">
                <a:moveTo>
                  <a:pt x="468223" y="35533"/>
                </a:moveTo>
                <a:lnTo>
                  <a:pt x="463446" y="35533"/>
                </a:lnTo>
                <a:lnTo>
                  <a:pt x="461201" y="35055"/>
                </a:lnTo>
                <a:lnTo>
                  <a:pt x="448354" y="20298"/>
                </a:lnTo>
                <a:lnTo>
                  <a:pt x="448354" y="15426"/>
                </a:lnTo>
                <a:lnTo>
                  <a:pt x="463446" y="0"/>
                </a:lnTo>
                <a:lnTo>
                  <a:pt x="468223" y="0"/>
                </a:lnTo>
                <a:lnTo>
                  <a:pt x="483746" y="15426"/>
                </a:lnTo>
                <a:lnTo>
                  <a:pt x="483746" y="20298"/>
                </a:lnTo>
                <a:lnTo>
                  <a:pt x="468223" y="35533"/>
                </a:lnTo>
                <a:close/>
              </a:path>
              <a:path w="1050925" h="204470">
                <a:moveTo>
                  <a:pt x="565835" y="81239"/>
                </a:moveTo>
                <a:lnTo>
                  <a:pt x="544352" y="81239"/>
                </a:lnTo>
                <a:lnTo>
                  <a:pt x="547026" y="78087"/>
                </a:lnTo>
                <a:lnTo>
                  <a:pt x="580745" y="59604"/>
                </a:lnTo>
                <a:lnTo>
                  <a:pt x="594689" y="59604"/>
                </a:lnTo>
                <a:lnTo>
                  <a:pt x="602547" y="62231"/>
                </a:lnTo>
                <a:lnTo>
                  <a:pt x="614678" y="72738"/>
                </a:lnTo>
                <a:lnTo>
                  <a:pt x="618825" y="79520"/>
                </a:lnTo>
                <a:lnTo>
                  <a:pt x="571765" y="79520"/>
                </a:lnTo>
                <a:lnTo>
                  <a:pt x="566035" y="81120"/>
                </a:lnTo>
                <a:lnTo>
                  <a:pt x="565835" y="81239"/>
                </a:lnTo>
                <a:close/>
              </a:path>
              <a:path w="1050925" h="204470">
                <a:moveTo>
                  <a:pt x="638916" y="88690"/>
                </a:moveTo>
                <a:lnTo>
                  <a:pt x="621580" y="88690"/>
                </a:lnTo>
                <a:lnTo>
                  <a:pt x="623587" y="83532"/>
                </a:lnTo>
                <a:lnTo>
                  <a:pt x="657972" y="60153"/>
                </a:lnTo>
                <a:lnTo>
                  <a:pt x="662652" y="59604"/>
                </a:lnTo>
                <a:lnTo>
                  <a:pt x="667429" y="59604"/>
                </a:lnTo>
                <a:lnTo>
                  <a:pt x="707331" y="79520"/>
                </a:lnTo>
                <a:lnTo>
                  <a:pt x="657209" y="79520"/>
                </a:lnTo>
                <a:lnTo>
                  <a:pt x="653245" y="80213"/>
                </a:lnTo>
                <a:lnTo>
                  <a:pt x="645794" y="82983"/>
                </a:lnTo>
                <a:lnTo>
                  <a:pt x="642522" y="85084"/>
                </a:lnTo>
                <a:lnTo>
                  <a:pt x="638916" y="88690"/>
                </a:lnTo>
                <a:close/>
              </a:path>
              <a:path w="1050925" h="204470">
                <a:moveTo>
                  <a:pt x="546069" y="201882"/>
                </a:moveTo>
                <a:lnTo>
                  <a:pt x="520854" y="201882"/>
                </a:lnTo>
                <a:lnTo>
                  <a:pt x="520854" y="61753"/>
                </a:lnTo>
                <a:lnTo>
                  <a:pt x="537665" y="61753"/>
                </a:lnTo>
                <a:lnTo>
                  <a:pt x="539170" y="62159"/>
                </a:lnTo>
                <a:lnTo>
                  <a:pt x="541365" y="63783"/>
                </a:lnTo>
                <a:lnTo>
                  <a:pt x="542011" y="65097"/>
                </a:lnTo>
                <a:lnTo>
                  <a:pt x="542202" y="66911"/>
                </a:lnTo>
                <a:lnTo>
                  <a:pt x="544352" y="81239"/>
                </a:lnTo>
                <a:lnTo>
                  <a:pt x="565835" y="81239"/>
                </a:lnTo>
                <a:lnTo>
                  <a:pt x="555336" y="87520"/>
                </a:lnTo>
                <a:lnTo>
                  <a:pt x="550465" y="91938"/>
                </a:lnTo>
                <a:lnTo>
                  <a:pt x="546069" y="97573"/>
                </a:lnTo>
                <a:lnTo>
                  <a:pt x="546069" y="201882"/>
                </a:lnTo>
                <a:close/>
              </a:path>
              <a:path w="1050925" h="204470">
                <a:moveTo>
                  <a:pt x="630462" y="201882"/>
                </a:moveTo>
                <a:lnTo>
                  <a:pt x="605247" y="201882"/>
                </a:lnTo>
                <a:lnTo>
                  <a:pt x="605247" y="112618"/>
                </a:lnTo>
                <a:lnTo>
                  <a:pt x="604812" y="104773"/>
                </a:lnTo>
                <a:lnTo>
                  <a:pt x="586857" y="79520"/>
                </a:lnTo>
                <a:lnTo>
                  <a:pt x="618825" y="79520"/>
                </a:lnTo>
                <a:lnTo>
                  <a:pt x="619000" y="79807"/>
                </a:lnTo>
                <a:lnTo>
                  <a:pt x="621580" y="88690"/>
                </a:lnTo>
                <a:lnTo>
                  <a:pt x="638916" y="88690"/>
                </a:lnTo>
                <a:lnTo>
                  <a:pt x="636885" y="90720"/>
                </a:lnTo>
                <a:lnTo>
                  <a:pt x="634641" y="94182"/>
                </a:lnTo>
                <a:lnTo>
                  <a:pt x="631298" y="102397"/>
                </a:lnTo>
                <a:lnTo>
                  <a:pt x="630462" y="107173"/>
                </a:lnTo>
                <a:lnTo>
                  <a:pt x="630462" y="201882"/>
                </a:lnTo>
                <a:close/>
              </a:path>
              <a:path w="1050925" h="204470">
                <a:moveTo>
                  <a:pt x="715427" y="201882"/>
                </a:moveTo>
                <a:lnTo>
                  <a:pt x="690212" y="201882"/>
                </a:lnTo>
                <a:lnTo>
                  <a:pt x="690212" y="112618"/>
                </a:lnTo>
                <a:lnTo>
                  <a:pt x="689746" y="104948"/>
                </a:lnTo>
                <a:lnTo>
                  <a:pt x="670678" y="79520"/>
                </a:lnTo>
                <a:lnTo>
                  <a:pt x="707331" y="79520"/>
                </a:lnTo>
                <a:lnTo>
                  <a:pt x="708376" y="80971"/>
                </a:lnTo>
                <a:lnTo>
                  <a:pt x="712293" y="90051"/>
                </a:lnTo>
                <a:lnTo>
                  <a:pt x="714644" y="100600"/>
                </a:lnTo>
                <a:lnTo>
                  <a:pt x="715427" y="112618"/>
                </a:lnTo>
                <a:lnTo>
                  <a:pt x="715427" y="201882"/>
                </a:lnTo>
                <a:close/>
              </a:path>
              <a:path w="1050925" h="204470">
                <a:moveTo>
                  <a:pt x="779646" y="201882"/>
                </a:moveTo>
                <a:lnTo>
                  <a:pt x="754431" y="201882"/>
                </a:lnTo>
                <a:lnTo>
                  <a:pt x="754431" y="61753"/>
                </a:lnTo>
                <a:lnTo>
                  <a:pt x="779646" y="61753"/>
                </a:lnTo>
                <a:lnTo>
                  <a:pt x="779646" y="201882"/>
                </a:lnTo>
                <a:close/>
              </a:path>
              <a:path w="1050925" h="204470">
                <a:moveTo>
                  <a:pt x="768997" y="35533"/>
                </a:moveTo>
                <a:lnTo>
                  <a:pt x="764220" y="35533"/>
                </a:lnTo>
                <a:lnTo>
                  <a:pt x="761975" y="35055"/>
                </a:lnTo>
                <a:lnTo>
                  <a:pt x="749129" y="20298"/>
                </a:lnTo>
                <a:lnTo>
                  <a:pt x="749129" y="15426"/>
                </a:lnTo>
                <a:lnTo>
                  <a:pt x="764220" y="0"/>
                </a:lnTo>
                <a:lnTo>
                  <a:pt x="768997" y="0"/>
                </a:lnTo>
                <a:lnTo>
                  <a:pt x="784520" y="15426"/>
                </a:lnTo>
                <a:lnTo>
                  <a:pt x="784520" y="20298"/>
                </a:lnTo>
                <a:lnTo>
                  <a:pt x="768997" y="35533"/>
                </a:lnTo>
                <a:close/>
              </a:path>
              <a:path w="1050925" h="204470">
                <a:moveTo>
                  <a:pt x="904560" y="201882"/>
                </a:moveTo>
                <a:lnTo>
                  <a:pt x="807989" y="201882"/>
                </a:lnTo>
                <a:lnTo>
                  <a:pt x="807989" y="190181"/>
                </a:lnTo>
                <a:lnTo>
                  <a:pt x="808298" y="188748"/>
                </a:lnTo>
                <a:lnTo>
                  <a:pt x="809542" y="185500"/>
                </a:lnTo>
                <a:lnTo>
                  <a:pt x="810375" y="183924"/>
                </a:lnTo>
                <a:lnTo>
                  <a:pt x="811523" y="182252"/>
                </a:lnTo>
                <a:lnTo>
                  <a:pt x="877910" y="81383"/>
                </a:lnTo>
                <a:lnTo>
                  <a:pt x="811857" y="81383"/>
                </a:lnTo>
                <a:lnTo>
                  <a:pt x="811857" y="61753"/>
                </a:lnTo>
                <a:lnTo>
                  <a:pt x="906708" y="61753"/>
                </a:lnTo>
                <a:lnTo>
                  <a:pt x="906708" y="74171"/>
                </a:lnTo>
                <a:lnTo>
                  <a:pt x="906397" y="75914"/>
                </a:lnTo>
                <a:lnTo>
                  <a:pt x="905156" y="79258"/>
                </a:lnTo>
                <a:lnTo>
                  <a:pt x="904369" y="80762"/>
                </a:lnTo>
                <a:lnTo>
                  <a:pt x="903413" y="82099"/>
                </a:lnTo>
                <a:lnTo>
                  <a:pt x="837075" y="182252"/>
                </a:lnTo>
                <a:lnTo>
                  <a:pt x="904560" y="182252"/>
                </a:lnTo>
                <a:lnTo>
                  <a:pt x="904560" y="201882"/>
                </a:lnTo>
                <a:close/>
              </a:path>
              <a:path w="1050925" h="204470">
                <a:moveTo>
                  <a:pt x="998308" y="203888"/>
                </a:moveTo>
                <a:lnTo>
                  <a:pt x="993243" y="203888"/>
                </a:lnTo>
                <a:lnTo>
                  <a:pt x="986080" y="203583"/>
                </a:lnTo>
                <a:lnTo>
                  <a:pt x="949718" y="189089"/>
                </a:lnTo>
                <a:lnTo>
                  <a:pt x="928867" y="153869"/>
                </a:lnTo>
                <a:lnTo>
                  <a:pt x="926152" y="131961"/>
                </a:lnTo>
                <a:lnTo>
                  <a:pt x="926156" y="126134"/>
                </a:lnTo>
                <a:lnTo>
                  <a:pt x="939587" y="84490"/>
                </a:lnTo>
                <a:lnTo>
                  <a:pt x="977394" y="60930"/>
                </a:lnTo>
                <a:lnTo>
                  <a:pt x="991955" y="59604"/>
                </a:lnTo>
                <a:lnTo>
                  <a:pt x="1000362" y="59604"/>
                </a:lnTo>
                <a:lnTo>
                  <a:pt x="1008147" y="60989"/>
                </a:lnTo>
                <a:lnTo>
                  <a:pt x="1022472" y="66529"/>
                </a:lnTo>
                <a:lnTo>
                  <a:pt x="1028682" y="70589"/>
                </a:lnTo>
                <a:lnTo>
                  <a:pt x="1035906" y="77944"/>
                </a:lnTo>
                <a:lnTo>
                  <a:pt x="992386" y="77944"/>
                </a:lnTo>
                <a:lnTo>
                  <a:pt x="984035" y="78589"/>
                </a:lnTo>
                <a:lnTo>
                  <a:pt x="953461" y="108006"/>
                </a:lnTo>
                <a:lnTo>
                  <a:pt x="951692" y="116486"/>
                </a:lnTo>
                <a:lnTo>
                  <a:pt x="1050483" y="116486"/>
                </a:lnTo>
                <a:lnTo>
                  <a:pt x="1050684" y="121766"/>
                </a:lnTo>
                <a:lnTo>
                  <a:pt x="1050701" y="126134"/>
                </a:lnTo>
                <a:lnTo>
                  <a:pt x="1050270" y="128737"/>
                </a:lnTo>
                <a:lnTo>
                  <a:pt x="1048550" y="131316"/>
                </a:lnTo>
                <a:lnTo>
                  <a:pt x="1046975" y="131961"/>
                </a:lnTo>
                <a:lnTo>
                  <a:pt x="950976" y="131961"/>
                </a:lnTo>
                <a:lnTo>
                  <a:pt x="951167" y="140749"/>
                </a:lnTo>
                <a:lnTo>
                  <a:pt x="967526" y="175518"/>
                </a:lnTo>
                <a:lnTo>
                  <a:pt x="988803" y="184115"/>
                </a:lnTo>
                <a:lnTo>
                  <a:pt x="1046975" y="184115"/>
                </a:lnTo>
                <a:lnTo>
                  <a:pt x="1045399" y="185978"/>
                </a:lnTo>
                <a:lnTo>
                  <a:pt x="1003440" y="203458"/>
                </a:lnTo>
                <a:lnTo>
                  <a:pt x="998308" y="203888"/>
                </a:lnTo>
                <a:close/>
              </a:path>
              <a:path w="1050925" h="204470">
                <a:moveTo>
                  <a:pt x="1050483" y="116486"/>
                </a:moveTo>
                <a:lnTo>
                  <a:pt x="1028062" y="116486"/>
                </a:lnTo>
                <a:lnTo>
                  <a:pt x="1028062" y="110851"/>
                </a:lnTo>
                <a:lnTo>
                  <a:pt x="1027250" y="105669"/>
                </a:lnTo>
                <a:lnTo>
                  <a:pt x="997926" y="77944"/>
                </a:lnTo>
                <a:lnTo>
                  <a:pt x="1035906" y="77944"/>
                </a:lnTo>
                <a:lnTo>
                  <a:pt x="1050413" y="114821"/>
                </a:lnTo>
                <a:lnTo>
                  <a:pt x="1050483" y="116486"/>
                </a:lnTo>
                <a:close/>
              </a:path>
              <a:path w="1050925" h="204470">
                <a:moveTo>
                  <a:pt x="1046975" y="184115"/>
                </a:moveTo>
                <a:lnTo>
                  <a:pt x="1001506" y="184115"/>
                </a:lnTo>
                <a:lnTo>
                  <a:pt x="1006809" y="183422"/>
                </a:lnTo>
                <a:lnTo>
                  <a:pt x="1015788" y="180652"/>
                </a:lnTo>
                <a:lnTo>
                  <a:pt x="1019632" y="179100"/>
                </a:lnTo>
                <a:lnTo>
                  <a:pt x="1026032" y="175662"/>
                </a:lnTo>
                <a:lnTo>
                  <a:pt x="1028732" y="174109"/>
                </a:lnTo>
                <a:lnTo>
                  <a:pt x="1033124" y="171339"/>
                </a:lnTo>
                <a:lnTo>
                  <a:pt x="1035035" y="170647"/>
                </a:lnTo>
                <a:lnTo>
                  <a:pt x="1037708" y="170647"/>
                </a:lnTo>
                <a:lnTo>
                  <a:pt x="1038617" y="170861"/>
                </a:lnTo>
                <a:lnTo>
                  <a:pt x="1040146" y="171721"/>
                </a:lnTo>
                <a:lnTo>
                  <a:pt x="1040812" y="172318"/>
                </a:lnTo>
                <a:lnTo>
                  <a:pt x="1048550" y="182252"/>
                </a:lnTo>
                <a:lnTo>
                  <a:pt x="1046975" y="184115"/>
                </a:lnTo>
                <a:close/>
              </a:path>
            </a:pathLst>
          </a:custGeom>
          <a:solidFill>
            <a:srgbClr val="000000"/>
          </a:solidFill>
        </p:spPr>
        <p:txBody>
          <a:bodyPr wrap="square" lIns="0" tIns="0" rIns="0" bIns="0" rtlCol="0"/>
          <a:lstStyle/>
          <a:p>
            <a:endParaRPr/>
          </a:p>
        </p:txBody>
      </p:sp>
      <p:pic>
        <p:nvPicPr>
          <p:cNvPr id="11" name="object 11"/>
          <p:cNvPicPr/>
          <p:nvPr/>
        </p:nvPicPr>
        <p:blipFill>
          <a:blip r:embed="rId5" cstate="print"/>
          <a:stretch>
            <a:fillRect/>
          </a:stretch>
        </p:blipFill>
        <p:spPr>
          <a:xfrm>
            <a:off x="2875285" y="3376542"/>
            <a:ext cx="1958304" cy="216210"/>
          </a:xfrm>
          <a:prstGeom prst="rect">
            <a:avLst/>
          </a:prstGeom>
        </p:spPr>
      </p:pic>
      <p:sp>
        <p:nvSpPr>
          <p:cNvPr id="12" name="object 12"/>
          <p:cNvSpPr/>
          <p:nvPr/>
        </p:nvSpPr>
        <p:spPr>
          <a:xfrm>
            <a:off x="5138266" y="3376542"/>
            <a:ext cx="565785" cy="241300"/>
          </a:xfrm>
          <a:custGeom>
            <a:avLst/>
            <a:gdLst/>
            <a:ahLst/>
            <a:cxnLst/>
            <a:rect l="l" t="t" r="r" b="b"/>
            <a:pathLst>
              <a:path w="565785" h="241300">
                <a:moveTo>
                  <a:pt x="40207" y="91126"/>
                </a:moveTo>
                <a:lnTo>
                  <a:pt x="23784" y="91126"/>
                </a:lnTo>
                <a:lnTo>
                  <a:pt x="27196" y="84544"/>
                </a:lnTo>
                <a:lnTo>
                  <a:pt x="53586" y="61180"/>
                </a:lnTo>
                <a:lnTo>
                  <a:pt x="65431" y="61180"/>
                </a:lnTo>
                <a:lnTo>
                  <a:pt x="68201" y="61491"/>
                </a:lnTo>
                <a:lnTo>
                  <a:pt x="73359" y="62733"/>
                </a:lnTo>
                <a:lnTo>
                  <a:pt x="75699" y="63759"/>
                </a:lnTo>
                <a:lnTo>
                  <a:pt x="77801" y="65192"/>
                </a:lnTo>
                <a:lnTo>
                  <a:pt x="75708" y="84544"/>
                </a:lnTo>
                <a:lnTo>
                  <a:pt x="75554" y="85825"/>
                </a:lnTo>
                <a:lnTo>
                  <a:pt x="53730" y="85825"/>
                </a:lnTo>
                <a:lnTo>
                  <a:pt x="49933" y="86469"/>
                </a:lnTo>
                <a:lnTo>
                  <a:pt x="43342" y="89048"/>
                </a:lnTo>
                <a:lnTo>
                  <a:pt x="40381" y="90959"/>
                </a:lnTo>
                <a:lnTo>
                  <a:pt x="40207" y="91126"/>
                </a:lnTo>
                <a:close/>
              </a:path>
              <a:path w="565785" h="241300">
                <a:moveTo>
                  <a:pt x="25217" y="203744"/>
                </a:moveTo>
                <a:lnTo>
                  <a:pt x="0" y="203744"/>
                </a:lnTo>
                <a:lnTo>
                  <a:pt x="0" y="63616"/>
                </a:lnTo>
                <a:lnTo>
                  <a:pt x="17145" y="63616"/>
                </a:lnTo>
                <a:lnTo>
                  <a:pt x="19032" y="64141"/>
                </a:lnTo>
                <a:lnTo>
                  <a:pt x="21229" y="66243"/>
                </a:lnTo>
                <a:lnTo>
                  <a:pt x="21874" y="68010"/>
                </a:lnTo>
                <a:lnTo>
                  <a:pt x="22065" y="70493"/>
                </a:lnTo>
                <a:lnTo>
                  <a:pt x="23784" y="91126"/>
                </a:lnTo>
                <a:lnTo>
                  <a:pt x="40207" y="91126"/>
                </a:lnTo>
                <a:lnTo>
                  <a:pt x="35127" y="96021"/>
                </a:lnTo>
                <a:lnTo>
                  <a:pt x="32811" y="99102"/>
                </a:lnTo>
                <a:lnTo>
                  <a:pt x="28799" y="106362"/>
                </a:lnTo>
                <a:lnTo>
                  <a:pt x="26936" y="110517"/>
                </a:lnTo>
                <a:lnTo>
                  <a:pt x="25217" y="115197"/>
                </a:lnTo>
                <a:lnTo>
                  <a:pt x="25217" y="203744"/>
                </a:lnTo>
                <a:close/>
              </a:path>
              <a:path w="565785" h="241300">
                <a:moveTo>
                  <a:pt x="74171" y="87401"/>
                </a:moveTo>
                <a:lnTo>
                  <a:pt x="70446" y="87401"/>
                </a:lnTo>
                <a:lnTo>
                  <a:pt x="68559" y="87138"/>
                </a:lnTo>
                <a:lnTo>
                  <a:pt x="63688" y="86087"/>
                </a:lnTo>
                <a:lnTo>
                  <a:pt x="60989" y="85825"/>
                </a:lnTo>
                <a:lnTo>
                  <a:pt x="75554" y="85825"/>
                </a:lnTo>
                <a:lnTo>
                  <a:pt x="75508" y="86207"/>
                </a:lnTo>
                <a:lnTo>
                  <a:pt x="74171" y="87401"/>
                </a:lnTo>
                <a:close/>
              </a:path>
              <a:path w="565785" h="241300">
                <a:moveTo>
                  <a:pt x="129039" y="203744"/>
                </a:moveTo>
                <a:lnTo>
                  <a:pt x="103822" y="203744"/>
                </a:lnTo>
                <a:lnTo>
                  <a:pt x="103822" y="63616"/>
                </a:lnTo>
                <a:lnTo>
                  <a:pt x="129039" y="63616"/>
                </a:lnTo>
                <a:lnTo>
                  <a:pt x="129039" y="203744"/>
                </a:lnTo>
                <a:close/>
              </a:path>
              <a:path w="565785" h="241300">
                <a:moveTo>
                  <a:pt x="118388" y="37396"/>
                </a:moveTo>
                <a:lnTo>
                  <a:pt x="113612" y="37396"/>
                </a:lnTo>
                <a:lnTo>
                  <a:pt x="111368" y="36918"/>
                </a:lnTo>
                <a:lnTo>
                  <a:pt x="98520" y="22160"/>
                </a:lnTo>
                <a:lnTo>
                  <a:pt x="98520" y="17289"/>
                </a:lnTo>
                <a:lnTo>
                  <a:pt x="113612" y="1862"/>
                </a:lnTo>
                <a:lnTo>
                  <a:pt x="118388" y="1862"/>
                </a:lnTo>
                <a:lnTo>
                  <a:pt x="133910" y="17289"/>
                </a:lnTo>
                <a:lnTo>
                  <a:pt x="133910" y="22160"/>
                </a:lnTo>
                <a:lnTo>
                  <a:pt x="118388" y="37396"/>
                </a:lnTo>
                <a:close/>
              </a:path>
              <a:path w="565785" h="241300">
                <a:moveTo>
                  <a:pt x="246802" y="187984"/>
                </a:moveTo>
                <a:lnTo>
                  <a:pt x="210087" y="187984"/>
                </a:lnTo>
                <a:lnTo>
                  <a:pt x="213884" y="187363"/>
                </a:lnTo>
                <a:lnTo>
                  <a:pt x="220284" y="184879"/>
                </a:lnTo>
                <a:lnTo>
                  <a:pt x="231340" y="168259"/>
                </a:lnTo>
                <a:lnTo>
                  <a:pt x="231340" y="161381"/>
                </a:lnTo>
                <a:lnTo>
                  <a:pt x="205860" y="143232"/>
                </a:lnTo>
                <a:lnTo>
                  <a:pt x="193204" y="138862"/>
                </a:lnTo>
                <a:lnTo>
                  <a:pt x="164548" y="113287"/>
                </a:lnTo>
                <a:lnTo>
                  <a:pt x="163569" y="108176"/>
                </a:lnTo>
                <a:lnTo>
                  <a:pt x="163569" y="96714"/>
                </a:lnTo>
                <a:lnTo>
                  <a:pt x="196714" y="62565"/>
                </a:lnTo>
                <a:lnTo>
                  <a:pt x="203496" y="61467"/>
                </a:lnTo>
                <a:lnTo>
                  <a:pt x="219830" y="61467"/>
                </a:lnTo>
                <a:lnTo>
                  <a:pt x="227710" y="62900"/>
                </a:lnTo>
                <a:lnTo>
                  <a:pt x="241847" y="68631"/>
                </a:lnTo>
                <a:lnTo>
                  <a:pt x="247865" y="72643"/>
                </a:lnTo>
                <a:lnTo>
                  <a:pt x="252832" y="77801"/>
                </a:lnTo>
                <a:lnTo>
                  <a:pt x="251413" y="80093"/>
                </a:lnTo>
                <a:lnTo>
                  <a:pt x="207986" y="80093"/>
                </a:lnTo>
                <a:lnTo>
                  <a:pt x="204642" y="80619"/>
                </a:lnTo>
                <a:lnTo>
                  <a:pt x="187496" y="97383"/>
                </a:lnTo>
                <a:lnTo>
                  <a:pt x="187496" y="103782"/>
                </a:lnTo>
                <a:lnTo>
                  <a:pt x="225370" y="125657"/>
                </a:lnTo>
                <a:lnTo>
                  <a:pt x="229501" y="127328"/>
                </a:lnTo>
                <a:lnTo>
                  <a:pt x="254838" y="155125"/>
                </a:lnTo>
                <a:lnTo>
                  <a:pt x="254838" y="167256"/>
                </a:lnTo>
                <a:lnTo>
                  <a:pt x="253740" y="173249"/>
                </a:lnTo>
                <a:lnTo>
                  <a:pt x="249346" y="184234"/>
                </a:lnTo>
                <a:lnTo>
                  <a:pt x="246802" y="187984"/>
                </a:lnTo>
                <a:close/>
              </a:path>
              <a:path w="565785" h="241300">
                <a:moveTo>
                  <a:pt x="244379" y="89980"/>
                </a:moveTo>
                <a:lnTo>
                  <a:pt x="240653" y="89980"/>
                </a:lnTo>
                <a:lnTo>
                  <a:pt x="239101" y="89454"/>
                </a:lnTo>
                <a:lnTo>
                  <a:pt x="235758" y="87353"/>
                </a:lnTo>
                <a:lnTo>
                  <a:pt x="233752" y="86231"/>
                </a:lnTo>
                <a:lnTo>
                  <a:pt x="229072" y="83843"/>
                </a:lnTo>
                <a:lnTo>
                  <a:pt x="226302" y="82720"/>
                </a:lnTo>
                <a:lnTo>
                  <a:pt x="219902" y="80619"/>
                </a:lnTo>
                <a:lnTo>
                  <a:pt x="216105" y="80093"/>
                </a:lnTo>
                <a:lnTo>
                  <a:pt x="251413" y="80093"/>
                </a:lnTo>
                <a:lnTo>
                  <a:pt x="247244" y="86827"/>
                </a:lnTo>
                <a:lnTo>
                  <a:pt x="246098" y="88929"/>
                </a:lnTo>
                <a:lnTo>
                  <a:pt x="244379" y="89980"/>
                </a:lnTo>
                <a:close/>
              </a:path>
              <a:path w="565785" h="241300">
                <a:moveTo>
                  <a:pt x="212666" y="205894"/>
                </a:moveTo>
                <a:lnTo>
                  <a:pt x="204547" y="205894"/>
                </a:lnTo>
                <a:lnTo>
                  <a:pt x="197754" y="205598"/>
                </a:lnTo>
                <a:lnTo>
                  <a:pt x="159987" y="188843"/>
                </a:lnTo>
                <a:lnTo>
                  <a:pt x="166625" y="178145"/>
                </a:lnTo>
                <a:lnTo>
                  <a:pt x="167533" y="177190"/>
                </a:lnTo>
                <a:lnTo>
                  <a:pt x="169634" y="175853"/>
                </a:lnTo>
                <a:lnTo>
                  <a:pt x="170971" y="175518"/>
                </a:lnTo>
                <a:lnTo>
                  <a:pt x="174315" y="175518"/>
                </a:lnTo>
                <a:lnTo>
                  <a:pt x="176034" y="176163"/>
                </a:lnTo>
                <a:lnTo>
                  <a:pt x="179473" y="178742"/>
                </a:lnTo>
                <a:lnTo>
                  <a:pt x="181550" y="180175"/>
                </a:lnTo>
                <a:lnTo>
                  <a:pt x="186422" y="183327"/>
                </a:lnTo>
                <a:lnTo>
                  <a:pt x="189359" y="184760"/>
                </a:lnTo>
                <a:lnTo>
                  <a:pt x="196237" y="187339"/>
                </a:lnTo>
                <a:lnTo>
                  <a:pt x="200535" y="187984"/>
                </a:lnTo>
                <a:lnTo>
                  <a:pt x="246802" y="187984"/>
                </a:lnTo>
                <a:lnTo>
                  <a:pt x="246122" y="188987"/>
                </a:lnTo>
                <a:lnTo>
                  <a:pt x="237621" y="197010"/>
                </a:lnTo>
                <a:lnTo>
                  <a:pt x="232367" y="200162"/>
                </a:lnTo>
                <a:lnTo>
                  <a:pt x="219854" y="204747"/>
                </a:lnTo>
                <a:lnTo>
                  <a:pt x="212666" y="205894"/>
                </a:lnTo>
                <a:close/>
              </a:path>
              <a:path w="565785" h="241300">
                <a:moveTo>
                  <a:pt x="307663" y="203744"/>
                </a:moveTo>
                <a:lnTo>
                  <a:pt x="282444" y="203744"/>
                </a:lnTo>
                <a:lnTo>
                  <a:pt x="282444" y="0"/>
                </a:lnTo>
                <a:lnTo>
                  <a:pt x="307663" y="0"/>
                </a:lnTo>
                <a:lnTo>
                  <a:pt x="307663" y="119782"/>
                </a:lnTo>
                <a:lnTo>
                  <a:pt x="346128" y="119782"/>
                </a:lnTo>
                <a:lnTo>
                  <a:pt x="338752" y="125943"/>
                </a:lnTo>
                <a:lnTo>
                  <a:pt x="340378" y="126994"/>
                </a:lnTo>
                <a:lnTo>
                  <a:pt x="348708" y="136833"/>
                </a:lnTo>
                <a:lnTo>
                  <a:pt x="307663" y="136833"/>
                </a:lnTo>
                <a:lnTo>
                  <a:pt x="307663" y="203744"/>
                </a:lnTo>
                <a:close/>
              </a:path>
              <a:path w="565785" h="241300">
                <a:moveTo>
                  <a:pt x="346128" y="119782"/>
                </a:moveTo>
                <a:lnTo>
                  <a:pt x="315207" y="119782"/>
                </a:lnTo>
                <a:lnTo>
                  <a:pt x="316665" y="119543"/>
                </a:lnTo>
                <a:lnTo>
                  <a:pt x="318860" y="118588"/>
                </a:lnTo>
                <a:lnTo>
                  <a:pt x="320031" y="117537"/>
                </a:lnTo>
                <a:lnTo>
                  <a:pt x="321272" y="115914"/>
                </a:lnTo>
                <a:lnTo>
                  <a:pt x="358527" y="68487"/>
                </a:lnTo>
                <a:lnTo>
                  <a:pt x="359862" y="66959"/>
                </a:lnTo>
                <a:lnTo>
                  <a:pt x="361247" y="65765"/>
                </a:lnTo>
                <a:lnTo>
                  <a:pt x="364114" y="64046"/>
                </a:lnTo>
                <a:lnTo>
                  <a:pt x="365931" y="63616"/>
                </a:lnTo>
                <a:lnTo>
                  <a:pt x="391052" y="63616"/>
                </a:lnTo>
                <a:lnTo>
                  <a:pt x="347063" y="118779"/>
                </a:lnTo>
                <a:lnTo>
                  <a:pt x="346128" y="119782"/>
                </a:lnTo>
                <a:close/>
              </a:path>
              <a:path w="565785" h="241300">
                <a:moveTo>
                  <a:pt x="393916" y="203744"/>
                </a:moveTo>
                <a:lnTo>
                  <a:pt x="369273" y="203744"/>
                </a:lnTo>
                <a:lnTo>
                  <a:pt x="367506" y="203386"/>
                </a:lnTo>
                <a:lnTo>
                  <a:pt x="364449" y="201953"/>
                </a:lnTo>
                <a:lnTo>
                  <a:pt x="363064" y="200736"/>
                </a:lnTo>
                <a:lnTo>
                  <a:pt x="361822" y="199016"/>
                </a:lnTo>
                <a:lnTo>
                  <a:pt x="323567" y="141561"/>
                </a:lnTo>
                <a:lnTo>
                  <a:pt x="322229" y="139650"/>
                </a:lnTo>
                <a:lnTo>
                  <a:pt x="320964" y="138385"/>
                </a:lnTo>
                <a:lnTo>
                  <a:pt x="318576" y="137143"/>
                </a:lnTo>
                <a:lnTo>
                  <a:pt x="316689" y="136833"/>
                </a:lnTo>
                <a:lnTo>
                  <a:pt x="348708" y="136833"/>
                </a:lnTo>
                <a:lnTo>
                  <a:pt x="393916" y="203744"/>
                </a:lnTo>
                <a:close/>
              </a:path>
              <a:path w="565785" h="241300">
                <a:moveTo>
                  <a:pt x="494171" y="187984"/>
                </a:moveTo>
                <a:lnTo>
                  <a:pt x="457457" y="187984"/>
                </a:lnTo>
                <a:lnTo>
                  <a:pt x="461251" y="187363"/>
                </a:lnTo>
                <a:lnTo>
                  <a:pt x="467651" y="184879"/>
                </a:lnTo>
                <a:lnTo>
                  <a:pt x="478708" y="168259"/>
                </a:lnTo>
                <a:lnTo>
                  <a:pt x="478708" y="161381"/>
                </a:lnTo>
                <a:lnTo>
                  <a:pt x="453229" y="143232"/>
                </a:lnTo>
                <a:lnTo>
                  <a:pt x="440573" y="138862"/>
                </a:lnTo>
                <a:lnTo>
                  <a:pt x="411915" y="113287"/>
                </a:lnTo>
                <a:lnTo>
                  <a:pt x="410938" y="108176"/>
                </a:lnTo>
                <a:lnTo>
                  <a:pt x="410938" y="96714"/>
                </a:lnTo>
                <a:lnTo>
                  <a:pt x="444082" y="62565"/>
                </a:lnTo>
                <a:lnTo>
                  <a:pt x="450863" y="61467"/>
                </a:lnTo>
                <a:lnTo>
                  <a:pt x="467199" y="61467"/>
                </a:lnTo>
                <a:lnTo>
                  <a:pt x="475078" y="62900"/>
                </a:lnTo>
                <a:lnTo>
                  <a:pt x="489216" y="68631"/>
                </a:lnTo>
                <a:lnTo>
                  <a:pt x="495234" y="72643"/>
                </a:lnTo>
                <a:lnTo>
                  <a:pt x="500202" y="77801"/>
                </a:lnTo>
                <a:lnTo>
                  <a:pt x="498783" y="80093"/>
                </a:lnTo>
                <a:lnTo>
                  <a:pt x="455353" y="80093"/>
                </a:lnTo>
                <a:lnTo>
                  <a:pt x="452011" y="80619"/>
                </a:lnTo>
                <a:lnTo>
                  <a:pt x="434865" y="97383"/>
                </a:lnTo>
                <a:lnTo>
                  <a:pt x="434865" y="103782"/>
                </a:lnTo>
                <a:lnTo>
                  <a:pt x="472739" y="125657"/>
                </a:lnTo>
                <a:lnTo>
                  <a:pt x="476871" y="127328"/>
                </a:lnTo>
                <a:lnTo>
                  <a:pt x="502206" y="155125"/>
                </a:lnTo>
                <a:lnTo>
                  <a:pt x="502206" y="167256"/>
                </a:lnTo>
                <a:lnTo>
                  <a:pt x="501109" y="173249"/>
                </a:lnTo>
                <a:lnTo>
                  <a:pt x="496713" y="184234"/>
                </a:lnTo>
                <a:lnTo>
                  <a:pt x="494171" y="187984"/>
                </a:lnTo>
                <a:close/>
              </a:path>
              <a:path w="565785" h="241300">
                <a:moveTo>
                  <a:pt x="491748" y="89980"/>
                </a:moveTo>
                <a:lnTo>
                  <a:pt x="488022" y="89980"/>
                </a:lnTo>
                <a:lnTo>
                  <a:pt x="486469" y="89454"/>
                </a:lnTo>
                <a:lnTo>
                  <a:pt x="483127" y="87353"/>
                </a:lnTo>
                <a:lnTo>
                  <a:pt x="481120" y="86231"/>
                </a:lnTo>
                <a:lnTo>
                  <a:pt x="476440" y="83843"/>
                </a:lnTo>
                <a:lnTo>
                  <a:pt x="473670" y="82720"/>
                </a:lnTo>
                <a:lnTo>
                  <a:pt x="467270" y="80619"/>
                </a:lnTo>
                <a:lnTo>
                  <a:pt x="463473" y="80093"/>
                </a:lnTo>
                <a:lnTo>
                  <a:pt x="498783" y="80093"/>
                </a:lnTo>
                <a:lnTo>
                  <a:pt x="494612" y="86827"/>
                </a:lnTo>
                <a:lnTo>
                  <a:pt x="493468" y="88929"/>
                </a:lnTo>
                <a:lnTo>
                  <a:pt x="491748" y="89980"/>
                </a:lnTo>
                <a:close/>
              </a:path>
              <a:path w="565785" h="241300">
                <a:moveTo>
                  <a:pt x="460033" y="205894"/>
                </a:moveTo>
                <a:lnTo>
                  <a:pt x="451917" y="205894"/>
                </a:lnTo>
                <a:lnTo>
                  <a:pt x="445124" y="205598"/>
                </a:lnTo>
                <a:lnTo>
                  <a:pt x="407355" y="188843"/>
                </a:lnTo>
                <a:lnTo>
                  <a:pt x="413993" y="178145"/>
                </a:lnTo>
                <a:lnTo>
                  <a:pt x="414903" y="177190"/>
                </a:lnTo>
                <a:lnTo>
                  <a:pt x="417004" y="175853"/>
                </a:lnTo>
                <a:lnTo>
                  <a:pt x="418339" y="175518"/>
                </a:lnTo>
                <a:lnTo>
                  <a:pt x="421684" y="175518"/>
                </a:lnTo>
                <a:lnTo>
                  <a:pt x="423404" y="176163"/>
                </a:lnTo>
                <a:lnTo>
                  <a:pt x="426843" y="178742"/>
                </a:lnTo>
                <a:lnTo>
                  <a:pt x="428920" y="180175"/>
                </a:lnTo>
                <a:lnTo>
                  <a:pt x="433791" y="183327"/>
                </a:lnTo>
                <a:lnTo>
                  <a:pt x="436729" y="184760"/>
                </a:lnTo>
                <a:lnTo>
                  <a:pt x="443604" y="187339"/>
                </a:lnTo>
                <a:lnTo>
                  <a:pt x="447903" y="187984"/>
                </a:lnTo>
                <a:lnTo>
                  <a:pt x="494171" y="187984"/>
                </a:lnTo>
                <a:lnTo>
                  <a:pt x="493491" y="188987"/>
                </a:lnTo>
                <a:lnTo>
                  <a:pt x="484990" y="197010"/>
                </a:lnTo>
                <a:lnTo>
                  <a:pt x="479735" y="200162"/>
                </a:lnTo>
                <a:lnTo>
                  <a:pt x="467223" y="204747"/>
                </a:lnTo>
                <a:lnTo>
                  <a:pt x="460033" y="205894"/>
                </a:lnTo>
                <a:close/>
              </a:path>
              <a:path w="565785" h="241300">
                <a:moveTo>
                  <a:pt x="538983" y="241284"/>
                </a:moveTo>
                <a:lnTo>
                  <a:pt x="533443" y="236126"/>
                </a:lnTo>
                <a:lnTo>
                  <a:pt x="532821" y="234789"/>
                </a:lnTo>
                <a:lnTo>
                  <a:pt x="532821" y="232114"/>
                </a:lnTo>
                <a:lnTo>
                  <a:pt x="533490" y="230872"/>
                </a:lnTo>
                <a:lnTo>
                  <a:pt x="534828" y="229535"/>
                </a:lnTo>
                <a:lnTo>
                  <a:pt x="535688" y="228580"/>
                </a:lnTo>
                <a:lnTo>
                  <a:pt x="549441" y="203744"/>
                </a:lnTo>
                <a:lnTo>
                  <a:pt x="542994" y="203744"/>
                </a:lnTo>
                <a:lnTo>
                  <a:pt x="539054" y="202121"/>
                </a:lnTo>
                <a:lnTo>
                  <a:pt x="533038" y="195625"/>
                </a:lnTo>
                <a:lnTo>
                  <a:pt x="531533" y="191518"/>
                </a:lnTo>
                <a:lnTo>
                  <a:pt x="531533" y="184449"/>
                </a:lnTo>
                <a:lnTo>
                  <a:pt x="545671" y="170790"/>
                </a:lnTo>
                <a:lnTo>
                  <a:pt x="551020" y="170790"/>
                </a:lnTo>
                <a:lnTo>
                  <a:pt x="565346" y="187936"/>
                </a:lnTo>
                <a:lnTo>
                  <a:pt x="565233" y="195625"/>
                </a:lnTo>
                <a:lnTo>
                  <a:pt x="546912" y="233905"/>
                </a:lnTo>
                <a:lnTo>
                  <a:pt x="543185" y="237750"/>
                </a:lnTo>
                <a:lnTo>
                  <a:pt x="538983" y="241284"/>
                </a:lnTo>
                <a:close/>
              </a:path>
            </a:pathLst>
          </a:custGeom>
          <a:solidFill>
            <a:srgbClr val="000000"/>
          </a:solidFill>
        </p:spPr>
        <p:txBody>
          <a:bodyPr wrap="square" lIns="0" tIns="0" rIns="0" bIns="0" rtlCol="0"/>
          <a:lstStyle/>
          <a:p>
            <a:endParaRPr/>
          </a:p>
        </p:txBody>
      </p:sp>
      <p:sp>
        <p:nvSpPr>
          <p:cNvPr id="13" name="object 13"/>
          <p:cNvSpPr/>
          <p:nvPr/>
        </p:nvSpPr>
        <p:spPr>
          <a:xfrm>
            <a:off x="6003488" y="3376542"/>
            <a:ext cx="382270" cy="206375"/>
          </a:xfrm>
          <a:custGeom>
            <a:avLst/>
            <a:gdLst/>
            <a:ahLst/>
            <a:cxnLst/>
            <a:rect l="l" t="t" r="r" b="b"/>
            <a:pathLst>
              <a:path w="382270"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382270"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382270"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382270" h="206375">
                <a:moveTo>
                  <a:pt x="138256" y="203744"/>
                </a:moveTo>
                <a:lnTo>
                  <a:pt x="113039" y="203744"/>
                </a:lnTo>
                <a:lnTo>
                  <a:pt x="113039" y="0"/>
                </a:lnTo>
                <a:lnTo>
                  <a:pt x="138256" y="0"/>
                </a:lnTo>
                <a:lnTo>
                  <a:pt x="138256" y="82099"/>
                </a:lnTo>
                <a:lnTo>
                  <a:pt x="165149" y="82099"/>
                </a:lnTo>
                <a:lnTo>
                  <a:pt x="161276" y="83102"/>
                </a:lnTo>
                <a:lnTo>
                  <a:pt x="149050" y="89980"/>
                </a:lnTo>
                <a:lnTo>
                  <a:pt x="143414" y="94708"/>
                </a:lnTo>
                <a:lnTo>
                  <a:pt x="138256" y="100726"/>
                </a:lnTo>
                <a:lnTo>
                  <a:pt x="138256" y="203744"/>
                </a:lnTo>
                <a:close/>
              </a:path>
              <a:path w="382270" h="206375">
                <a:moveTo>
                  <a:pt x="165149" y="82099"/>
                </a:moveTo>
                <a:lnTo>
                  <a:pt x="138256" y="82099"/>
                </a:lnTo>
                <a:lnTo>
                  <a:pt x="144083" y="75795"/>
                </a:lnTo>
                <a:lnTo>
                  <a:pt x="150554" y="70780"/>
                </a:lnTo>
                <a:lnTo>
                  <a:pt x="164787" y="63329"/>
                </a:lnTo>
                <a:lnTo>
                  <a:pt x="173025" y="61467"/>
                </a:lnTo>
                <a:lnTo>
                  <a:pt x="190028" y="61467"/>
                </a:lnTo>
                <a:lnTo>
                  <a:pt x="221366" y="81383"/>
                </a:lnTo>
                <a:lnTo>
                  <a:pt x="167915" y="81383"/>
                </a:lnTo>
                <a:lnTo>
                  <a:pt x="165149" y="82099"/>
                </a:lnTo>
                <a:close/>
              </a:path>
              <a:path w="382270" h="206375">
                <a:moveTo>
                  <a:pt x="228809" y="203744"/>
                </a:moveTo>
                <a:lnTo>
                  <a:pt x="203592" y="203744"/>
                </a:lnTo>
                <a:lnTo>
                  <a:pt x="203592" y="104069"/>
                </a:lnTo>
                <a:lnTo>
                  <a:pt x="201252" y="95950"/>
                </a:lnTo>
                <a:lnTo>
                  <a:pt x="191891" y="84296"/>
                </a:lnTo>
                <a:lnTo>
                  <a:pt x="184727" y="81383"/>
                </a:lnTo>
                <a:lnTo>
                  <a:pt x="221366" y="81383"/>
                </a:lnTo>
                <a:lnTo>
                  <a:pt x="223914" y="86231"/>
                </a:lnTo>
                <a:lnTo>
                  <a:pt x="227830" y="99317"/>
                </a:lnTo>
                <a:lnTo>
                  <a:pt x="228809" y="106553"/>
                </a:lnTo>
                <a:lnTo>
                  <a:pt x="228809" y="203744"/>
                </a:lnTo>
                <a:close/>
              </a:path>
              <a:path w="382270" h="206375">
                <a:moveTo>
                  <a:pt x="329613" y="205750"/>
                </a:moveTo>
                <a:lnTo>
                  <a:pt x="324548" y="205750"/>
                </a:lnTo>
                <a:lnTo>
                  <a:pt x="317384" y="205446"/>
                </a:lnTo>
                <a:lnTo>
                  <a:pt x="281023" y="190952"/>
                </a:lnTo>
                <a:lnTo>
                  <a:pt x="260172" y="155732"/>
                </a:lnTo>
                <a:lnTo>
                  <a:pt x="257457" y="133824"/>
                </a:lnTo>
                <a:lnTo>
                  <a:pt x="257461" y="127997"/>
                </a:lnTo>
                <a:lnTo>
                  <a:pt x="270891" y="86353"/>
                </a:lnTo>
                <a:lnTo>
                  <a:pt x="308699" y="62792"/>
                </a:lnTo>
                <a:lnTo>
                  <a:pt x="323260" y="61467"/>
                </a:lnTo>
                <a:lnTo>
                  <a:pt x="331667" y="61467"/>
                </a:lnTo>
                <a:lnTo>
                  <a:pt x="339452" y="62852"/>
                </a:lnTo>
                <a:lnTo>
                  <a:pt x="353777" y="68392"/>
                </a:lnTo>
                <a:lnTo>
                  <a:pt x="359986" y="72452"/>
                </a:lnTo>
                <a:lnTo>
                  <a:pt x="367211" y="79807"/>
                </a:lnTo>
                <a:lnTo>
                  <a:pt x="323691" y="79807"/>
                </a:lnTo>
                <a:lnTo>
                  <a:pt x="315340" y="80452"/>
                </a:lnTo>
                <a:lnTo>
                  <a:pt x="284767" y="109869"/>
                </a:lnTo>
                <a:lnTo>
                  <a:pt x="282998" y="118349"/>
                </a:lnTo>
                <a:lnTo>
                  <a:pt x="381788" y="118349"/>
                </a:lnTo>
                <a:lnTo>
                  <a:pt x="381989" y="123628"/>
                </a:lnTo>
                <a:lnTo>
                  <a:pt x="382006" y="127997"/>
                </a:lnTo>
                <a:lnTo>
                  <a:pt x="381575" y="130600"/>
                </a:lnTo>
                <a:lnTo>
                  <a:pt x="379855" y="133179"/>
                </a:lnTo>
                <a:lnTo>
                  <a:pt x="378279" y="133824"/>
                </a:lnTo>
                <a:lnTo>
                  <a:pt x="282282" y="133824"/>
                </a:lnTo>
                <a:lnTo>
                  <a:pt x="282473" y="142612"/>
                </a:lnTo>
                <a:lnTo>
                  <a:pt x="298831" y="177381"/>
                </a:lnTo>
                <a:lnTo>
                  <a:pt x="320108" y="185978"/>
                </a:lnTo>
                <a:lnTo>
                  <a:pt x="378279" y="185978"/>
                </a:lnTo>
                <a:lnTo>
                  <a:pt x="376704" y="187840"/>
                </a:lnTo>
                <a:lnTo>
                  <a:pt x="334745" y="205321"/>
                </a:lnTo>
                <a:lnTo>
                  <a:pt x="329613" y="205750"/>
                </a:lnTo>
                <a:close/>
              </a:path>
              <a:path w="382270" h="206375">
                <a:moveTo>
                  <a:pt x="381788" y="118349"/>
                </a:moveTo>
                <a:lnTo>
                  <a:pt x="359367" y="118349"/>
                </a:lnTo>
                <a:lnTo>
                  <a:pt x="359367" y="112714"/>
                </a:lnTo>
                <a:lnTo>
                  <a:pt x="358554" y="107532"/>
                </a:lnTo>
                <a:lnTo>
                  <a:pt x="329231" y="79807"/>
                </a:lnTo>
                <a:lnTo>
                  <a:pt x="367211" y="79807"/>
                </a:lnTo>
                <a:lnTo>
                  <a:pt x="381717" y="116684"/>
                </a:lnTo>
                <a:lnTo>
                  <a:pt x="381788" y="118349"/>
                </a:lnTo>
                <a:close/>
              </a:path>
              <a:path w="382270" h="206375">
                <a:moveTo>
                  <a:pt x="378279" y="185978"/>
                </a:moveTo>
                <a:lnTo>
                  <a:pt x="332811" y="185978"/>
                </a:lnTo>
                <a:lnTo>
                  <a:pt x="338114" y="185285"/>
                </a:lnTo>
                <a:lnTo>
                  <a:pt x="347093" y="182515"/>
                </a:lnTo>
                <a:lnTo>
                  <a:pt x="350937" y="180963"/>
                </a:lnTo>
                <a:lnTo>
                  <a:pt x="357337" y="177524"/>
                </a:lnTo>
                <a:lnTo>
                  <a:pt x="360036" y="175972"/>
                </a:lnTo>
                <a:lnTo>
                  <a:pt x="364429" y="173202"/>
                </a:lnTo>
                <a:lnTo>
                  <a:pt x="366339" y="172509"/>
                </a:lnTo>
                <a:lnTo>
                  <a:pt x="369013" y="172509"/>
                </a:lnTo>
                <a:lnTo>
                  <a:pt x="369922" y="172724"/>
                </a:lnTo>
                <a:lnTo>
                  <a:pt x="371451" y="173584"/>
                </a:lnTo>
                <a:lnTo>
                  <a:pt x="372117" y="174181"/>
                </a:lnTo>
                <a:lnTo>
                  <a:pt x="379855" y="184115"/>
                </a:lnTo>
                <a:lnTo>
                  <a:pt x="378279" y="185978"/>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6686811" y="3377402"/>
            <a:ext cx="1378471" cy="205034"/>
          </a:xfrm>
          <a:prstGeom prst="rect">
            <a:avLst/>
          </a:prstGeom>
        </p:spPr>
      </p:pic>
      <p:sp>
        <p:nvSpPr>
          <p:cNvPr id="15" name="object 15"/>
          <p:cNvSpPr/>
          <p:nvPr/>
        </p:nvSpPr>
        <p:spPr>
          <a:xfrm>
            <a:off x="8362722" y="3378405"/>
            <a:ext cx="923925" cy="249554"/>
          </a:xfrm>
          <a:custGeom>
            <a:avLst/>
            <a:gdLst/>
            <a:ahLst/>
            <a:cxnLst/>
            <a:rect l="l" t="t" r="r" b="b"/>
            <a:pathLst>
              <a:path w="923925" h="249554">
                <a:moveTo>
                  <a:pt x="86815" y="186121"/>
                </a:moveTo>
                <a:lnTo>
                  <a:pt x="50100" y="186121"/>
                </a:lnTo>
                <a:lnTo>
                  <a:pt x="53897" y="185500"/>
                </a:lnTo>
                <a:lnTo>
                  <a:pt x="60297" y="183017"/>
                </a:lnTo>
                <a:lnTo>
                  <a:pt x="71353" y="166396"/>
                </a:lnTo>
                <a:lnTo>
                  <a:pt x="71353" y="159519"/>
                </a:lnTo>
                <a:lnTo>
                  <a:pt x="45873" y="141370"/>
                </a:lnTo>
                <a:lnTo>
                  <a:pt x="33217" y="137000"/>
                </a:lnTo>
                <a:lnTo>
                  <a:pt x="4560" y="111424"/>
                </a:lnTo>
                <a:lnTo>
                  <a:pt x="3582" y="106313"/>
                </a:lnTo>
                <a:lnTo>
                  <a:pt x="3582" y="94851"/>
                </a:lnTo>
                <a:lnTo>
                  <a:pt x="36727" y="60703"/>
                </a:lnTo>
                <a:lnTo>
                  <a:pt x="43509" y="59604"/>
                </a:lnTo>
                <a:lnTo>
                  <a:pt x="59843" y="59604"/>
                </a:lnTo>
                <a:lnTo>
                  <a:pt x="67723" y="61037"/>
                </a:lnTo>
                <a:lnTo>
                  <a:pt x="81860" y="66768"/>
                </a:lnTo>
                <a:lnTo>
                  <a:pt x="87878" y="70780"/>
                </a:lnTo>
                <a:lnTo>
                  <a:pt x="92845" y="75938"/>
                </a:lnTo>
                <a:lnTo>
                  <a:pt x="91426" y="78231"/>
                </a:lnTo>
                <a:lnTo>
                  <a:pt x="47998" y="78231"/>
                </a:lnTo>
                <a:lnTo>
                  <a:pt x="44655" y="78756"/>
                </a:lnTo>
                <a:lnTo>
                  <a:pt x="27509" y="95520"/>
                </a:lnTo>
                <a:lnTo>
                  <a:pt x="27509" y="101920"/>
                </a:lnTo>
                <a:lnTo>
                  <a:pt x="65383" y="123794"/>
                </a:lnTo>
                <a:lnTo>
                  <a:pt x="69514" y="125465"/>
                </a:lnTo>
                <a:lnTo>
                  <a:pt x="94851" y="153262"/>
                </a:lnTo>
                <a:lnTo>
                  <a:pt x="94851" y="165393"/>
                </a:lnTo>
                <a:lnTo>
                  <a:pt x="93753" y="171387"/>
                </a:lnTo>
                <a:lnTo>
                  <a:pt x="89359" y="182372"/>
                </a:lnTo>
                <a:lnTo>
                  <a:pt x="86815" y="186121"/>
                </a:lnTo>
                <a:close/>
              </a:path>
              <a:path w="923925" h="249554">
                <a:moveTo>
                  <a:pt x="84392" y="88117"/>
                </a:moveTo>
                <a:lnTo>
                  <a:pt x="80666" y="88117"/>
                </a:lnTo>
                <a:lnTo>
                  <a:pt x="79114" y="87592"/>
                </a:lnTo>
                <a:lnTo>
                  <a:pt x="75771" y="85490"/>
                </a:lnTo>
                <a:lnTo>
                  <a:pt x="73765" y="84368"/>
                </a:lnTo>
                <a:lnTo>
                  <a:pt x="69085" y="81980"/>
                </a:lnTo>
                <a:lnTo>
                  <a:pt x="66315" y="80857"/>
                </a:lnTo>
                <a:lnTo>
                  <a:pt x="59915" y="78756"/>
                </a:lnTo>
                <a:lnTo>
                  <a:pt x="56118" y="78231"/>
                </a:lnTo>
                <a:lnTo>
                  <a:pt x="91426" y="78231"/>
                </a:lnTo>
                <a:lnTo>
                  <a:pt x="87257" y="84965"/>
                </a:lnTo>
                <a:lnTo>
                  <a:pt x="86111" y="87066"/>
                </a:lnTo>
                <a:lnTo>
                  <a:pt x="84392" y="88117"/>
                </a:lnTo>
                <a:close/>
              </a:path>
              <a:path w="923925" h="249554">
                <a:moveTo>
                  <a:pt x="52679" y="204031"/>
                </a:moveTo>
                <a:lnTo>
                  <a:pt x="44560" y="204031"/>
                </a:lnTo>
                <a:lnTo>
                  <a:pt x="37767" y="203735"/>
                </a:lnTo>
                <a:lnTo>
                  <a:pt x="0" y="186981"/>
                </a:lnTo>
                <a:lnTo>
                  <a:pt x="6638" y="176282"/>
                </a:lnTo>
                <a:lnTo>
                  <a:pt x="7546" y="175327"/>
                </a:lnTo>
                <a:lnTo>
                  <a:pt x="9647" y="173990"/>
                </a:lnTo>
                <a:lnTo>
                  <a:pt x="10984" y="173656"/>
                </a:lnTo>
                <a:lnTo>
                  <a:pt x="14328" y="173656"/>
                </a:lnTo>
                <a:lnTo>
                  <a:pt x="16047" y="174300"/>
                </a:lnTo>
                <a:lnTo>
                  <a:pt x="19486" y="176879"/>
                </a:lnTo>
                <a:lnTo>
                  <a:pt x="21563" y="178312"/>
                </a:lnTo>
                <a:lnTo>
                  <a:pt x="26435" y="181464"/>
                </a:lnTo>
                <a:lnTo>
                  <a:pt x="29372" y="182897"/>
                </a:lnTo>
                <a:lnTo>
                  <a:pt x="36249" y="185476"/>
                </a:lnTo>
                <a:lnTo>
                  <a:pt x="40548" y="186121"/>
                </a:lnTo>
                <a:lnTo>
                  <a:pt x="86815" y="186121"/>
                </a:lnTo>
                <a:lnTo>
                  <a:pt x="86135" y="187124"/>
                </a:lnTo>
                <a:lnTo>
                  <a:pt x="77634" y="195148"/>
                </a:lnTo>
                <a:lnTo>
                  <a:pt x="72380" y="198300"/>
                </a:lnTo>
                <a:lnTo>
                  <a:pt x="59867" y="202885"/>
                </a:lnTo>
                <a:lnTo>
                  <a:pt x="52679" y="204031"/>
                </a:lnTo>
                <a:close/>
              </a:path>
              <a:path w="923925" h="249554">
                <a:moveTo>
                  <a:pt x="187125" y="203888"/>
                </a:moveTo>
                <a:lnTo>
                  <a:pt x="182062" y="203888"/>
                </a:lnTo>
                <a:lnTo>
                  <a:pt x="174898" y="203583"/>
                </a:lnTo>
                <a:lnTo>
                  <a:pt x="138536" y="189089"/>
                </a:lnTo>
                <a:lnTo>
                  <a:pt x="117684" y="153869"/>
                </a:lnTo>
                <a:lnTo>
                  <a:pt x="114970" y="131961"/>
                </a:lnTo>
                <a:lnTo>
                  <a:pt x="114974" y="126134"/>
                </a:lnTo>
                <a:lnTo>
                  <a:pt x="128403" y="84490"/>
                </a:lnTo>
                <a:lnTo>
                  <a:pt x="166212" y="60930"/>
                </a:lnTo>
                <a:lnTo>
                  <a:pt x="180772" y="59604"/>
                </a:lnTo>
                <a:lnTo>
                  <a:pt x="189178" y="59604"/>
                </a:lnTo>
                <a:lnTo>
                  <a:pt x="196963" y="60989"/>
                </a:lnTo>
                <a:lnTo>
                  <a:pt x="211291" y="66529"/>
                </a:lnTo>
                <a:lnTo>
                  <a:pt x="217500" y="70589"/>
                </a:lnTo>
                <a:lnTo>
                  <a:pt x="224724" y="77944"/>
                </a:lnTo>
                <a:lnTo>
                  <a:pt x="181202" y="77944"/>
                </a:lnTo>
                <a:lnTo>
                  <a:pt x="172852" y="78589"/>
                </a:lnTo>
                <a:lnTo>
                  <a:pt x="142279" y="108006"/>
                </a:lnTo>
                <a:lnTo>
                  <a:pt x="140511" y="116486"/>
                </a:lnTo>
                <a:lnTo>
                  <a:pt x="239300" y="116486"/>
                </a:lnTo>
                <a:lnTo>
                  <a:pt x="239500" y="121766"/>
                </a:lnTo>
                <a:lnTo>
                  <a:pt x="239518" y="126134"/>
                </a:lnTo>
                <a:lnTo>
                  <a:pt x="239088" y="128737"/>
                </a:lnTo>
                <a:lnTo>
                  <a:pt x="237368" y="131316"/>
                </a:lnTo>
                <a:lnTo>
                  <a:pt x="235792" y="131961"/>
                </a:lnTo>
                <a:lnTo>
                  <a:pt x="139794" y="131961"/>
                </a:lnTo>
                <a:lnTo>
                  <a:pt x="139985" y="140749"/>
                </a:lnTo>
                <a:lnTo>
                  <a:pt x="156343" y="175518"/>
                </a:lnTo>
                <a:lnTo>
                  <a:pt x="177620" y="184115"/>
                </a:lnTo>
                <a:lnTo>
                  <a:pt x="235792" y="184115"/>
                </a:lnTo>
                <a:lnTo>
                  <a:pt x="234216" y="185978"/>
                </a:lnTo>
                <a:lnTo>
                  <a:pt x="192259" y="203458"/>
                </a:lnTo>
                <a:lnTo>
                  <a:pt x="187125" y="203888"/>
                </a:lnTo>
                <a:close/>
              </a:path>
              <a:path w="923925" h="249554">
                <a:moveTo>
                  <a:pt x="239300" y="116486"/>
                </a:moveTo>
                <a:lnTo>
                  <a:pt x="216879" y="116486"/>
                </a:lnTo>
                <a:lnTo>
                  <a:pt x="216879" y="110851"/>
                </a:lnTo>
                <a:lnTo>
                  <a:pt x="216067" y="105669"/>
                </a:lnTo>
                <a:lnTo>
                  <a:pt x="186742" y="77944"/>
                </a:lnTo>
                <a:lnTo>
                  <a:pt x="224724" y="77944"/>
                </a:lnTo>
                <a:lnTo>
                  <a:pt x="239229" y="114821"/>
                </a:lnTo>
                <a:lnTo>
                  <a:pt x="239300" y="116486"/>
                </a:lnTo>
                <a:close/>
              </a:path>
              <a:path w="923925" h="249554">
                <a:moveTo>
                  <a:pt x="235792" y="184115"/>
                </a:moveTo>
                <a:lnTo>
                  <a:pt x="190325" y="184115"/>
                </a:lnTo>
                <a:lnTo>
                  <a:pt x="195626" y="183422"/>
                </a:lnTo>
                <a:lnTo>
                  <a:pt x="204605" y="180652"/>
                </a:lnTo>
                <a:lnTo>
                  <a:pt x="208449" y="179100"/>
                </a:lnTo>
                <a:lnTo>
                  <a:pt x="214849" y="175662"/>
                </a:lnTo>
                <a:lnTo>
                  <a:pt x="217548" y="174109"/>
                </a:lnTo>
                <a:lnTo>
                  <a:pt x="221942" y="171339"/>
                </a:lnTo>
                <a:lnTo>
                  <a:pt x="223852" y="170647"/>
                </a:lnTo>
                <a:lnTo>
                  <a:pt x="226527" y="170647"/>
                </a:lnTo>
                <a:lnTo>
                  <a:pt x="227434" y="170861"/>
                </a:lnTo>
                <a:lnTo>
                  <a:pt x="228963" y="171721"/>
                </a:lnTo>
                <a:lnTo>
                  <a:pt x="229631" y="172318"/>
                </a:lnTo>
                <a:lnTo>
                  <a:pt x="237368" y="182252"/>
                </a:lnTo>
                <a:lnTo>
                  <a:pt x="235792" y="184115"/>
                </a:lnTo>
                <a:close/>
              </a:path>
              <a:path w="923925" h="249554">
                <a:moveTo>
                  <a:pt x="323070" y="203888"/>
                </a:moveTo>
                <a:lnTo>
                  <a:pt x="310079" y="203888"/>
                </a:lnTo>
                <a:lnTo>
                  <a:pt x="302391" y="202264"/>
                </a:lnTo>
                <a:lnTo>
                  <a:pt x="269436" y="174623"/>
                </a:lnTo>
                <a:lnTo>
                  <a:pt x="259549" y="131674"/>
                </a:lnTo>
                <a:lnTo>
                  <a:pt x="259809" y="124013"/>
                </a:lnTo>
                <a:lnTo>
                  <a:pt x="272073" y="84978"/>
                </a:lnTo>
                <a:lnTo>
                  <a:pt x="307996" y="60947"/>
                </a:lnTo>
                <a:lnTo>
                  <a:pt x="322307" y="59604"/>
                </a:lnTo>
                <a:lnTo>
                  <a:pt x="329246" y="59904"/>
                </a:lnTo>
                <a:lnTo>
                  <a:pt x="366437" y="77801"/>
                </a:lnTo>
                <a:lnTo>
                  <a:pt x="365510" y="79090"/>
                </a:lnTo>
                <a:lnTo>
                  <a:pt x="317579" y="79090"/>
                </a:lnTo>
                <a:lnTo>
                  <a:pt x="312013" y="80308"/>
                </a:lnTo>
                <a:lnTo>
                  <a:pt x="286175" y="116248"/>
                </a:lnTo>
                <a:lnTo>
                  <a:pt x="285339" y="123555"/>
                </a:lnTo>
                <a:lnTo>
                  <a:pt x="285339" y="140080"/>
                </a:lnTo>
                <a:lnTo>
                  <a:pt x="302676" y="178551"/>
                </a:lnTo>
                <a:lnTo>
                  <a:pt x="317004" y="184402"/>
                </a:lnTo>
                <a:lnTo>
                  <a:pt x="366248" y="184402"/>
                </a:lnTo>
                <a:lnTo>
                  <a:pt x="364955" y="185978"/>
                </a:lnTo>
                <a:lnTo>
                  <a:pt x="327773" y="203458"/>
                </a:lnTo>
                <a:lnTo>
                  <a:pt x="323070" y="203888"/>
                </a:lnTo>
                <a:close/>
              </a:path>
              <a:path w="923925" h="249554">
                <a:moveTo>
                  <a:pt x="355882" y="90123"/>
                </a:moveTo>
                <a:lnTo>
                  <a:pt x="353112" y="90123"/>
                </a:lnTo>
                <a:lnTo>
                  <a:pt x="351630" y="89550"/>
                </a:lnTo>
                <a:lnTo>
                  <a:pt x="348575" y="87257"/>
                </a:lnTo>
                <a:lnTo>
                  <a:pt x="346665" y="85992"/>
                </a:lnTo>
                <a:lnTo>
                  <a:pt x="342078" y="83222"/>
                </a:lnTo>
                <a:lnTo>
                  <a:pt x="339285" y="81956"/>
                </a:lnTo>
                <a:lnTo>
                  <a:pt x="332694" y="79663"/>
                </a:lnTo>
                <a:lnTo>
                  <a:pt x="328660" y="79090"/>
                </a:lnTo>
                <a:lnTo>
                  <a:pt x="365510" y="79090"/>
                </a:lnTo>
                <a:lnTo>
                  <a:pt x="359080" y="88021"/>
                </a:lnTo>
                <a:lnTo>
                  <a:pt x="358341" y="88810"/>
                </a:lnTo>
                <a:lnTo>
                  <a:pt x="356909" y="89860"/>
                </a:lnTo>
                <a:lnTo>
                  <a:pt x="355882" y="90123"/>
                </a:lnTo>
                <a:close/>
              </a:path>
              <a:path w="923925" h="249554">
                <a:moveTo>
                  <a:pt x="366248" y="184402"/>
                </a:moveTo>
                <a:lnTo>
                  <a:pt x="328275" y="184402"/>
                </a:lnTo>
                <a:lnTo>
                  <a:pt x="332815" y="183685"/>
                </a:lnTo>
                <a:lnTo>
                  <a:pt x="339881" y="180820"/>
                </a:lnTo>
                <a:lnTo>
                  <a:pt x="342844" y="179244"/>
                </a:lnTo>
                <a:lnTo>
                  <a:pt x="347619" y="175805"/>
                </a:lnTo>
                <a:lnTo>
                  <a:pt x="349602" y="174229"/>
                </a:lnTo>
                <a:lnTo>
                  <a:pt x="352754" y="171363"/>
                </a:lnTo>
                <a:lnTo>
                  <a:pt x="354400" y="170647"/>
                </a:lnTo>
                <a:lnTo>
                  <a:pt x="358030" y="170647"/>
                </a:lnTo>
                <a:lnTo>
                  <a:pt x="359559" y="171459"/>
                </a:lnTo>
                <a:lnTo>
                  <a:pt x="360706" y="173082"/>
                </a:lnTo>
                <a:lnTo>
                  <a:pt x="368013" y="182252"/>
                </a:lnTo>
                <a:lnTo>
                  <a:pt x="366248" y="184402"/>
                </a:lnTo>
                <a:close/>
              </a:path>
              <a:path w="923925" h="249554">
                <a:moveTo>
                  <a:pt x="438558" y="204031"/>
                </a:moveTo>
                <a:lnTo>
                  <a:pt x="430914" y="204031"/>
                </a:lnTo>
                <a:lnTo>
                  <a:pt x="424206" y="202765"/>
                </a:lnTo>
                <a:lnTo>
                  <a:pt x="392993" y="166181"/>
                </a:lnTo>
                <a:lnTo>
                  <a:pt x="391992" y="158945"/>
                </a:lnTo>
                <a:lnTo>
                  <a:pt x="391992" y="61753"/>
                </a:lnTo>
                <a:lnTo>
                  <a:pt x="417208" y="61753"/>
                </a:lnTo>
                <a:lnTo>
                  <a:pt x="417208" y="151017"/>
                </a:lnTo>
                <a:lnTo>
                  <a:pt x="417651" y="158454"/>
                </a:lnTo>
                <a:lnTo>
                  <a:pt x="436217" y="184115"/>
                </a:lnTo>
                <a:lnTo>
                  <a:pt x="482176" y="184115"/>
                </a:lnTo>
                <a:lnTo>
                  <a:pt x="479764" y="186591"/>
                </a:lnTo>
                <a:lnTo>
                  <a:pt x="445646" y="203650"/>
                </a:lnTo>
                <a:lnTo>
                  <a:pt x="438558" y="204031"/>
                </a:lnTo>
                <a:close/>
              </a:path>
              <a:path w="923925" h="249554">
                <a:moveTo>
                  <a:pt x="482176" y="184115"/>
                </a:moveTo>
                <a:lnTo>
                  <a:pt x="453028" y="184115"/>
                </a:lnTo>
                <a:lnTo>
                  <a:pt x="459692" y="182419"/>
                </a:lnTo>
                <a:lnTo>
                  <a:pt x="472013" y="175637"/>
                </a:lnTo>
                <a:lnTo>
                  <a:pt x="477720" y="170981"/>
                </a:lnTo>
                <a:lnTo>
                  <a:pt x="482973" y="165059"/>
                </a:lnTo>
                <a:lnTo>
                  <a:pt x="482973" y="61753"/>
                </a:lnTo>
                <a:lnTo>
                  <a:pt x="508191" y="61753"/>
                </a:lnTo>
                <a:lnTo>
                  <a:pt x="508191" y="181823"/>
                </a:lnTo>
                <a:lnTo>
                  <a:pt x="484408" y="181823"/>
                </a:lnTo>
                <a:lnTo>
                  <a:pt x="482176" y="184115"/>
                </a:lnTo>
                <a:close/>
              </a:path>
              <a:path w="923925" h="249554">
                <a:moveTo>
                  <a:pt x="508191" y="201882"/>
                </a:moveTo>
                <a:lnTo>
                  <a:pt x="491283" y="201882"/>
                </a:lnTo>
                <a:lnTo>
                  <a:pt x="489851" y="201476"/>
                </a:lnTo>
                <a:lnTo>
                  <a:pt x="487559" y="199852"/>
                </a:lnTo>
                <a:lnTo>
                  <a:pt x="486890" y="198539"/>
                </a:lnTo>
                <a:lnTo>
                  <a:pt x="486700" y="196724"/>
                </a:lnTo>
                <a:lnTo>
                  <a:pt x="484408" y="181823"/>
                </a:lnTo>
                <a:lnTo>
                  <a:pt x="508191" y="181823"/>
                </a:lnTo>
                <a:lnTo>
                  <a:pt x="508191" y="201882"/>
                </a:lnTo>
                <a:close/>
              </a:path>
              <a:path w="923925" h="249554">
                <a:moveTo>
                  <a:pt x="585940" y="89263"/>
                </a:moveTo>
                <a:lnTo>
                  <a:pt x="569517" y="89263"/>
                </a:lnTo>
                <a:lnTo>
                  <a:pt x="572929" y="82681"/>
                </a:lnTo>
                <a:lnTo>
                  <a:pt x="599318" y="59318"/>
                </a:lnTo>
                <a:lnTo>
                  <a:pt x="611165" y="59318"/>
                </a:lnTo>
                <a:lnTo>
                  <a:pt x="613935" y="59628"/>
                </a:lnTo>
                <a:lnTo>
                  <a:pt x="619090" y="60870"/>
                </a:lnTo>
                <a:lnTo>
                  <a:pt x="621432" y="61897"/>
                </a:lnTo>
                <a:lnTo>
                  <a:pt x="623533" y="63329"/>
                </a:lnTo>
                <a:lnTo>
                  <a:pt x="621442" y="82681"/>
                </a:lnTo>
                <a:lnTo>
                  <a:pt x="621287" y="83962"/>
                </a:lnTo>
                <a:lnTo>
                  <a:pt x="599462" y="83962"/>
                </a:lnTo>
                <a:lnTo>
                  <a:pt x="595665" y="84607"/>
                </a:lnTo>
                <a:lnTo>
                  <a:pt x="589075" y="87186"/>
                </a:lnTo>
                <a:lnTo>
                  <a:pt x="586114" y="89096"/>
                </a:lnTo>
                <a:lnTo>
                  <a:pt x="585940" y="89263"/>
                </a:lnTo>
                <a:close/>
              </a:path>
              <a:path w="923925" h="249554">
                <a:moveTo>
                  <a:pt x="570949" y="201882"/>
                </a:moveTo>
                <a:lnTo>
                  <a:pt x="545731" y="201882"/>
                </a:lnTo>
                <a:lnTo>
                  <a:pt x="545731" y="61753"/>
                </a:lnTo>
                <a:lnTo>
                  <a:pt x="562879" y="61753"/>
                </a:lnTo>
                <a:lnTo>
                  <a:pt x="564763" y="62279"/>
                </a:lnTo>
                <a:lnTo>
                  <a:pt x="566961" y="64380"/>
                </a:lnTo>
                <a:lnTo>
                  <a:pt x="567607" y="66147"/>
                </a:lnTo>
                <a:lnTo>
                  <a:pt x="567797" y="68631"/>
                </a:lnTo>
                <a:lnTo>
                  <a:pt x="569517" y="89263"/>
                </a:lnTo>
                <a:lnTo>
                  <a:pt x="585940" y="89263"/>
                </a:lnTo>
                <a:lnTo>
                  <a:pt x="580858" y="94159"/>
                </a:lnTo>
                <a:lnTo>
                  <a:pt x="578543" y="97239"/>
                </a:lnTo>
                <a:lnTo>
                  <a:pt x="574532" y="104499"/>
                </a:lnTo>
                <a:lnTo>
                  <a:pt x="572668" y="108654"/>
                </a:lnTo>
                <a:lnTo>
                  <a:pt x="570949" y="113334"/>
                </a:lnTo>
                <a:lnTo>
                  <a:pt x="570949" y="201882"/>
                </a:lnTo>
                <a:close/>
              </a:path>
              <a:path w="923925" h="249554">
                <a:moveTo>
                  <a:pt x="619903" y="85538"/>
                </a:moveTo>
                <a:lnTo>
                  <a:pt x="616179" y="85538"/>
                </a:lnTo>
                <a:lnTo>
                  <a:pt x="614293" y="85275"/>
                </a:lnTo>
                <a:lnTo>
                  <a:pt x="609422" y="84225"/>
                </a:lnTo>
                <a:lnTo>
                  <a:pt x="606722" y="83962"/>
                </a:lnTo>
                <a:lnTo>
                  <a:pt x="621287" y="83962"/>
                </a:lnTo>
                <a:lnTo>
                  <a:pt x="621241" y="84344"/>
                </a:lnTo>
                <a:lnTo>
                  <a:pt x="619903" y="85538"/>
                </a:lnTo>
                <a:close/>
              </a:path>
              <a:path w="923925" h="249554">
                <a:moveTo>
                  <a:pt x="674770" y="201882"/>
                </a:moveTo>
                <a:lnTo>
                  <a:pt x="649555" y="201882"/>
                </a:lnTo>
                <a:lnTo>
                  <a:pt x="649555" y="61753"/>
                </a:lnTo>
                <a:lnTo>
                  <a:pt x="674770" y="61753"/>
                </a:lnTo>
                <a:lnTo>
                  <a:pt x="674770" y="201882"/>
                </a:lnTo>
                <a:close/>
              </a:path>
              <a:path w="923925" h="249554">
                <a:moveTo>
                  <a:pt x="664121" y="35533"/>
                </a:moveTo>
                <a:lnTo>
                  <a:pt x="659344" y="35533"/>
                </a:lnTo>
                <a:lnTo>
                  <a:pt x="657099" y="35055"/>
                </a:lnTo>
                <a:lnTo>
                  <a:pt x="644253" y="20298"/>
                </a:lnTo>
                <a:lnTo>
                  <a:pt x="644253" y="15426"/>
                </a:lnTo>
                <a:lnTo>
                  <a:pt x="659344" y="0"/>
                </a:lnTo>
                <a:lnTo>
                  <a:pt x="664121" y="0"/>
                </a:lnTo>
                <a:lnTo>
                  <a:pt x="679644" y="15426"/>
                </a:lnTo>
                <a:lnTo>
                  <a:pt x="679644" y="20298"/>
                </a:lnTo>
                <a:lnTo>
                  <a:pt x="664121" y="35533"/>
                </a:lnTo>
                <a:close/>
              </a:path>
              <a:path w="923925" h="249554">
                <a:moveTo>
                  <a:pt x="785526" y="82672"/>
                </a:moveTo>
                <a:lnTo>
                  <a:pt x="704287" y="82672"/>
                </a:lnTo>
                <a:lnTo>
                  <a:pt x="703070" y="82195"/>
                </a:lnTo>
                <a:lnTo>
                  <a:pt x="701062" y="80284"/>
                </a:lnTo>
                <a:lnTo>
                  <a:pt x="700561" y="78899"/>
                </a:lnTo>
                <a:lnTo>
                  <a:pt x="700561" y="67055"/>
                </a:lnTo>
                <a:lnTo>
                  <a:pt x="722627" y="64189"/>
                </a:lnTo>
                <a:lnTo>
                  <a:pt x="728693" y="19629"/>
                </a:lnTo>
                <a:lnTo>
                  <a:pt x="729288" y="18483"/>
                </a:lnTo>
                <a:lnTo>
                  <a:pt x="731295" y="16763"/>
                </a:lnTo>
                <a:lnTo>
                  <a:pt x="732560" y="16333"/>
                </a:lnTo>
                <a:lnTo>
                  <a:pt x="746983" y="16333"/>
                </a:lnTo>
                <a:lnTo>
                  <a:pt x="746983" y="64332"/>
                </a:lnTo>
                <a:lnTo>
                  <a:pt x="785526" y="64332"/>
                </a:lnTo>
                <a:lnTo>
                  <a:pt x="785526" y="82672"/>
                </a:lnTo>
                <a:close/>
              </a:path>
              <a:path w="923925" h="249554">
                <a:moveTo>
                  <a:pt x="761743" y="204031"/>
                </a:moveTo>
                <a:lnTo>
                  <a:pt x="755437" y="204031"/>
                </a:lnTo>
                <a:lnTo>
                  <a:pt x="747808" y="203449"/>
                </a:lnTo>
                <a:lnTo>
                  <a:pt x="721767" y="168068"/>
                </a:lnTo>
                <a:lnTo>
                  <a:pt x="721767" y="82672"/>
                </a:lnTo>
                <a:lnTo>
                  <a:pt x="746983" y="82672"/>
                </a:lnTo>
                <a:lnTo>
                  <a:pt x="746983" y="172079"/>
                </a:lnTo>
                <a:lnTo>
                  <a:pt x="748297" y="176378"/>
                </a:lnTo>
                <a:lnTo>
                  <a:pt x="753550" y="182109"/>
                </a:lnTo>
                <a:lnTo>
                  <a:pt x="756965" y="183542"/>
                </a:lnTo>
                <a:lnTo>
                  <a:pt x="783943" y="183542"/>
                </a:lnTo>
                <a:lnTo>
                  <a:pt x="788821" y="191422"/>
                </a:lnTo>
                <a:lnTo>
                  <a:pt x="784522" y="195434"/>
                </a:lnTo>
                <a:lnTo>
                  <a:pt x="779460" y="198539"/>
                </a:lnTo>
                <a:lnTo>
                  <a:pt x="767808" y="202933"/>
                </a:lnTo>
                <a:lnTo>
                  <a:pt x="761743" y="204031"/>
                </a:lnTo>
                <a:close/>
              </a:path>
              <a:path w="923925" h="249554">
                <a:moveTo>
                  <a:pt x="783943" y="183542"/>
                </a:moveTo>
                <a:lnTo>
                  <a:pt x="763653" y="183542"/>
                </a:lnTo>
                <a:lnTo>
                  <a:pt x="765777" y="183208"/>
                </a:lnTo>
                <a:lnTo>
                  <a:pt x="769310" y="181870"/>
                </a:lnTo>
                <a:lnTo>
                  <a:pt x="770816" y="181106"/>
                </a:lnTo>
                <a:lnTo>
                  <a:pt x="774375" y="178623"/>
                </a:lnTo>
                <a:lnTo>
                  <a:pt x="776189" y="177285"/>
                </a:lnTo>
                <a:lnTo>
                  <a:pt x="777025" y="176951"/>
                </a:lnTo>
                <a:lnTo>
                  <a:pt x="778648" y="176951"/>
                </a:lnTo>
                <a:lnTo>
                  <a:pt x="779340" y="177142"/>
                </a:lnTo>
                <a:lnTo>
                  <a:pt x="780394" y="177906"/>
                </a:lnTo>
                <a:lnTo>
                  <a:pt x="780892" y="178527"/>
                </a:lnTo>
                <a:lnTo>
                  <a:pt x="781371" y="179387"/>
                </a:lnTo>
                <a:lnTo>
                  <a:pt x="783943" y="183542"/>
                </a:lnTo>
                <a:close/>
              </a:path>
              <a:path w="923925" h="249554">
                <a:moveTo>
                  <a:pt x="845458" y="249164"/>
                </a:moveTo>
                <a:lnTo>
                  <a:pt x="824204" y="249164"/>
                </a:lnTo>
                <a:lnTo>
                  <a:pt x="848275" y="193572"/>
                </a:lnTo>
                <a:lnTo>
                  <a:pt x="794687" y="61753"/>
                </a:lnTo>
                <a:lnTo>
                  <a:pt x="818664" y="61753"/>
                </a:lnTo>
                <a:lnTo>
                  <a:pt x="820333" y="62279"/>
                </a:lnTo>
                <a:lnTo>
                  <a:pt x="858231" y="158611"/>
                </a:lnTo>
                <a:lnTo>
                  <a:pt x="860740" y="166635"/>
                </a:lnTo>
                <a:lnTo>
                  <a:pt x="882173" y="166635"/>
                </a:lnTo>
                <a:lnTo>
                  <a:pt x="850948" y="245057"/>
                </a:lnTo>
                <a:lnTo>
                  <a:pt x="849921" y="246538"/>
                </a:lnTo>
                <a:lnTo>
                  <a:pt x="847342" y="248639"/>
                </a:lnTo>
                <a:lnTo>
                  <a:pt x="845458" y="249164"/>
                </a:lnTo>
                <a:close/>
              </a:path>
              <a:path w="923925" h="249554">
                <a:moveTo>
                  <a:pt x="882173" y="166635"/>
                </a:moveTo>
                <a:lnTo>
                  <a:pt x="860740" y="166635"/>
                </a:lnTo>
                <a:lnTo>
                  <a:pt x="861312" y="164533"/>
                </a:lnTo>
                <a:lnTo>
                  <a:pt x="861958" y="162456"/>
                </a:lnTo>
                <a:lnTo>
                  <a:pt x="863390" y="158348"/>
                </a:lnTo>
                <a:lnTo>
                  <a:pt x="864129" y="156319"/>
                </a:lnTo>
                <a:lnTo>
                  <a:pt x="864895" y="154313"/>
                </a:lnTo>
                <a:lnTo>
                  <a:pt x="896560" y="66911"/>
                </a:lnTo>
                <a:lnTo>
                  <a:pt x="897132" y="65479"/>
                </a:lnTo>
                <a:lnTo>
                  <a:pt x="898089" y="64261"/>
                </a:lnTo>
                <a:lnTo>
                  <a:pt x="900762" y="62255"/>
                </a:lnTo>
                <a:lnTo>
                  <a:pt x="902244" y="61753"/>
                </a:lnTo>
                <a:lnTo>
                  <a:pt x="923926" y="61753"/>
                </a:lnTo>
                <a:lnTo>
                  <a:pt x="882173" y="166635"/>
                </a:lnTo>
                <a:close/>
              </a:path>
            </a:pathLst>
          </a:custGeom>
          <a:solidFill>
            <a:srgbClr val="000000"/>
          </a:solidFill>
        </p:spPr>
        <p:txBody>
          <a:bodyPr wrap="square" lIns="0" tIns="0" rIns="0" bIns="0" rtlCol="0"/>
          <a:lstStyle/>
          <a:p>
            <a:endParaRPr/>
          </a:p>
        </p:txBody>
      </p:sp>
      <p:pic>
        <p:nvPicPr>
          <p:cNvPr id="16" name="object 16"/>
          <p:cNvPicPr/>
          <p:nvPr/>
        </p:nvPicPr>
        <p:blipFill>
          <a:blip r:embed="rId7" cstate="print"/>
          <a:stretch>
            <a:fillRect/>
          </a:stretch>
        </p:blipFill>
        <p:spPr>
          <a:xfrm>
            <a:off x="975676" y="3693708"/>
            <a:ext cx="2104691" cy="250167"/>
          </a:xfrm>
          <a:prstGeom prst="rect">
            <a:avLst/>
          </a:prstGeom>
        </p:spPr>
      </p:pic>
      <p:pic>
        <p:nvPicPr>
          <p:cNvPr id="17" name="object 17"/>
          <p:cNvPicPr/>
          <p:nvPr/>
        </p:nvPicPr>
        <p:blipFill>
          <a:blip r:embed="rId8" cstate="print"/>
          <a:stretch>
            <a:fillRect/>
          </a:stretch>
        </p:blipFill>
        <p:spPr>
          <a:xfrm>
            <a:off x="766873" y="4181511"/>
            <a:ext cx="167679" cy="94319"/>
          </a:xfrm>
          <a:prstGeom prst="rect">
            <a:avLst/>
          </a:prstGeom>
        </p:spPr>
      </p:pic>
      <p:pic>
        <p:nvPicPr>
          <p:cNvPr id="18" name="object 18"/>
          <p:cNvPicPr/>
          <p:nvPr/>
        </p:nvPicPr>
        <p:blipFill>
          <a:blip r:embed="rId9" cstate="print"/>
          <a:stretch>
            <a:fillRect/>
          </a:stretch>
        </p:blipFill>
        <p:spPr>
          <a:xfrm>
            <a:off x="1285902" y="4114005"/>
            <a:ext cx="4549483" cy="254179"/>
          </a:xfrm>
          <a:prstGeom prst="rect">
            <a:avLst/>
          </a:prstGeom>
        </p:spPr>
      </p:pic>
      <p:pic>
        <p:nvPicPr>
          <p:cNvPr id="19" name="object 19"/>
          <p:cNvPicPr/>
          <p:nvPr/>
        </p:nvPicPr>
        <p:blipFill>
          <a:blip r:embed="rId10" cstate="print"/>
          <a:stretch>
            <a:fillRect/>
          </a:stretch>
        </p:blipFill>
        <p:spPr>
          <a:xfrm>
            <a:off x="766873" y="4602958"/>
            <a:ext cx="167679" cy="94319"/>
          </a:xfrm>
          <a:prstGeom prst="rect">
            <a:avLst/>
          </a:prstGeom>
        </p:spPr>
      </p:pic>
      <p:pic>
        <p:nvPicPr>
          <p:cNvPr id="20" name="object 20"/>
          <p:cNvPicPr/>
          <p:nvPr/>
        </p:nvPicPr>
        <p:blipFill>
          <a:blip r:embed="rId11" cstate="print"/>
          <a:stretch>
            <a:fillRect/>
          </a:stretch>
        </p:blipFill>
        <p:spPr>
          <a:xfrm>
            <a:off x="1340550" y="4536352"/>
            <a:ext cx="4538187" cy="254179"/>
          </a:xfrm>
          <a:prstGeom prst="rect">
            <a:avLst/>
          </a:prstGeom>
        </p:spPr>
      </p:pic>
      <p:pic>
        <p:nvPicPr>
          <p:cNvPr id="21" name="object 21"/>
          <p:cNvPicPr/>
          <p:nvPr/>
        </p:nvPicPr>
        <p:blipFill>
          <a:blip r:embed="rId8" cstate="print"/>
          <a:stretch>
            <a:fillRect/>
          </a:stretch>
        </p:blipFill>
        <p:spPr>
          <a:xfrm>
            <a:off x="766873" y="5024999"/>
            <a:ext cx="167679" cy="94319"/>
          </a:xfrm>
          <a:prstGeom prst="rect">
            <a:avLst/>
          </a:prstGeom>
        </p:spPr>
      </p:pic>
      <p:pic>
        <p:nvPicPr>
          <p:cNvPr id="22" name="object 22"/>
          <p:cNvPicPr/>
          <p:nvPr/>
        </p:nvPicPr>
        <p:blipFill>
          <a:blip r:embed="rId12" cstate="print"/>
          <a:stretch>
            <a:fillRect/>
          </a:stretch>
        </p:blipFill>
        <p:spPr>
          <a:xfrm>
            <a:off x="1334388" y="4958698"/>
            <a:ext cx="4061348" cy="254179"/>
          </a:xfrm>
          <a:prstGeom prst="rect">
            <a:avLst/>
          </a:prstGeom>
        </p:spPr>
      </p:pic>
      <p:sp>
        <p:nvSpPr>
          <p:cNvPr id="23" name="object 6"/>
          <p:cNvSpPr/>
          <p:nvPr/>
        </p:nvSpPr>
        <p:spPr>
          <a:xfrm>
            <a:off x="999491" y="2633549"/>
            <a:ext cx="8296909" cy="257810"/>
          </a:xfrm>
          <a:custGeom>
            <a:avLst/>
            <a:gdLst/>
            <a:ahLst/>
            <a:cxnLst/>
            <a:rect l="l" t="t" r="r" b="b"/>
            <a:pathLst>
              <a:path w="8296909" h="257810">
                <a:moveTo>
                  <a:pt x="84535" y="206897"/>
                </a:moveTo>
                <a:lnTo>
                  <a:pt x="58458" y="206897"/>
                </a:lnTo>
                <a:lnTo>
                  <a:pt x="58458" y="131961"/>
                </a:lnTo>
                <a:lnTo>
                  <a:pt x="0" y="18626"/>
                </a:lnTo>
                <a:lnTo>
                  <a:pt x="64046" y="97287"/>
                </a:lnTo>
                <a:lnTo>
                  <a:pt x="65694" y="100296"/>
                </a:lnTo>
                <a:lnTo>
                  <a:pt x="67102" y="103042"/>
                </a:lnTo>
                <a:lnTo>
                  <a:pt x="69586" y="108296"/>
                </a:lnTo>
                <a:lnTo>
                  <a:pt x="70684" y="110899"/>
                </a:lnTo>
                <a:lnTo>
                  <a:pt x="71640" y="113478"/>
                </a:lnTo>
                <a:lnTo>
                  <a:pt x="93945" y="113478"/>
                </a:lnTo>
                <a:lnTo>
                  <a:pt x="84535" y="131674"/>
                </a:lnTo>
                <a:lnTo>
                  <a:pt x="84535" y="206897"/>
                </a:lnTo>
                <a:close/>
              </a:path>
              <a:path w="8296909" h="257810">
                <a:moveTo>
                  <a:pt x="93945" y="113478"/>
                </a:moveTo>
                <a:lnTo>
                  <a:pt x="71640" y="113478"/>
                </a:lnTo>
                <a:lnTo>
                  <a:pt x="72595" y="110899"/>
                </a:lnTo>
                <a:lnTo>
                  <a:pt x="73670" y="108296"/>
                </a:lnTo>
                <a:lnTo>
                  <a:pt x="76058" y="103042"/>
                </a:lnTo>
                <a:lnTo>
                  <a:pt x="77494" y="100248"/>
                </a:lnTo>
                <a:lnTo>
                  <a:pt x="79090" y="97430"/>
                </a:lnTo>
                <a:lnTo>
                  <a:pt x="111042" y="24644"/>
                </a:lnTo>
                <a:lnTo>
                  <a:pt x="111806" y="23211"/>
                </a:lnTo>
                <a:lnTo>
                  <a:pt x="112905" y="21850"/>
                </a:lnTo>
                <a:lnTo>
                  <a:pt x="115770" y="19271"/>
                </a:lnTo>
                <a:lnTo>
                  <a:pt x="117585" y="18626"/>
                </a:lnTo>
                <a:lnTo>
                  <a:pt x="142994" y="18626"/>
                </a:lnTo>
                <a:lnTo>
                  <a:pt x="93945" y="113478"/>
                </a:lnTo>
                <a:close/>
              </a:path>
              <a:path w="8296909" h="257810">
                <a:moveTo>
                  <a:pt x="220712" y="208903"/>
                </a:moveTo>
                <a:lnTo>
                  <a:pt x="181525" y="197655"/>
                </a:lnTo>
                <a:lnTo>
                  <a:pt x="158600" y="166635"/>
                </a:lnTo>
                <a:lnTo>
                  <a:pt x="153944" y="136689"/>
                </a:lnTo>
                <a:lnTo>
                  <a:pt x="154249" y="128522"/>
                </a:lnTo>
                <a:lnTo>
                  <a:pt x="167842" y="89116"/>
                </a:lnTo>
                <a:lnTo>
                  <a:pt x="199368" y="67480"/>
                </a:lnTo>
                <a:lnTo>
                  <a:pt x="220712" y="64619"/>
                </a:lnTo>
                <a:lnTo>
                  <a:pt x="228190" y="64937"/>
                </a:lnTo>
                <a:lnTo>
                  <a:pt x="264753" y="79753"/>
                </a:lnTo>
                <a:lnTo>
                  <a:pt x="269343" y="84248"/>
                </a:lnTo>
                <a:lnTo>
                  <a:pt x="213835" y="84248"/>
                </a:lnTo>
                <a:lnTo>
                  <a:pt x="207841" y="85442"/>
                </a:lnTo>
                <a:lnTo>
                  <a:pt x="180713" y="121119"/>
                </a:lnTo>
                <a:lnTo>
                  <a:pt x="179877" y="128522"/>
                </a:lnTo>
                <a:lnTo>
                  <a:pt x="179877" y="145143"/>
                </a:lnTo>
                <a:lnTo>
                  <a:pt x="197620" y="183422"/>
                </a:lnTo>
                <a:lnTo>
                  <a:pt x="213835" y="189273"/>
                </a:lnTo>
                <a:lnTo>
                  <a:pt x="269343" y="189273"/>
                </a:lnTo>
                <a:lnTo>
                  <a:pt x="264753" y="193768"/>
                </a:lnTo>
                <a:lnTo>
                  <a:pt x="228190" y="208585"/>
                </a:lnTo>
                <a:lnTo>
                  <a:pt x="220712" y="208903"/>
                </a:lnTo>
                <a:close/>
              </a:path>
              <a:path w="8296909" h="257810">
                <a:moveTo>
                  <a:pt x="269343" y="189273"/>
                </a:moveTo>
                <a:lnTo>
                  <a:pt x="227494" y="189273"/>
                </a:lnTo>
                <a:lnTo>
                  <a:pt x="233416" y="188103"/>
                </a:lnTo>
                <a:lnTo>
                  <a:pt x="243542" y="183422"/>
                </a:lnTo>
                <a:lnTo>
                  <a:pt x="261261" y="145143"/>
                </a:lnTo>
                <a:lnTo>
                  <a:pt x="261261" y="128522"/>
                </a:lnTo>
                <a:lnTo>
                  <a:pt x="243542" y="90218"/>
                </a:lnTo>
                <a:lnTo>
                  <a:pt x="227494" y="84248"/>
                </a:lnTo>
                <a:lnTo>
                  <a:pt x="269343" y="84248"/>
                </a:lnTo>
                <a:lnTo>
                  <a:pt x="286044" y="121119"/>
                </a:lnTo>
                <a:lnTo>
                  <a:pt x="287195" y="136689"/>
                </a:lnTo>
                <a:lnTo>
                  <a:pt x="286904" y="144793"/>
                </a:lnTo>
                <a:lnTo>
                  <a:pt x="273337" y="184406"/>
                </a:lnTo>
                <a:lnTo>
                  <a:pt x="269343" y="189273"/>
                </a:lnTo>
                <a:close/>
              </a:path>
              <a:path w="8296909" h="257810">
                <a:moveTo>
                  <a:pt x="361730" y="209046"/>
                </a:moveTo>
                <a:lnTo>
                  <a:pt x="354086" y="209046"/>
                </a:lnTo>
                <a:lnTo>
                  <a:pt x="347378" y="207780"/>
                </a:lnTo>
                <a:lnTo>
                  <a:pt x="316165" y="171196"/>
                </a:lnTo>
                <a:lnTo>
                  <a:pt x="315164" y="163960"/>
                </a:lnTo>
                <a:lnTo>
                  <a:pt x="315164" y="66768"/>
                </a:lnTo>
                <a:lnTo>
                  <a:pt x="340379" y="66768"/>
                </a:lnTo>
                <a:lnTo>
                  <a:pt x="340379" y="156032"/>
                </a:lnTo>
                <a:lnTo>
                  <a:pt x="340823" y="163469"/>
                </a:lnTo>
                <a:lnTo>
                  <a:pt x="359388" y="189130"/>
                </a:lnTo>
                <a:lnTo>
                  <a:pt x="405348" y="189130"/>
                </a:lnTo>
                <a:lnTo>
                  <a:pt x="402936" y="191606"/>
                </a:lnTo>
                <a:lnTo>
                  <a:pt x="368818" y="208665"/>
                </a:lnTo>
                <a:lnTo>
                  <a:pt x="361730" y="209046"/>
                </a:lnTo>
                <a:close/>
              </a:path>
              <a:path w="8296909" h="257810">
                <a:moveTo>
                  <a:pt x="405348" y="189130"/>
                </a:moveTo>
                <a:lnTo>
                  <a:pt x="376200" y="189130"/>
                </a:lnTo>
                <a:lnTo>
                  <a:pt x="382864" y="187434"/>
                </a:lnTo>
                <a:lnTo>
                  <a:pt x="395185" y="180652"/>
                </a:lnTo>
                <a:lnTo>
                  <a:pt x="400892" y="175996"/>
                </a:lnTo>
                <a:lnTo>
                  <a:pt x="406145" y="170074"/>
                </a:lnTo>
                <a:lnTo>
                  <a:pt x="406145" y="66768"/>
                </a:lnTo>
                <a:lnTo>
                  <a:pt x="431363" y="66768"/>
                </a:lnTo>
                <a:lnTo>
                  <a:pt x="431363" y="186837"/>
                </a:lnTo>
                <a:lnTo>
                  <a:pt x="407580" y="186837"/>
                </a:lnTo>
                <a:lnTo>
                  <a:pt x="405348" y="189130"/>
                </a:lnTo>
                <a:close/>
              </a:path>
              <a:path w="8296909" h="257810">
                <a:moveTo>
                  <a:pt x="431363" y="206897"/>
                </a:moveTo>
                <a:lnTo>
                  <a:pt x="414455" y="206897"/>
                </a:lnTo>
                <a:lnTo>
                  <a:pt x="413023" y="206491"/>
                </a:lnTo>
                <a:lnTo>
                  <a:pt x="410731" y="204867"/>
                </a:lnTo>
                <a:lnTo>
                  <a:pt x="410062" y="203553"/>
                </a:lnTo>
                <a:lnTo>
                  <a:pt x="409872" y="201739"/>
                </a:lnTo>
                <a:lnTo>
                  <a:pt x="407580" y="186837"/>
                </a:lnTo>
                <a:lnTo>
                  <a:pt x="431363" y="186837"/>
                </a:lnTo>
                <a:lnTo>
                  <a:pt x="431363" y="206897"/>
                </a:lnTo>
                <a:close/>
              </a:path>
              <a:path w="8296909" h="257810">
                <a:moveTo>
                  <a:pt x="650280" y="86254"/>
                </a:moveTo>
                <a:lnTo>
                  <a:pt x="628797" y="86254"/>
                </a:lnTo>
                <a:lnTo>
                  <a:pt x="631471" y="83102"/>
                </a:lnTo>
                <a:lnTo>
                  <a:pt x="665190" y="64619"/>
                </a:lnTo>
                <a:lnTo>
                  <a:pt x="679134" y="64619"/>
                </a:lnTo>
                <a:lnTo>
                  <a:pt x="686992" y="67246"/>
                </a:lnTo>
                <a:lnTo>
                  <a:pt x="699123" y="77753"/>
                </a:lnTo>
                <a:lnTo>
                  <a:pt x="703270" y="84535"/>
                </a:lnTo>
                <a:lnTo>
                  <a:pt x="656210" y="84535"/>
                </a:lnTo>
                <a:lnTo>
                  <a:pt x="650479" y="86135"/>
                </a:lnTo>
                <a:lnTo>
                  <a:pt x="650280" y="86254"/>
                </a:lnTo>
                <a:close/>
              </a:path>
              <a:path w="8296909" h="257810">
                <a:moveTo>
                  <a:pt x="723360" y="93705"/>
                </a:moveTo>
                <a:lnTo>
                  <a:pt x="706024" y="93705"/>
                </a:lnTo>
                <a:lnTo>
                  <a:pt x="708032" y="88547"/>
                </a:lnTo>
                <a:lnTo>
                  <a:pt x="742417" y="65168"/>
                </a:lnTo>
                <a:lnTo>
                  <a:pt x="747097" y="64619"/>
                </a:lnTo>
                <a:lnTo>
                  <a:pt x="751874" y="64619"/>
                </a:lnTo>
                <a:lnTo>
                  <a:pt x="791775" y="84535"/>
                </a:lnTo>
                <a:lnTo>
                  <a:pt x="741654" y="84535"/>
                </a:lnTo>
                <a:lnTo>
                  <a:pt x="737689" y="85228"/>
                </a:lnTo>
                <a:lnTo>
                  <a:pt x="730239" y="87998"/>
                </a:lnTo>
                <a:lnTo>
                  <a:pt x="726967" y="90099"/>
                </a:lnTo>
                <a:lnTo>
                  <a:pt x="723360" y="93705"/>
                </a:lnTo>
                <a:close/>
              </a:path>
              <a:path w="8296909" h="257810">
                <a:moveTo>
                  <a:pt x="630517" y="206897"/>
                </a:moveTo>
                <a:lnTo>
                  <a:pt x="605299" y="206897"/>
                </a:lnTo>
                <a:lnTo>
                  <a:pt x="605299" y="66768"/>
                </a:lnTo>
                <a:lnTo>
                  <a:pt x="622110" y="66768"/>
                </a:lnTo>
                <a:lnTo>
                  <a:pt x="623615" y="67174"/>
                </a:lnTo>
                <a:lnTo>
                  <a:pt x="625810" y="68798"/>
                </a:lnTo>
                <a:lnTo>
                  <a:pt x="626456" y="70111"/>
                </a:lnTo>
                <a:lnTo>
                  <a:pt x="626646" y="71926"/>
                </a:lnTo>
                <a:lnTo>
                  <a:pt x="628797" y="86254"/>
                </a:lnTo>
                <a:lnTo>
                  <a:pt x="650280" y="86254"/>
                </a:lnTo>
                <a:lnTo>
                  <a:pt x="639781" y="92535"/>
                </a:lnTo>
                <a:lnTo>
                  <a:pt x="634910" y="96953"/>
                </a:lnTo>
                <a:lnTo>
                  <a:pt x="630517" y="102588"/>
                </a:lnTo>
                <a:lnTo>
                  <a:pt x="630517" y="206897"/>
                </a:lnTo>
                <a:close/>
              </a:path>
              <a:path w="8296909" h="257810">
                <a:moveTo>
                  <a:pt x="714907" y="206897"/>
                </a:moveTo>
                <a:lnTo>
                  <a:pt x="689692" y="206897"/>
                </a:lnTo>
                <a:lnTo>
                  <a:pt x="689692" y="117633"/>
                </a:lnTo>
                <a:lnTo>
                  <a:pt x="689257" y="109788"/>
                </a:lnTo>
                <a:lnTo>
                  <a:pt x="671302" y="84535"/>
                </a:lnTo>
                <a:lnTo>
                  <a:pt x="703270" y="84535"/>
                </a:lnTo>
                <a:lnTo>
                  <a:pt x="703445" y="84821"/>
                </a:lnTo>
                <a:lnTo>
                  <a:pt x="706024" y="93705"/>
                </a:lnTo>
                <a:lnTo>
                  <a:pt x="723360" y="93705"/>
                </a:lnTo>
                <a:lnTo>
                  <a:pt x="721330" y="95735"/>
                </a:lnTo>
                <a:lnTo>
                  <a:pt x="719085" y="99197"/>
                </a:lnTo>
                <a:lnTo>
                  <a:pt x="715743" y="107412"/>
                </a:lnTo>
                <a:lnTo>
                  <a:pt x="714907" y="112188"/>
                </a:lnTo>
                <a:lnTo>
                  <a:pt x="714907" y="206897"/>
                </a:lnTo>
                <a:close/>
              </a:path>
              <a:path w="8296909" h="257810">
                <a:moveTo>
                  <a:pt x="799872" y="206897"/>
                </a:moveTo>
                <a:lnTo>
                  <a:pt x="774657" y="206897"/>
                </a:lnTo>
                <a:lnTo>
                  <a:pt x="774657" y="117633"/>
                </a:lnTo>
                <a:lnTo>
                  <a:pt x="774191" y="109963"/>
                </a:lnTo>
                <a:lnTo>
                  <a:pt x="755123" y="84535"/>
                </a:lnTo>
                <a:lnTo>
                  <a:pt x="791775" y="84535"/>
                </a:lnTo>
                <a:lnTo>
                  <a:pt x="792821" y="85986"/>
                </a:lnTo>
                <a:lnTo>
                  <a:pt x="796738" y="95066"/>
                </a:lnTo>
                <a:lnTo>
                  <a:pt x="799089" y="105615"/>
                </a:lnTo>
                <a:lnTo>
                  <a:pt x="799872" y="117633"/>
                </a:lnTo>
                <a:lnTo>
                  <a:pt x="799872" y="206897"/>
                </a:lnTo>
                <a:close/>
              </a:path>
              <a:path w="8296909" h="257810">
                <a:moveTo>
                  <a:pt x="882290" y="209046"/>
                </a:moveTo>
                <a:lnTo>
                  <a:pt x="874646" y="209046"/>
                </a:lnTo>
                <a:lnTo>
                  <a:pt x="867938" y="207780"/>
                </a:lnTo>
                <a:lnTo>
                  <a:pt x="836725" y="171196"/>
                </a:lnTo>
                <a:lnTo>
                  <a:pt x="835724" y="163960"/>
                </a:lnTo>
                <a:lnTo>
                  <a:pt x="835724" y="66768"/>
                </a:lnTo>
                <a:lnTo>
                  <a:pt x="860940" y="66768"/>
                </a:lnTo>
                <a:lnTo>
                  <a:pt x="860940" y="156032"/>
                </a:lnTo>
                <a:lnTo>
                  <a:pt x="861383" y="163469"/>
                </a:lnTo>
                <a:lnTo>
                  <a:pt x="879948" y="189130"/>
                </a:lnTo>
                <a:lnTo>
                  <a:pt x="925908" y="189130"/>
                </a:lnTo>
                <a:lnTo>
                  <a:pt x="923496" y="191606"/>
                </a:lnTo>
                <a:lnTo>
                  <a:pt x="889378" y="208665"/>
                </a:lnTo>
                <a:lnTo>
                  <a:pt x="882290" y="209046"/>
                </a:lnTo>
                <a:close/>
              </a:path>
              <a:path w="8296909" h="257810">
                <a:moveTo>
                  <a:pt x="925908" y="189130"/>
                </a:moveTo>
                <a:lnTo>
                  <a:pt x="896760" y="189130"/>
                </a:lnTo>
                <a:lnTo>
                  <a:pt x="903424" y="187434"/>
                </a:lnTo>
                <a:lnTo>
                  <a:pt x="915745" y="180652"/>
                </a:lnTo>
                <a:lnTo>
                  <a:pt x="921452" y="175996"/>
                </a:lnTo>
                <a:lnTo>
                  <a:pt x="926705" y="170074"/>
                </a:lnTo>
                <a:lnTo>
                  <a:pt x="926705" y="66768"/>
                </a:lnTo>
                <a:lnTo>
                  <a:pt x="951923" y="66768"/>
                </a:lnTo>
                <a:lnTo>
                  <a:pt x="951923" y="186837"/>
                </a:lnTo>
                <a:lnTo>
                  <a:pt x="928140" y="186837"/>
                </a:lnTo>
                <a:lnTo>
                  <a:pt x="925908" y="189130"/>
                </a:lnTo>
                <a:close/>
              </a:path>
              <a:path w="8296909" h="257810">
                <a:moveTo>
                  <a:pt x="951923" y="206897"/>
                </a:moveTo>
                <a:lnTo>
                  <a:pt x="935015" y="206897"/>
                </a:lnTo>
                <a:lnTo>
                  <a:pt x="933583" y="206491"/>
                </a:lnTo>
                <a:lnTo>
                  <a:pt x="931291" y="204867"/>
                </a:lnTo>
                <a:lnTo>
                  <a:pt x="930622" y="203553"/>
                </a:lnTo>
                <a:lnTo>
                  <a:pt x="930432" y="201739"/>
                </a:lnTo>
                <a:lnTo>
                  <a:pt x="928140" y="186837"/>
                </a:lnTo>
                <a:lnTo>
                  <a:pt x="951923" y="186837"/>
                </a:lnTo>
                <a:lnTo>
                  <a:pt x="951923" y="206897"/>
                </a:lnTo>
                <a:close/>
              </a:path>
              <a:path w="8296909" h="257810">
                <a:moveTo>
                  <a:pt x="1068714" y="191136"/>
                </a:moveTo>
                <a:lnTo>
                  <a:pt x="1032000" y="191136"/>
                </a:lnTo>
                <a:lnTo>
                  <a:pt x="1035794" y="190515"/>
                </a:lnTo>
                <a:lnTo>
                  <a:pt x="1042194" y="188031"/>
                </a:lnTo>
                <a:lnTo>
                  <a:pt x="1053250" y="171411"/>
                </a:lnTo>
                <a:lnTo>
                  <a:pt x="1053250" y="164533"/>
                </a:lnTo>
                <a:lnTo>
                  <a:pt x="1027771" y="146385"/>
                </a:lnTo>
                <a:lnTo>
                  <a:pt x="1015115" y="142014"/>
                </a:lnTo>
                <a:lnTo>
                  <a:pt x="986458" y="116439"/>
                </a:lnTo>
                <a:lnTo>
                  <a:pt x="985481" y="111328"/>
                </a:lnTo>
                <a:lnTo>
                  <a:pt x="985481" y="99866"/>
                </a:lnTo>
                <a:lnTo>
                  <a:pt x="1018625" y="65717"/>
                </a:lnTo>
                <a:lnTo>
                  <a:pt x="1025406" y="64619"/>
                </a:lnTo>
                <a:lnTo>
                  <a:pt x="1041742" y="64619"/>
                </a:lnTo>
                <a:lnTo>
                  <a:pt x="1049621" y="66052"/>
                </a:lnTo>
                <a:lnTo>
                  <a:pt x="1063758" y="71783"/>
                </a:lnTo>
                <a:lnTo>
                  <a:pt x="1069777" y="75795"/>
                </a:lnTo>
                <a:lnTo>
                  <a:pt x="1074745" y="80953"/>
                </a:lnTo>
                <a:lnTo>
                  <a:pt x="1073325" y="83245"/>
                </a:lnTo>
                <a:lnTo>
                  <a:pt x="1029896" y="83245"/>
                </a:lnTo>
                <a:lnTo>
                  <a:pt x="1026553" y="83771"/>
                </a:lnTo>
                <a:lnTo>
                  <a:pt x="1009408" y="100535"/>
                </a:lnTo>
                <a:lnTo>
                  <a:pt x="1009408" y="106934"/>
                </a:lnTo>
                <a:lnTo>
                  <a:pt x="1047282" y="128809"/>
                </a:lnTo>
                <a:lnTo>
                  <a:pt x="1051413" y="130480"/>
                </a:lnTo>
                <a:lnTo>
                  <a:pt x="1076749" y="158277"/>
                </a:lnTo>
                <a:lnTo>
                  <a:pt x="1076749" y="170408"/>
                </a:lnTo>
                <a:lnTo>
                  <a:pt x="1075651" y="176402"/>
                </a:lnTo>
                <a:lnTo>
                  <a:pt x="1071256" y="187386"/>
                </a:lnTo>
                <a:lnTo>
                  <a:pt x="1068714" y="191136"/>
                </a:lnTo>
                <a:close/>
              </a:path>
              <a:path w="8296909" h="257810">
                <a:moveTo>
                  <a:pt x="1066291" y="93132"/>
                </a:moveTo>
                <a:lnTo>
                  <a:pt x="1062564" y="93132"/>
                </a:lnTo>
                <a:lnTo>
                  <a:pt x="1061012" y="92606"/>
                </a:lnTo>
                <a:lnTo>
                  <a:pt x="1057670" y="90505"/>
                </a:lnTo>
                <a:lnTo>
                  <a:pt x="1055662" y="89383"/>
                </a:lnTo>
                <a:lnTo>
                  <a:pt x="1050982" y="86995"/>
                </a:lnTo>
                <a:lnTo>
                  <a:pt x="1048212" y="85872"/>
                </a:lnTo>
                <a:lnTo>
                  <a:pt x="1041812" y="83771"/>
                </a:lnTo>
                <a:lnTo>
                  <a:pt x="1038015" y="83245"/>
                </a:lnTo>
                <a:lnTo>
                  <a:pt x="1073325" y="83245"/>
                </a:lnTo>
                <a:lnTo>
                  <a:pt x="1069155" y="89980"/>
                </a:lnTo>
                <a:lnTo>
                  <a:pt x="1068010" y="92081"/>
                </a:lnTo>
                <a:lnTo>
                  <a:pt x="1066291" y="93132"/>
                </a:lnTo>
                <a:close/>
              </a:path>
              <a:path w="8296909" h="257810">
                <a:moveTo>
                  <a:pt x="1034576" y="209046"/>
                </a:moveTo>
                <a:lnTo>
                  <a:pt x="1026459" y="209046"/>
                </a:lnTo>
                <a:lnTo>
                  <a:pt x="1019666" y="208750"/>
                </a:lnTo>
                <a:lnTo>
                  <a:pt x="981898" y="191995"/>
                </a:lnTo>
                <a:lnTo>
                  <a:pt x="988535" y="181297"/>
                </a:lnTo>
                <a:lnTo>
                  <a:pt x="989445" y="180342"/>
                </a:lnTo>
                <a:lnTo>
                  <a:pt x="991546" y="179005"/>
                </a:lnTo>
                <a:lnTo>
                  <a:pt x="992881" y="178670"/>
                </a:lnTo>
                <a:lnTo>
                  <a:pt x="996226" y="178670"/>
                </a:lnTo>
                <a:lnTo>
                  <a:pt x="997946" y="179315"/>
                </a:lnTo>
                <a:lnTo>
                  <a:pt x="1001385" y="181894"/>
                </a:lnTo>
                <a:lnTo>
                  <a:pt x="1003463" y="183327"/>
                </a:lnTo>
                <a:lnTo>
                  <a:pt x="1008334" y="186479"/>
                </a:lnTo>
                <a:lnTo>
                  <a:pt x="1011271" y="187912"/>
                </a:lnTo>
                <a:lnTo>
                  <a:pt x="1018149" y="190491"/>
                </a:lnTo>
                <a:lnTo>
                  <a:pt x="1022445" y="191136"/>
                </a:lnTo>
                <a:lnTo>
                  <a:pt x="1068714" y="191136"/>
                </a:lnTo>
                <a:lnTo>
                  <a:pt x="1068034" y="192139"/>
                </a:lnTo>
                <a:lnTo>
                  <a:pt x="1059533" y="200162"/>
                </a:lnTo>
                <a:lnTo>
                  <a:pt x="1054277" y="203315"/>
                </a:lnTo>
                <a:lnTo>
                  <a:pt x="1041765" y="207900"/>
                </a:lnTo>
                <a:lnTo>
                  <a:pt x="1034576" y="209046"/>
                </a:lnTo>
                <a:close/>
              </a:path>
              <a:path w="8296909" h="257810">
                <a:moveTo>
                  <a:pt x="1175852" y="87687"/>
                </a:moveTo>
                <a:lnTo>
                  <a:pt x="1094613" y="87687"/>
                </a:lnTo>
                <a:lnTo>
                  <a:pt x="1093396" y="87209"/>
                </a:lnTo>
                <a:lnTo>
                  <a:pt x="1091389" y="85299"/>
                </a:lnTo>
                <a:lnTo>
                  <a:pt x="1090887" y="83914"/>
                </a:lnTo>
                <a:lnTo>
                  <a:pt x="1090887" y="72069"/>
                </a:lnTo>
                <a:lnTo>
                  <a:pt x="1112953" y="69204"/>
                </a:lnTo>
                <a:lnTo>
                  <a:pt x="1119019" y="24644"/>
                </a:lnTo>
                <a:lnTo>
                  <a:pt x="1119614" y="23497"/>
                </a:lnTo>
                <a:lnTo>
                  <a:pt x="1121622" y="21778"/>
                </a:lnTo>
                <a:lnTo>
                  <a:pt x="1122886" y="21348"/>
                </a:lnTo>
                <a:lnTo>
                  <a:pt x="1137309" y="21348"/>
                </a:lnTo>
                <a:lnTo>
                  <a:pt x="1137309" y="69347"/>
                </a:lnTo>
                <a:lnTo>
                  <a:pt x="1175852" y="69347"/>
                </a:lnTo>
                <a:lnTo>
                  <a:pt x="1175852" y="87687"/>
                </a:lnTo>
                <a:close/>
              </a:path>
              <a:path w="8296909" h="257810">
                <a:moveTo>
                  <a:pt x="1152069" y="209046"/>
                </a:moveTo>
                <a:lnTo>
                  <a:pt x="1145763" y="209046"/>
                </a:lnTo>
                <a:lnTo>
                  <a:pt x="1138134" y="208464"/>
                </a:lnTo>
                <a:lnTo>
                  <a:pt x="1112094" y="173082"/>
                </a:lnTo>
                <a:lnTo>
                  <a:pt x="1112094" y="87687"/>
                </a:lnTo>
                <a:lnTo>
                  <a:pt x="1137309" y="87687"/>
                </a:lnTo>
                <a:lnTo>
                  <a:pt x="1137309" y="177094"/>
                </a:lnTo>
                <a:lnTo>
                  <a:pt x="1138623" y="181393"/>
                </a:lnTo>
                <a:lnTo>
                  <a:pt x="1143876" y="187124"/>
                </a:lnTo>
                <a:lnTo>
                  <a:pt x="1147292" y="188557"/>
                </a:lnTo>
                <a:lnTo>
                  <a:pt x="1174269" y="188557"/>
                </a:lnTo>
                <a:lnTo>
                  <a:pt x="1179147" y="196437"/>
                </a:lnTo>
                <a:lnTo>
                  <a:pt x="1174848" y="200449"/>
                </a:lnTo>
                <a:lnTo>
                  <a:pt x="1169787" y="203553"/>
                </a:lnTo>
                <a:lnTo>
                  <a:pt x="1158134" y="207947"/>
                </a:lnTo>
                <a:lnTo>
                  <a:pt x="1152069" y="209046"/>
                </a:lnTo>
                <a:close/>
              </a:path>
              <a:path w="8296909" h="257810">
                <a:moveTo>
                  <a:pt x="1174269" y="188557"/>
                </a:moveTo>
                <a:lnTo>
                  <a:pt x="1153979" y="188557"/>
                </a:lnTo>
                <a:lnTo>
                  <a:pt x="1156104" y="188222"/>
                </a:lnTo>
                <a:lnTo>
                  <a:pt x="1159639" y="186885"/>
                </a:lnTo>
                <a:lnTo>
                  <a:pt x="1161142" y="186121"/>
                </a:lnTo>
                <a:lnTo>
                  <a:pt x="1164701" y="183637"/>
                </a:lnTo>
                <a:lnTo>
                  <a:pt x="1166515" y="182300"/>
                </a:lnTo>
                <a:lnTo>
                  <a:pt x="1167351" y="181966"/>
                </a:lnTo>
                <a:lnTo>
                  <a:pt x="1168977" y="181966"/>
                </a:lnTo>
                <a:lnTo>
                  <a:pt x="1169666" y="182157"/>
                </a:lnTo>
                <a:lnTo>
                  <a:pt x="1170720" y="182921"/>
                </a:lnTo>
                <a:lnTo>
                  <a:pt x="1171219" y="183542"/>
                </a:lnTo>
                <a:lnTo>
                  <a:pt x="1171697" y="184402"/>
                </a:lnTo>
                <a:lnTo>
                  <a:pt x="1174269" y="188557"/>
                </a:lnTo>
                <a:close/>
              </a:path>
              <a:path w="8296909" h="257810">
                <a:moveTo>
                  <a:pt x="1381723" y="209046"/>
                </a:moveTo>
                <a:lnTo>
                  <a:pt x="1374079" y="209046"/>
                </a:lnTo>
                <a:lnTo>
                  <a:pt x="1367371" y="207780"/>
                </a:lnTo>
                <a:lnTo>
                  <a:pt x="1336157" y="171196"/>
                </a:lnTo>
                <a:lnTo>
                  <a:pt x="1335157" y="163960"/>
                </a:lnTo>
                <a:lnTo>
                  <a:pt x="1335157" y="66768"/>
                </a:lnTo>
                <a:lnTo>
                  <a:pt x="1360372" y="66768"/>
                </a:lnTo>
                <a:lnTo>
                  <a:pt x="1360372" y="156032"/>
                </a:lnTo>
                <a:lnTo>
                  <a:pt x="1360815" y="163469"/>
                </a:lnTo>
                <a:lnTo>
                  <a:pt x="1379381" y="189130"/>
                </a:lnTo>
                <a:lnTo>
                  <a:pt x="1425340" y="189130"/>
                </a:lnTo>
                <a:lnTo>
                  <a:pt x="1422929" y="191606"/>
                </a:lnTo>
                <a:lnTo>
                  <a:pt x="1388810" y="208665"/>
                </a:lnTo>
                <a:lnTo>
                  <a:pt x="1381723" y="209046"/>
                </a:lnTo>
                <a:close/>
              </a:path>
              <a:path w="8296909" h="257810">
                <a:moveTo>
                  <a:pt x="1425340" y="189130"/>
                </a:moveTo>
                <a:lnTo>
                  <a:pt x="1396192" y="189130"/>
                </a:lnTo>
                <a:lnTo>
                  <a:pt x="1402856" y="187434"/>
                </a:lnTo>
                <a:lnTo>
                  <a:pt x="1415178" y="180652"/>
                </a:lnTo>
                <a:lnTo>
                  <a:pt x="1420885" y="175996"/>
                </a:lnTo>
                <a:lnTo>
                  <a:pt x="1426137" y="170074"/>
                </a:lnTo>
                <a:lnTo>
                  <a:pt x="1426137" y="66768"/>
                </a:lnTo>
                <a:lnTo>
                  <a:pt x="1451356" y="66768"/>
                </a:lnTo>
                <a:lnTo>
                  <a:pt x="1451356" y="186837"/>
                </a:lnTo>
                <a:lnTo>
                  <a:pt x="1427572" y="186837"/>
                </a:lnTo>
                <a:lnTo>
                  <a:pt x="1425340" y="189130"/>
                </a:lnTo>
                <a:close/>
              </a:path>
              <a:path w="8296909" h="257810">
                <a:moveTo>
                  <a:pt x="1451356" y="206897"/>
                </a:moveTo>
                <a:lnTo>
                  <a:pt x="1434448" y="206897"/>
                </a:lnTo>
                <a:lnTo>
                  <a:pt x="1433016" y="206491"/>
                </a:lnTo>
                <a:lnTo>
                  <a:pt x="1430724" y="204867"/>
                </a:lnTo>
                <a:lnTo>
                  <a:pt x="1430055" y="203553"/>
                </a:lnTo>
                <a:lnTo>
                  <a:pt x="1429864" y="201739"/>
                </a:lnTo>
                <a:lnTo>
                  <a:pt x="1427572" y="186837"/>
                </a:lnTo>
                <a:lnTo>
                  <a:pt x="1451356" y="186837"/>
                </a:lnTo>
                <a:lnTo>
                  <a:pt x="1451356" y="206897"/>
                </a:lnTo>
                <a:close/>
              </a:path>
              <a:path w="8296909" h="257810">
                <a:moveTo>
                  <a:pt x="1537569" y="86827"/>
                </a:moveTo>
                <a:lnTo>
                  <a:pt x="1513829" y="86827"/>
                </a:lnTo>
                <a:lnTo>
                  <a:pt x="1518475" y="82059"/>
                </a:lnTo>
                <a:lnTo>
                  <a:pt x="1552727" y="65000"/>
                </a:lnTo>
                <a:lnTo>
                  <a:pt x="1559819" y="64619"/>
                </a:lnTo>
                <a:lnTo>
                  <a:pt x="1567463" y="64619"/>
                </a:lnTo>
                <a:lnTo>
                  <a:pt x="1598802" y="84535"/>
                </a:lnTo>
                <a:lnTo>
                  <a:pt x="1545350" y="84535"/>
                </a:lnTo>
                <a:lnTo>
                  <a:pt x="1538662" y="86231"/>
                </a:lnTo>
                <a:lnTo>
                  <a:pt x="1537569" y="86827"/>
                </a:lnTo>
                <a:close/>
              </a:path>
              <a:path w="8296909" h="257810">
                <a:moveTo>
                  <a:pt x="1515404" y="206897"/>
                </a:moveTo>
                <a:lnTo>
                  <a:pt x="1490186" y="206897"/>
                </a:lnTo>
                <a:lnTo>
                  <a:pt x="1490186" y="66768"/>
                </a:lnTo>
                <a:lnTo>
                  <a:pt x="1507044" y="66768"/>
                </a:lnTo>
                <a:lnTo>
                  <a:pt x="1508526" y="67174"/>
                </a:lnTo>
                <a:lnTo>
                  <a:pt x="1510818" y="68798"/>
                </a:lnTo>
                <a:lnTo>
                  <a:pt x="1511487" y="70111"/>
                </a:lnTo>
                <a:lnTo>
                  <a:pt x="1511678" y="71926"/>
                </a:lnTo>
                <a:lnTo>
                  <a:pt x="1513829" y="86827"/>
                </a:lnTo>
                <a:lnTo>
                  <a:pt x="1537569" y="86827"/>
                </a:lnTo>
                <a:lnTo>
                  <a:pt x="1526244" y="93012"/>
                </a:lnTo>
                <a:lnTo>
                  <a:pt x="1520563" y="97717"/>
                </a:lnTo>
                <a:lnTo>
                  <a:pt x="1515404" y="103734"/>
                </a:lnTo>
                <a:lnTo>
                  <a:pt x="1515404" y="206897"/>
                </a:lnTo>
                <a:close/>
              </a:path>
              <a:path w="8296909" h="257810">
                <a:moveTo>
                  <a:pt x="1606388" y="206897"/>
                </a:moveTo>
                <a:lnTo>
                  <a:pt x="1581170" y="206897"/>
                </a:lnTo>
                <a:lnTo>
                  <a:pt x="1581170" y="107221"/>
                </a:lnTo>
                <a:lnTo>
                  <a:pt x="1578805" y="99102"/>
                </a:lnTo>
                <a:lnTo>
                  <a:pt x="1569347" y="87448"/>
                </a:lnTo>
                <a:lnTo>
                  <a:pt x="1562161" y="84535"/>
                </a:lnTo>
                <a:lnTo>
                  <a:pt x="1598802" y="84535"/>
                </a:lnTo>
                <a:lnTo>
                  <a:pt x="1601373" y="89383"/>
                </a:lnTo>
                <a:lnTo>
                  <a:pt x="1605384" y="102469"/>
                </a:lnTo>
                <a:lnTo>
                  <a:pt x="1606388" y="109705"/>
                </a:lnTo>
                <a:lnTo>
                  <a:pt x="1606388" y="206897"/>
                </a:lnTo>
                <a:close/>
              </a:path>
              <a:path w="8296909" h="257810">
                <a:moveTo>
                  <a:pt x="1756546" y="80666"/>
                </a:moveTo>
                <a:lnTo>
                  <a:pt x="1731328" y="80666"/>
                </a:lnTo>
                <a:lnTo>
                  <a:pt x="1731328" y="3152"/>
                </a:lnTo>
                <a:lnTo>
                  <a:pt x="1756546" y="3152"/>
                </a:lnTo>
                <a:lnTo>
                  <a:pt x="1756546" y="80666"/>
                </a:lnTo>
                <a:close/>
              </a:path>
              <a:path w="8296909" h="257810">
                <a:moveTo>
                  <a:pt x="1686051" y="208903"/>
                </a:moveTo>
                <a:lnTo>
                  <a:pt x="1678125" y="208903"/>
                </a:lnTo>
                <a:lnTo>
                  <a:pt x="1670936" y="207350"/>
                </a:lnTo>
                <a:lnTo>
                  <a:pt x="1639819" y="177070"/>
                </a:lnTo>
                <a:lnTo>
                  <a:pt x="1633610" y="137262"/>
                </a:lnTo>
                <a:lnTo>
                  <a:pt x="1633866" y="129655"/>
                </a:lnTo>
                <a:lnTo>
                  <a:pt x="1645874" y="90351"/>
                </a:lnTo>
                <a:lnTo>
                  <a:pt x="1680195" y="65729"/>
                </a:lnTo>
                <a:lnTo>
                  <a:pt x="1693501" y="64332"/>
                </a:lnTo>
                <a:lnTo>
                  <a:pt x="1702005" y="64332"/>
                </a:lnTo>
                <a:lnTo>
                  <a:pt x="1709265" y="65741"/>
                </a:lnTo>
                <a:lnTo>
                  <a:pt x="1721299" y="71377"/>
                </a:lnTo>
                <a:lnTo>
                  <a:pt x="1726648" y="75413"/>
                </a:lnTo>
                <a:lnTo>
                  <a:pt x="1731328" y="80666"/>
                </a:lnTo>
                <a:lnTo>
                  <a:pt x="1756546" y="80666"/>
                </a:lnTo>
                <a:lnTo>
                  <a:pt x="1756546" y="83675"/>
                </a:lnTo>
                <a:lnTo>
                  <a:pt x="1699235" y="83675"/>
                </a:lnTo>
                <a:lnTo>
                  <a:pt x="1690252" y="84544"/>
                </a:lnTo>
                <a:lnTo>
                  <a:pt x="1662124" y="114445"/>
                </a:lnTo>
                <a:lnTo>
                  <a:pt x="1659544" y="137262"/>
                </a:lnTo>
                <a:lnTo>
                  <a:pt x="1659544" y="146337"/>
                </a:lnTo>
                <a:lnTo>
                  <a:pt x="1675305" y="183804"/>
                </a:lnTo>
                <a:lnTo>
                  <a:pt x="1688774" y="188700"/>
                </a:lnTo>
                <a:lnTo>
                  <a:pt x="1729128" y="188700"/>
                </a:lnTo>
                <a:lnTo>
                  <a:pt x="1727881" y="190088"/>
                </a:lnTo>
                <a:lnTo>
                  <a:pt x="1693278" y="208491"/>
                </a:lnTo>
                <a:lnTo>
                  <a:pt x="1686051" y="208903"/>
                </a:lnTo>
                <a:close/>
              </a:path>
              <a:path w="8296909" h="257810">
                <a:moveTo>
                  <a:pt x="1729128" y="188700"/>
                </a:moveTo>
                <a:lnTo>
                  <a:pt x="1702146" y="188700"/>
                </a:lnTo>
                <a:lnTo>
                  <a:pt x="1709047" y="186861"/>
                </a:lnTo>
                <a:lnTo>
                  <a:pt x="1720797" y="179506"/>
                </a:lnTo>
                <a:lnTo>
                  <a:pt x="1726266" y="174372"/>
                </a:lnTo>
                <a:lnTo>
                  <a:pt x="1731328" y="167781"/>
                </a:lnTo>
                <a:lnTo>
                  <a:pt x="1731328" y="100009"/>
                </a:lnTo>
                <a:lnTo>
                  <a:pt x="1726839" y="93991"/>
                </a:lnTo>
                <a:lnTo>
                  <a:pt x="1721968" y="89765"/>
                </a:lnTo>
                <a:lnTo>
                  <a:pt x="1711460" y="84893"/>
                </a:lnTo>
                <a:lnTo>
                  <a:pt x="1705635" y="83675"/>
                </a:lnTo>
                <a:lnTo>
                  <a:pt x="1756546" y="83675"/>
                </a:lnTo>
                <a:lnTo>
                  <a:pt x="1756546" y="184975"/>
                </a:lnTo>
                <a:lnTo>
                  <a:pt x="1732476" y="184975"/>
                </a:lnTo>
                <a:lnTo>
                  <a:pt x="1729128" y="188700"/>
                </a:lnTo>
                <a:close/>
              </a:path>
              <a:path w="8296909" h="257810">
                <a:moveTo>
                  <a:pt x="1756546" y="206897"/>
                </a:moveTo>
                <a:lnTo>
                  <a:pt x="1739685" y="206897"/>
                </a:lnTo>
                <a:lnTo>
                  <a:pt x="1738206" y="206491"/>
                </a:lnTo>
                <a:lnTo>
                  <a:pt x="1735915" y="204867"/>
                </a:lnTo>
                <a:lnTo>
                  <a:pt x="1735246" y="203553"/>
                </a:lnTo>
                <a:lnTo>
                  <a:pt x="1735055" y="201739"/>
                </a:lnTo>
                <a:lnTo>
                  <a:pt x="1732476" y="184975"/>
                </a:lnTo>
                <a:lnTo>
                  <a:pt x="1756546" y="184975"/>
                </a:lnTo>
                <a:lnTo>
                  <a:pt x="1756546" y="206897"/>
                </a:lnTo>
                <a:close/>
              </a:path>
              <a:path w="8296909" h="257810">
                <a:moveTo>
                  <a:pt x="1860072" y="208903"/>
                </a:moveTo>
                <a:lnTo>
                  <a:pt x="1855010" y="208903"/>
                </a:lnTo>
                <a:lnTo>
                  <a:pt x="1847844" y="208598"/>
                </a:lnTo>
                <a:lnTo>
                  <a:pt x="1811482" y="194104"/>
                </a:lnTo>
                <a:lnTo>
                  <a:pt x="1790631" y="158884"/>
                </a:lnTo>
                <a:lnTo>
                  <a:pt x="1787916" y="136976"/>
                </a:lnTo>
                <a:lnTo>
                  <a:pt x="1787920" y="131149"/>
                </a:lnTo>
                <a:lnTo>
                  <a:pt x="1801351" y="89505"/>
                </a:lnTo>
                <a:lnTo>
                  <a:pt x="1839158" y="65944"/>
                </a:lnTo>
                <a:lnTo>
                  <a:pt x="1853719" y="64619"/>
                </a:lnTo>
                <a:lnTo>
                  <a:pt x="1862126" y="64619"/>
                </a:lnTo>
                <a:lnTo>
                  <a:pt x="1869911" y="66004"/>
                </a:lnTo>
                <a:lnTo>
                  <a:pt x="1884236" y="71544"/>
                </a:lnTo>
                <a:lnTo>
                  <a:pt x="1890445" y="75604"/>
                </a:lnTo>
                <a:lnTo>
                  <a:pt x="1897670" y="82959"/>
                </a:lnTo>
                <a:lnTo>
                  <a:pt x="1854150" y="82959"/>
                </a:lnTo>
                <a:lnTo>
                  <a:pt x="1845799" y="83604"/>
                </a:lnTo>
                <a:lnTo>
                  <a:pt x="1815225" y="113021"/>
                </a:lnTo>
                <a:lnTo>
                  <a:pt x="1813456" y="121501"/>
                </a:lnTo>
                <a:lnTo>
                  <a:pt x="1912247" y="121501"/>
                </a:lnTo>
                <a:lnTo>
                  <a:pt x="1912448" y="126780"/>
                </a:lnTo>
                <a:lnTo>
                  <a:pt x="1912465" y="131149"/>
                </a:lnTo>
                <a:lnTo>
                  <a:pt x="1912034" y="133752"/>
                </a:lnTo>
                <a:lnTo>
                  <a:pt x="1910314" y="136331"/>
                </a:lnTo>
                <a:lnTo>
                  <a:pt x="1908738" y="136976"/>
                </a:lnTo>
                <a:lnTo>
                  <a:pt x="1812740" y="136976"/>
                </a:lnTo>
                <a:lnTo>
                  <a:pt x="1812931" y="145764"/>
                </a:lnTo>
                <a:lnTo>
                  <a:pt x="1829290" y="180533"/>
                </a:lnTo>
                <a:lnTo>
                  <a:pt x="1850567" y="189130"/>
                </a:lnTo>
                <a:lnTo>
                  <a:pt x="1908738" y="189130"/>
                </a:lnTo>
                <a:lnTo>
                  <a:pt x="1907163" y="190993"/>
                </a:lnTo>
                <a:lnTo>
                  <a:pt x="1865204" y="208473"/>
                </a:lnTo>
                <a:lnTo>
                  <a:pt x="1860072" y="208903"/>
                </a:lnTo>
                <a:close/>
              </a:path>
              <a:path w="8296909" h="257810">
                <a:moveTo>
                  <a:pt x="1912247" y="121501"/>
                </a:moveTo>
                <a:lnTo>
                  <a:pt x="1889826" y="121501"/>
                </a:lnTo>
                <a:lnTo>
                  <a:pt x="1889826" y="115866"/>
                </a:lnTo>
                <a:lnTo>
                  <a:pt x="1889013" y="110684"/>
                </a:lnTo>
                <a:lnTo>
                  <a:pt x="1859690" y="82959"/>
                </a:lnTo>
                <a:lnTo>
                  <a:pt x="1897670" y="82959"/>
                </a:lnTo>
                <a:lnTo>
                  <a:pt x="1912176" y="119836"/>
                </a:lnTo>
                <a:lnTo>
                  <a:pt x="1912247" y="121501"/>
                </a:lnTo>
                <a:close/>
              </a:path>
              <a:path w="8296909" h="257810">
                <a:moveTo>
                  <a:pt x="1908738" y="189130"/>
                </a:moveTo>
                <a:lnTo>
                  <a:pt x="1863270" y="189130"/>
                </a:lnTo>
                <a:lnTo>
                  <a:pt x="1868572" y="188437"/>
                </a:lnTo>
                <a:lnTo>
                  <a:pt x="1877552" y="185667"/>
                </a:lnTo>
                <a:lnTo>
                  <a:pt x="1881396" y="184115"/>
                </a:lnTo>
                <a:lnTo>
                  <a:pt x="1887796" y="180676"/>
                </a:lnTo>
                <a:lnTo>
                  <a:pt x="1890495" y="179124"/>
                </a:lnTo>
                <a:lnTo>
                  <a:pt x="1894888" y="176354"/>
                </a:lnTo>
                <a:lnTo>
                  <a:pt x="1896798" y="175662"/>
                </a:lnTo>
                <a:lnTo>
                  <a:pt x="1899474" y="175662"/>
                </a:lnTo>
                <a:lnTo>
                  <a:pt x="1900381" y="175876"/>
                </a:lnTo>
                <a:lnTo>
                  <a:pt x="1901910" y="176736"/>
                </a:lnTo>
                <a:lnTo>
                  <a:pt x="1902576" y="177333"/>
                </a:lnTo>
                <a:lnTo>
                  <a:pt x="1910314" y="187267"/>
                </a:lnTo>
                <a:lnTo>
                  <a:pt x="1908738" y="189130"/>
                </a:lnTo>
                <a:close/>
              </a:path>
              <a:path w="8296909" h="257810">
                <a:moveTo>
                  <a:pt x="1981587" y="94278"/>
                </a:moveTo>
                <a:lnTo>
                  <a:pt x="1965164" y="94278"/>
                </a:lnTo>
                <a:lnTo>
                  <a:pt x="1968575" y="87696"/>
                </a:lnTo>
                <a:lnTo>
                  <a:pt x="1994965" y="64332"/>
                </a:lnTo>
                <a:lnTo>
                  <a:pt x="2006811" y="64332"/>
                </a:lnTo>
                <a:lnTo>
                  <a:pt x="2009581" y="64643"/>
                </a:lnTo>
                <a:lnTo>
                  <a:pt x="2014737" y="65885"/>
                </a:lnTo>
                <a:lnTo>
                  <a:pt x="2017079" y="66911"/>
                </a:lnTo>
                <a:lnTo>
                  <a:pt x="2019180" y="68344"/>
                </a:lnTo>
                <a:lnTo>
                  <a:pt x="2017088" y="87696"/>
                </a:lnTo>
                <a:lnTo>
                  <a:pt x="2016934" y="88977"/>
                </a:lnTo>
                <a:lnTo>
                  <a:pt x="1995109" y="88977"/>
                </a:lnTo>
                <a:lnTo>
                  <a:pt x="1991312" y="89622"/>
                </a:lnTo>
                <a:lnTo>
                  <a:pt x="1984721" y="92201"/>
                </a:lnTo>
                <a:lnTo>
                  <a:pt x="1981761" y="94111"/>
                </a:lnTo>
                <a:lnTo>
                  <a:pt x="1981587" y="94278"/>
                </a:lnTo>
                <a:close/>
              </a:path>
              <a:path w="8296909" h="257810">
                <a:moveTo>
                  <a:pt x="1966596" y="206897"/>
                </a:moveTo>
                <a:lnTo>
                  <a:pt x="1941377" y="206897"/>
                </a:lnTo>
                <a:lnTo>
                  <a:pt x="1941377" y="66768"/>
                </a:lnTo>
                <a:lnTo>
                  <a:pt x="1958526" y="66768"/>
                </a:lnTo>
                <a:lnTo>
                  <a:pt x="1960410" y="67293"/>
                </a:lnTo>
                <a:lnTo>
                  <a:pt x="1962608" y="69395"/>
                </a:lnTo>
                <a:lnTo>
                  <a:pt x="1963253" y="71162"/>
                </a:lnTo>
                <a:lnTo>
                  <a:pt x="1963444" y="73646"/>
                </a:lnTo>
                <a:lnTo>
                  <a:pt x="1965164" y="94278"/>
                </a:lnTo>
                <a:lnTo>
                  <a:pt x="1981587" y="94278"/>
                </a:lnTo>
                <a:lnTo>
                  <a:pt x="1976505" y="99174"/>
                </a:lnTo>
                <a:lnTo>
                  <a:pt x="1974190" y="102254"/>
                </a:lnTo>
                <a:lnTo>
                  <a:pt x="1970178" y="109514"/>
                </a:lnTo>
                <a:lnTo>
                  <a:pt x="1968315" y="113669"/>
                </a:lnTo>
                <a:lnTo>
                  <a:pt x="1966596" y="118349"/>
                </a:lnTo>
                <a:lnTo>
                  <a:pt x="1966596" y="206897"/>
                </a:lnTo>
                <a:close/>
              </a:path>
              <a:path w="8296909" h="257810">
                <a:moveTo>
                  <a:pt x="2015550" y="90553"/>
                </a:moveTo>
                <a:lnTo>
                  <a:pt x="2011826" y="90553"/>
                </a:lnTo>
                <a:lnTo>
                  <a:pt x="2009939" y="90290"/>
                </a:lnTo>
                <a:lnTo>
                  <a:pt x="2005068" y="89239"/>
                </a:lnTo>
                <a:lnTo>
                  <a:pt x="2002369" y="88977"/>
                </a:lnTo>
                <a:lnTo>
                  <a:pt x="2016934" y="88977"/>
                </a:lnTo>
                <a:lnTo>
                  <a:pt x="2016888" y="89359"/>
                </a:lnTo>
                <a:lnTo>
                  <a:pt x="2015550" y="90553"/>
                </a:lnTo>
                <a:close/>
              </a:path>
              <a:path w="8296909" h="257810">
                <a:moveTo>
                  <a:pt x="2120985" y="191136"/>
                </a:moveTo>
                <a:lnTo>
                  <a:pt x="2084270" y="191136"/>
                </a:lnTo>
                <a:lnTo>
                  <a:pt x="2088067" y="190515"/>
                </a:lnTo>
                <a:lnTo>
                  <a:pt x="2094464" y="188031"/>
                </a:lnTo>
                <a:lnTo>
                  <a:pt x="2105521" y="171411"/>
                </a:lnTo>
                <a:lnTo>
                  <a:pt x="2105521" y="164533"/>
                </a:lnTo>
                <a:lnTo>
                  <a:pt x="2080042" y="146385"/>
                </a:lnTo>
                <a:lnTo>
                  <a:pt x="2067386" y="142014"/>
                </a:lnTo>
                <a:lnTo>
                  <a:pt x="2038729" y="116439"/>
                </a:lnTo>
                <a:lnTo>
                  <a:pt x="2037752" y="111328"/>
                </a:lnTo>
                <a:lnTo>
                  <a:pt x="2037752" y="99866"/>
                </a:lnTo>
                <a:lnTo>
                  <a:pt x="2070895" y="65717"/>
                </a:lnTo>
                <a:lnTo>
                  <a:pt x="2077677" y="64619"/>
                </a:lnTo>
                <a:lnTo>
                  <a:pt x="2094012" y="64619"/>
                </a:lnTo>
                <a:lnTo>
                  <a:pt x="2101891" y="66052"/>
                </a:lnTo>
                <a:lnTo>
                  <a:pt x="2116029" y="71783"/>
                </a:lnTo>
                <a:lnTo>
                  <a:pt x="2122048" y="75795"/>
                </a:lnTo>
                <a:lnTo>
                  <a:pt x="2127016" y="80953"/>
                </a:lnTo>
                <a:lnTo>
                  <a:pt x="2125596" y="83245"/>
                </a:lnTo>
                <a:lnTo>
                  <a:pt x="2082166" y="83245"/>
                </a:lnTo>
                <a:lnTo>
                  <a:pt x="2078824" y="83771"/>
                </a:lnTo>
                <a:lnTo>
                  <a:pt x="2061679" y="100535"/>
                </a:lnTo>
                <a:lnTo>
                  <a:pt x="2061679" y="106934"/>
                </a:lnTo>
                <a:lnTo>
                  <a:pt x="2099553" y="128809"/>
                </a:lnTo>
                <a:lnTo>
                  <a:pt x="2103684" y="130480"/>
                </a:lnTo>
                <a:lnTo>
                  <a:pt x="2129020" y="158277"/>
                </a:lnTo>
                <a:lnTo>
                  <a:pt x="2129020" y="170408"/>
                </a:lnTo>
                <a:lnTo>
                  <a:pt x="2127922" y="176402"/>
                </a:lnTo>
                <a:lnTo>
                  <a:pt x="2123527" y="187386"/>
                </a:lnTo>
                <a:lnTo>
                  <a:pt x="2120985" y="191136"/>
                </a:lnTo>
                <a:close/>
              </a:path>
              <a:path w="8296909" h="257810">
                <a:moveTo>
                  <a:pt x="2118562" y="93132"/>
                </a:moveTo>
                <a:lnTo>
                  <a:pt x="2114835" y="93132"/>
                </a:lnTo>
                <a:lnTo>
                  <a:pt x="2113283" y="92606"/>
                </a:lnTo>
                <a:lnTo>
                  <a:pt x="2109940" y="90505"/>
                </a:lnTo>
                <a:lnTo>
                  <a:pt x="2107933" y="89383"/>
                </a:lnTo>
                <a:lnTo>
                  <a:pt x="2103253" y="86995"/>
                </a:lnTo>
                <a:lnTo>
                  <a:pt x="2100483" y="85872"/>
                </a:lnTo>
                <a:lnTo>
                  <a:pt x="2094083" y="83771"/>
                </a:lnTo>
                <a:lnTo>
                  <a:pt x="2090286" y="83245"/>
                </a:lnTo>
                <a:lnTo>
                  <a:pt x="2125596" y="83245"/>
                </a:lnTo>
                <a:lnTo>
                  <a:pt x="2121426" y="89980"/>
                </a:lnTo>
                <a:lnTo>
                  <a:pt x="2120281" y="92081"/>
                </a:lnTo>
                <a:lnTo>
                  <a:pt x="2118562" y="93132"/>
                </a:lnTo>
                <a:close/>
              </a:path>
              <a:path w="8296909" h="257810">
                <a:moveTo>
                  <a:pt x="2086847" y="209046"/>
                </a:moveTo>
                <a:lnTo>
                  <a:pt x="2078730" y="209046"/>
                </a:lnTo>
                <a:lnTo>
                  <a:pt x="2071937" y="208750"/>
                </a:lnTo>
                <a:lnTo>
                  <a:pt x="2034169" y="191995"/>
                </a:lnTo>
                <a:lnTo>
                  <a:pt x="2040806" y="181297"/>
                </a:lnTo>
                <a:lnTo>
                  <a:pt x="2041716" y="180342"/>
                </a:lnTo>
                <a:lnTo>
                  <a:pt x="2043817" y="179005"/>
                </a:lnTo>
                <a:lnTo>
                  <a:pt x="2045152" y="178670"/>
                </a:lnTo>
                <a:lnTo>
                  <a:pt x="2048497" y="178670"/>
                </a:lnTo>
                <a:lnTo>
                  <a:pt x="2050217" y="179315"/>
                </a:lnTo>
                <a:lnTo>
                  <a:pt x="2053656" y="181894"/>
                </a:lnTo>
                <a:lnTo>
                  <a:pt x="2055733" y="183327"/>
                </a:lnTo>
                <a:lnTo>
                  <a:pt x="2060605" y="186479"/>
                </a:lnTo>
                <a:lnTo>
                  <a:pt x="2063542" y="187912"/>
                </a:lnTo>
                <a:lnTo>
                  <a:pt x="2070417" y="190491"/>
                </a:lnTo>
                <a:lnTo>
                  <a:pt x="2074716" y="191136"/>
                </a:lnTo>
                <a:lnTo>
                  <a:pt x="2120985" y="191136"/>
                </a:lnTo>
                <a:lnTo>
                  <a:pt x="2120305" y="192139"/>
                </a:lnTo>
                <a:lnTo>
                  <a:pt x="2111804" y="200162"/>
                </a:lnTo>
                <a:lnTo>
                  <a:pt x="2106548" y="203315"/>
                </a:lnTo>
                <a:lnTo>
                  <a:pt x="2094036" y="207900"/>
                </a:lnTo>
                <a:lnTo>
                  <a:pt x="2086847" y="209046"/>
                </a:lnTo>
                <a:close/>
              </a:path>
              <a:path w="8296909" h="257810">
                <a:moveTo>
                  <a:pt x="2229003" y="87687"/>
                </a:moveTo>
                <a:lnTo>
                  <a:pt x="2147765" y="87687"/>
                </a:lnTo>
                <a:lnTo>
                  <a:pt x="2146547" y="87209"/>
                </a:lnTo>
                <a:lnTo>
                  <a:pt x="2144540" y="85299"/>
                </a:lnTo>
                <a:lnTo>
                  <a:pt x="2144038" y="83914"/>
                </a:lnTo>
                <a:lnTo>
                  <a:pt x="2144038" y="72069"/>
                </a:lnTo>
                <a:lnTo>
                  <a:pt x="2166104" y="69204"/>
                </a:lnTo>
                <a:lnTo>
                  <a:pt x="2172170" y="24644"/>
                </a:lnTo>
                <a:lnTo>
                  <a:pt x="2172766" y="23497"/>
                </a:lnTo>
                <a:lnTo>
                  <a:pt x="2174773" y="21778"/>
                </a:lnTo>
                <a:lnTo>
                  <a:pt x="2176037" y="21348"/>
                </a:lnTo>
                <a:lnTo>
                  <a:pt x="2190463" y="21348"/>
                </a:lnTo>
                <a:lnTo>
                  <a:pt x="2190463" y="69347"/>
                </a:lnTo>
                <a:lnTo>
                  <a:pt x="2229003" y="69347"/>
                </a:lnTo>
                <a:lnTo>
                  <a:pt x="2229003" y="87687"/>
                </a:lnTo>
                <a:close/>
              </a:path>
              <a:path w="8296909" h="257810">
                <a:moveTo>
                  <a:pt x="2205220" y="209046"/>
                </a:moveTo>
                <a:lnTo>
                  <a:pt x="2198914" y="209046"/>
                </a:lnTo>
                <a:lnTo>
                  <a:pt x="2191285" y="208464"/>
                </a:lnTo>
                <a:lnTo>
                  <a:pt x="2165245" y="173082"/>
                </a:lnTo>
                <a:lnTo>
                  <a:pt x="2165245" y="87687"/>
                </a:lnTo>
                <a:lnTo>
                  <a:pt x="2190463" y="87687"/>
                </a:lnTo>
                <a:lnTo>
                  <a:pt x="2190460" y="177094"/>
                </a:lnTo>
                <a:lnTo>
                  <a:pt x="2191774" y="181393"/>
                </a:lnTo>
                <a:lnTo>
                  <a:pt x="2197027" y="187124"/>
                </a:lnTo>
                <a:lnTo>
                  <a:pt x="2200443" y="188557"/>
                </a:lnTo>
                <a:lnTo>
                  <a:pt x="2227420" y="188557"/>
                </a:lnTo>
                <a:lnTo>
                  <a:pt x="2232298" y="196437"/>
                </a:lnTo>
                <a:lnTo>
                  <a:pt x="2227999" y="200449"/>
                </a:lnTo>
                <a:lnTo>
                  <a:pt x="2222938" y="203553"/>
                </a:lnTo>
                <a:lnTo>
                  <a:pt x="2211285" y="207947"/>
                </a:lnTo>
                <a:lnTo>
                  <a:pt x="2205220" y="209046"/>
                </a:lnTo>
                <a:close/>
              </a:path>
              <a:path w="8296909" h="257810">
                <a:moveTo>
                  <a:pt x="2227420" y="188557"/>
                </a:moveTo>
                <a:lnTo>
                  <a:pt x="2207130" y="188557"/>
                </a:lnTo>
                <a:lnTo>
                  <a:pt x="2209255" y="188222"/>
                </a:lnTo>
                <a:lnTo>
                  <a:pt x="2212791" y="186885"/>
                </a:lnTo>
                <a:lnTo>
                  <a:pt x="2214293" y="186121"/>
                </a:lnTo>
                <a:lnTo>
                  <a:pt x="2217852" y="183637"/>
                </a:lnTo>
                <a:lnTo>
                  <a:pt x="2219666" y="182300"/>
                </a:lnTo>
                <a:lnTo>
                  <a:pt x="2220502" y="181966"/>
                </a:lnTo>
                <a:lnTo>
                  <a:pt x="2222128" y="181966"/>
                </a:lnTo>
                <a:lnTo>
                  <a:pt x="2222820" y="182157"/>
                </a:lnTo>
                <a:lnTo>
                  <a:pt x="2223871" y="182921"/>
                </a:lnTo>
                <a:lnTo>
                  <a:pt x="2224370" y="183542"/>
                </a:lnTo>
                <a:lnTo>
                  <a:pt x="2224848" y="184402"/>
                </a:lnTo>
                <a:lnTo>
                  <a:pt x="2227420" y="188557"/>
                </a:lnTo>
                <a:close/>
              </a:path>
              <a:path w="8296909" h="257810">
                <a:moveTo>
                  <a:pt x="2269735" y="99149"/>
                </a:moveTo>
                <a:lnTo>
                  <a:pt x="2265818" y="99149"/>
                </a:lnTo>
                <a:lnTo>
                  <a:pt x="2264336" y="98720"/>
                </a:lnTo>
                <a:lnTo>
                  <a:pt x="2261854" y="97000"/>
                </a:lnTo>
                <a:lnTo>
                  <a:pt x="2260850" y="95902"/>
                </a:lnTo>
                <a:lnTo>
                  <a:pt x="2255501" y="86541"/>
                </a:lnTo>
                <a:lnTo>
                  <a:pt x="2261416" y="81307"/>
                </a:lnTo>
                <a:lnTo>
                  <a:pt x="2302252" y="64677"/>
                </a:lnTo>
                <a:lnTo>
                  <a:pt x="2310236" y="64332"/>
                </a:lnTo>
                <a:lnTo>
                  <a:pt x="2318068" y="64332"/>
                </a:lnTo>
                <a:lnTo>
                  <a:pt x="2351100" y="84535"/>
                </a:lnTo>
                <a:lnTo>
                  <a:pt x="2301303" y="84535"/>
                </a:lnTo>
                <a:lnTo>
                  <a:pt x="2296312" y="85299"/>
                </a:lnTo>
                <a:lnTo>
                  <a:pt x="2271907" y="98385"/>
                </a:lnTo>
                <a:lnTo>
                  <a:pt x="2269735" y="99149"/>
                </a:lnTo>
                <a:close/>
              </a:path>
              <a:path w="8296909" h="257810">
                <a:moveTo>
                  <a:pt x="2293137" y="209046"/>
                </a:moveTo>
                <a:lnTo>
                  <a:pt x="2282438" y="209046"/>
                </a:lnTo>
                <a:lnTo>
                  <a:pt x="2277353" y="208305"/>
                </a:lnTo>
                <a:lnTo>
                  <a:pt x="2248630" y="178264"/>
                </a:lnTo>
                <a:lnTo>
                  <a:pt x="2248625" y="166396"/>
                </a:lnTo>
                <a:lnTo>
                  <a:pt x="2250128" y="161071"/>
                </a:lnTo>
                <a:lnTo>
                  <a:pt x="2279538" y="136814"/>
                </a:lnTo>
                <a:lnTo>
                  <a:pt x="2323023" y="128580"/>
                </a:lnTo>
                <a:lnTo>
                  <a:pt x="2334450" y="128092"/>
                </a:lnTo>
                <a:lnTo>
                  <a:pt x="2334450" y="117346"/>
                </a:lnTo>
                <a:lnTo>
                  <a:pt x="2316110" y="84535"/>
                </a:lnTo>
                <a:lnTo>
                  <a:pt x="2351100" y="84535"/>
                </a:lnTo>
                <a:lnTo>
                  <a:pt x="2353720" y="89215"/>
                </a:lnTo>
                <a:lnTo>
                  <a:pt x="2358019" y="102206"/>
                </a:lnTo>
                <a:lnTo>
                  <a:pt x="2359093" y="109418"/>
                </a:lnTo>
                <a:lnTo>
                  <a:pt x="2359093" y="143853"/>
                </a:lnTo>
                <a:lnTo>
                  <a:pt x="2334450" y="143853"/>
                </a:lnTo>
                <a:lnTo>
                  <a:pt x="2326381" y="144296"/>
                </a:lnTo>
                <a:lnTo>
                  <a:pt x="2281889" y="154456"/>
                </a:lnTo>
                <a:lnTo>
                  <a:pt x="2272840" y="166826"/>
                </a:lnTo>
                <a:lnTo>
                  <a:pt x="2272840" y="174276"/>
                </a:lnTo>
                <a:lnTo>
                  <a:pt x="2292324" y="191422"/>
                </a:lnTo>
                <a:lnTo>
                  <a:pt x="2332567" y="191422"/>
                </a:lnTo>
                <a:lnTo>
                  <a:pt x="2329124" y="194312"/>
                </a:lnTo>
                <a:lnTo>
                  <a:pt x="2297961" y="208592"/>
                </a:lnTo>
                <a:lnTo>
                  <a:pt x="2293137" y="209046"/>
                </a:lnTo>
                <a:close/>
              </a:path>
              <a:path w="8296909" h="257810">
                <a:moveTo>
                  <a:pt x="2332567" y="191422"/>
                </a:moveTo>
                <a:lnTo>
                  <a:pt x="2299681" y="191422"/>
                </a:lnTo>
                <a:lnTo>
                  <a:pt x="2303548" y="190993"/>
                </a:lnTo>
                <a:lnTo>
                  <a:pt x="2310617" y="189273"/>
                </a:lnTo>
                <a:lnTo>
                  <a:pt x="2334450" y="172796"/>
                </a:lnTo>
                <a:lnTo>
                  <a:pt x="2334450" y="143853"/>
                </a:lnTo>
                <a:lnTo>
                  <a:pt x="2359093" y="143853"/>
                </a:lnTo>
                <a:lnTo>
                  <a:pt x="2359093" y="187984"/>
                </a:lnTo>
                <a:lnTo>
                  <a:pt x="2336311" y="187984"/>
                </a:lnTo>
                <a:lnTo>
                  <a:pt x="2332567" y="191422"/>
                </a:lnTo>
                <a:close/>
              </a:path>
              <a:path w="8296909" h="257810">
                <a:moveTo>
                  <a:pt x="2359093" y="206897"/>
                </a:moveTo>
                <a:lnTo>
                  <a:pt x="2345434" y="206897"/>
                </a:lnTo>
                <a:lnTo>
                  <a:pt x="2343523" y="206515"/>
                </a:lnTo>
                <a:lnTo>
                  <a:pt x="2340850" y="204986"/>
                </a:lnTo>
                <a:lnTo>
                  <a:pt x="2339940" y="203410"/>
                </a:lnTo>
                <a:lnTo>
                  <a:pt x="2339465" y="201022"/>
                </a:lnTo>
                <a:lnTo>
                  <a:pt x="2336311" y="187984"/>
                </a:lnTo>
                <a:lnTo>
                  <a:pt x="2359093" y="187984"/>
                </a:lnTo>
                <a:lnTo>
                  <a:pt x="2359093" y="206897"/>
                </a:lnTo>
                <a:close/>
              </a:path>
              <a:path w="8296909" h="257810">
                <a:moveTo>
                  <a:pt x="2444588" y="86827"/>
                </a:moveTo>
                <a:lnTo>
                  <a:pt x="2420847" y="86827"/>
                </a:lnTo>
                <a:lnTo>
                  <a:pt x="2425494" y="82059"/>
                </a:lnTo>
                <a:lnTo>
                  <a:pt x="2459746" y="65000"/>
                </a:lnTo>
                <a:lnTo>
                  <a:pt x="2466838" y="64619"/>
                </a:lnTo>
                <a:lnTo>
                  <a:pt x="2474479" y="64619"/>
                </a:lnTo>
                <a:lnTo>
                  <a:pt x="2505821" y="84535"/>
                </a:lnTo>
                <a:lnTo>
                  <a:pt x="2452369" y="84535"/>
                </a:lnTo>
                <a:lnTo>
                  <a:pt x="2445681" y="86231"/>
                </a:lnTo>
                <a:lnTo>
                  <a:pt x="2444588" y="86827"/>
                </a:lnTo>
                <a:close/>
              </a:path>
              <a:path w="8296909" h="257810">
                <a:moveTo>
                  <a:pt x="2422423" y="206897"/>
                </a:moveTo>
                <a:lnTo>
                  <a:pt x="2397205" y="206897"/>
                </a:lnTo>
                <a:lnTo>
                  <a:pt x="2397205" y="66768"/>
                </a:lnTo>
                <a:lnTo>
                  <a:pt x="2414063" y="66768"/>
                </a:lnTo>
                <a:lnTo>
                  <a:pt x="2415545" y="67174"/>
                </a:lnTo>
                <a:lnTo>
                  <a:pt x="2417837" y="68798"/>
                </a:lnTo>
                <a:lnTo>
                  <a:pt x="2418506" y="70111"/>
                </a:lnTo>
                <a:lnTo>
                  <a:pt x="2418696" y="71926"/>
                </a:lnTo>
                <a:lnTo>
                  <a:pt x="2420847" y="86827"/>
                </a:lnTo>
                <a:lnTo>
                  <a:pt x="2444588" y="86827"/>
                </a:lnTo>
                <a:lnTo>
                  <a:pt x="2433263" y="93012"/>
                </a:lnTo>
                <a:lnTo>
                  <a:pt x="2427579" y="97717"/>
                </a:lnTo>
                <a:lnTo>
                  <a:pt x="2422423" y="103734"/>
                </a:lnTo>
                <a:lnTo>
                  <a:pt x="2422423" y="206897"/>
                </a:lnTo>
                <a:close/>
              </a:path>
              <a:path w="8296909" h="257810">
                <a:moveTo>
                  <a:pt x="2513407" y="206897"/>
                </a:moveTo>
                <a:lnTo>
                  <a:pt x="2488189" y="206897"/>
                </a:lnTo>
                <a:lnTo>
                  <a:pt x="2488189" y="107221"/>
                </a:lnTo>
                <a:lnTo>
                  <a:pt x="2485823" y="99102"/>
                </a:lnTo>
                <a:lnTo>
                  <a:pt x="2476366" y="87448"/>
                </a:lnTo>
                <a:lnTo>
                  <a:pt x="2469180" y="84535"/>
                </a:lnTo>
                <a:lnTo>
                  <a:pt x="2505821" y="84535"/>
                </a:lnTo>
                <a:lnTo>
                  <a:pt x="2508392" y="89383"/>
                </a:lnTo>
                <a:lnTo>
                  <a:pt x="2512403" y="102469"/>
                </a:lnTo>
                <a:lnTo>
                  <a:pt x="2513407" y="109705"/>
                </a:lnTo>
                <a:lnTo>
                  <a:pt x="2513407" y="206897"/>
                </a:lnTo>
                <a:close/>
              </a:path>
              <a:path w="8296909" h="257810">
                <a:moveTo>
                  <a:pt x="2664739" y="80666"/>
                </a:moveTo>
                <a:lnTo>
                  <a:pt x="2639521" y="80666"/>
                </a:lnTo>
                <a:lnTo>
                  <a:pt x="2639521" y="3152"/>
                </a:lnTo>
                <a:lnTo>
                  <a:pt x="2664739" y="3152"/>
                </a:lnTo>
                <a:lnTo>
                  <a:pt x="2664739" y="80666"/>
                </a:lnTo>
                <a:close/>
              </a:path>
              <a:path w="8296909" h="257810">
                <a:moveTo>
                  <a:pt x="2594243" y="208903"/>
                </a:moveTo>
                <a:lnTo>
                  <a:pt x="2586314" y="208903"/>
                </a:lnTo>
                <a:lnTo>
                  <a:pt x="2579128" y="207350"/>
                </a:lnTo>
                <a:lnTo>
                  <a:pt x="2548012" y="177070"/>
                </a:lnTo>
                <a:lnTo>
                  <a:pt x="2541803" y="137262"/>
                </a:lnTo>
                <a:lnTo>
                  <a:pt x="2542058" y="129655"/>
                </a:lnTo>
                <a:lnTo>
                  <a:pt x="2554067" y="90351"/>
                </a:lnTo>
                <a:lnTo>
                  <a:pt x="2588387" y="65729"/>
                </a:lnTo>
                <a:lnTo>
                  <a:pt x="2601694" y="64332"/>
                </a:lnTo>
                <a:lnTo>
                  <a:pt x="2610194" y="64332"/>
                </a:lnTo>
                <a:lnTo>
                  <a:pt x="2617454" y="65741"/>
                </a:lnTo>
                <a:lnTo>
                  <a:pt x="2629491" y="71377"/>
                </a:lnTo>
                <a:lnTo>
                  <a:pt x="2634840" y="75413"/>
                </a:lnTo>
                <a:lnTo>
                  <a:pt x="2639521" y="80666"/>
                </a:lnTo>
                <a:lnTo>
                  <a:pt x="2664739" y="80666"/>
                </a:lnTo>
                <a:lnTo>
                  <a:pt x="2664739" y="83675"/>
                </a:lnTo>
                <a:lnTo>
                  <a:pt x="2607427" y="83675"/>
                </a:lnTo>
                <a:lnTo>
                  <a:pt x="2598444" y="84544"/>
                </a:lnTo>
                <a:lnTo>
                  <a:pt x="2570316" y="114445"/>
                </a:lnTo>
                <a:lnTo>
                  <a:pt x="2567737" y="137262"/>
                </a:lnTo>
                <a:lnTo>
                  <a:pt x="2567737" y="146337"/>
                </a:lnTo>
                <a:lnTo>
                  <a:pt x="2583497" y="183804"/>
                </a:lnTo>
                <a:lnTo>
                  <a:pt x="2596966" y="188700"/>
                </a:lnTo>
                <a:lnTo>
                  <a:pt x="2637320" y="188700"/>
                </a:lnTo>
                <a:lnTo>
                  <a:pt x="2636073" y="190088"/>
                </a:lnTo>
                <a:lnTo>
                  <a:pt x="2601471" y="208491"/>
                </a:lnTo>
                <a:lnTo>
                  <a:pt x="2594243" y="208903"/>
                </a:lnTo>
                <a:close/>
              </a:path>
              <a:path w="8296909" h="257810">
                <a:moveTo>
                  <a:pt x="2637320" y="188700"/>
                </a:moveTo>
                <a:lnTo>
                  <a:pt x="2610338" y="188700"/>
                </a:lnTo>
                <a:lnTo>
                  <a:pt x="2617240" y="186861"/>
                </a:lnTo>
                <a:lnTo>
                  <a:pt x="2628989" y="179506"/>
                </a:lnTo>
                <a:lnTo>
                  <a:pt x="2634459" y="174372"/>
                </a:lnTo>
                <a:lnTo>
                  <a:pt x="2639521" y="167781"/>
                </a:lnTo>
                <a:lnTo>
                  <a:pt x="2639521" y="100009"/>
                </a:lnTo>
                <a:lnTo>
                  <a:pt x="2635031" y="93991"/>
                </a:lnTo>
                <a:lnTo>
                  <a:pt x="2630160" y="89765"/>
                </a:lnTo>
                <a:lnTo>
                  <a:pt x="2619652" y="84893"/>
                </a:lnTo>
                <a:lnTo>
                  <a:pt x="2613824" y="83675"/>
                </a:lnTo>
                <a:lnTo>
                  <a:pt x="2664739" y="83675"/>
                </a:lnTo>
                <a:lnTo>
                  <a:pt x="2664739" y="184975"/>
                </a:lnTo>
                <a:lnTo>
                  <a:pt x="2640668" y="184975"/>
                </a:lnTo>
                <a:lnTo>
                  <a:pt x="2637320" y="188700"/>
                </a:lnTo>
                <a:close/>
              </a:path>
              <a:path w="8296909" h="257810">
                <a:moveTo>
                  <a:pt x="2664739" y="206897"/>
                </a:moveTo>
                <a:lnTo>
                  <a:pt x="2647878" y="206897"/>
                </a:lnTo>
                <a:lnTo>
                  <a:pt x="2646399" y="206491"/>
                </a:lnTo>
                <a:lnTo>
                  <a:pt x="2644107" y="204867"/>
                </a:lnTo>
                <a:lnTo>
                  <a:pt x="2643438" y="203553"/>
                </a:lnTo>
                <a:lnTo>
                  <a:pt x="2643247" y="201739"/>
                </a:lnTo>
                <a:lnTo>
                  <a:pt x="2640668" y="184975"/>
                </a:lnTo>
                <a:lnTo>
                  <a:pt x="2664739" y="184975"/>
                </a:lnTo>
                <a:lnTo>
                  <a:pt x="2664739" y="206897"/>
                </a:lnTo>
                <a:close/>
              </a:path>
              <a:path w="8296909" h="257810">
                <a:moveTo>
                  <a:pt x="2914736" y="191136"/>
                </a:moveTo>
                <a:lnTo>
                  <a:pt x="2878019" y="191136"/>
                </a:lnTo>
                <a:lnTo>
                  <a:pt x="2881816" y="190515"/>
                </a:lnTo>
                <a:lnTo>
                  <a:pt x="2888216" y="188031"/>
                </a:lnTo>
                <a:lnTo>
                  <a:pt x="2899273" y="171411"/>
                </a:lnTo>
                <a:lnTo>
                  <a:pt x="2899273" y="164533"/>
                </a:lnTo>
                <a:lnTo>
                  <a:pt x="2873793" y="146385"/>
                </a:lnTo>
                <a:lnTo>
                  <a:pt x="2861137" y="142014"/>
                </a:lnTo>
                <a:lnTo>
                  <a:pt x="2832480" y="116439"/>
                </a:lnTo>
                <a:lnTo>
                  <a:pt x="2831503" y="111328"/>
                </a:lnTo>
                <a:lnTo>
                  <a:pt x="2831503" y="99866"/>
                </a:lnTo>
                <a:lnTo>
                  <a:pt x="2864647" y="65717"/>
                </a:lnTo>
                <a:lnTo>
                  <a:pt x="2871428" y="64619"/>
                </a:lnTo>
                <a:lnTo>
                  <a:pt x="2887764" y="64619"/>
                </a:lnTo>
                <a:lnTo>
                  <a:pt x="2895643" y="66052"/>
                </a:lnTo>
                <a:lnTo>
                  <a:pt x="2909781" y="71783"/>
                </a:lnTo>
                <a:lnTo>
                  <a:pt x="2915799" y="75795"/>
                </a:lnTo>
                <a:lnTo>
                  <a:pt x="2920764" y="80953"/>
                </a:lnTo>
                <a:lnTo>
                  <a:pt x="2919345" y="83245"/>
                </a:lnTo>
                <a:lnTo>
                  <a:pt x="2875918" y="83245"/>
                </a:lnTo>
                <a:lnTo>
                  <a:pt x="2872576" y="83771"/>
                </a:lnTo>
                <a:lnTo>
                  <a:pt x="2855430" y="100535"/>
                </a:lnTo>
                <a:lnTo>
                  <a:pt x="2855430" y="106934"/>
                </a:lnTo>
                <a:lnTo>
                  <a:pt x="2893304" y="128809"/>
                </a:lnTo>
                <a:lnTo>
                  <a:pt x="2897436" y="130480"/>
                </a:lnTo>
                <a:lnTo>
                  <a:pt x="2922771" y="158277"/>
                </a:lnTo>
                <a:lnTo>
                  <a:pt x="2922771" y="170408"/>
                </a:lnTo>
                <a:lnTo>
                  <a:pt x="2921674" y="176402"/>
                </a:lnTo>
                <a:lnTo>
                  <a:pt x="2917278" y="187386"/>
                </a:lnTo>
                <a:lnTo>
                  <a:pt x="2914736" y="191136"/>
                </a:lnTo>
                <a:close/>
              </a:path>
              <a:path w="8296909" h="257810">
                <a:moveTo>
                  <a:pt x="2912313" y="93132"/>
                </a:moveTo>
                <a:lnTo>
                  <a:pt x="2908586" y="93132"/>
                </a:lnTo>
                <a:lnTo>
                  <a:pt x="2907034" y="92606"/>
                </a:lnTo>
                <a:lnTo>
                  <a:pt x="2903692" y="90505"/>
                </a:lnTo>
                <a:lnTo>
                  <a:pt x="2901685" y="89383"/>
                </a:lnTo>
                <a:lnTo>
                  <a:pt x="2897004" y="86995"/>
                </a:lnTo>
                <a:lnTo>
                  <a:pt x="2894234" y="85872"/>
                </a:lnTo>
                <a:lnTo>
                  <a:pt x="2887834" y="83771"/>
                </a:lnTo>
                <a:lnTo>
                  <a:pt x="2884037" y="83245"/>
                </a:lnTo>
                <a:lnTo>
                  <a:pt x="2919345" y="83245"/>
                </a:lnTo>
                <a:lnTo>
                  <a:pt x="2915177" y="89980"/>
                </a:lnTo>
                <a:lnTo>
                  <a:pt x="2914033" y="92081"/>
                </a:lnTo>
                <a:lnTo>
                  <a:pt x="2912313" y="93132"/>
                </a:lnTo>
                <a:close/>
              </a:path>
              <a:path w="8296909" h="257810">
                <a:moveTo>
                  <a:pt x="2880598" y="209046"/>
                </a:moveTo>
                <a:lnTo>
                  <a:pt x="2872479" y="209046"/>
                </a:lnTo>
                <a:lnTo>
                  <a:pt x="2865687" y="208750"/>
                </a:lnTo>
                <a:lnTo>
                  <a:pt x="2827920" y="191995"/>
                </a:lnTo>
                <a:lnTo>
                  <a:pt x="2834558" y="181297"/>
                </a:lnTo>
                <a:lnTo>
                  <a:pt x="2835464" y="180342"/>
                </a:lnTo>
                <a:lnTo>
                  <a:pt x="2837568" y="179005"/>
                </a:lnTo>
                <a:lnTo>
                  <a:pt x="2838903" y="178670"/>
                </a:lnTo>
                <a:lnTo>
                  <a:pt x="2842249" y="178670"/>
                </a:lnTo>
                <a:lnTo>
                  <a:pt x="2843968" y="179315"/>
                </a:lnTo>
                <a:lnTo>
                  <a:pt x="2847404" y="181894"/>
                </a:lnTo>
                <a:lnTo>
                  <a:pt x="2849482" y="183327"/>
                </a:lnTo>
                <a:lnTo>
                  <a:pt x="2854356" y="186479"/>
                </a:lnTo>
                <a:lnTo>
                  <a:pt x="2857293" y="187912"/>
                </a:lnTo>
                <a:lnTo>
                  <a:pt x="2864168" y="190491"/>
                </a:lnTo>
                <a:lnTo>
                  <a:pt x="2868467" y="191136"/>
                </a:lnTo>
                <a:lnTo>
                  <a:pt x="2914736" y="191136"/>
                </a:lnTo>
                <a:lnTo>
                  <a:pt x="2914056" y="192139"/>
                </a:lnTo>
                <a:lnTo>
                  <a:pt x="2905552" y="200162"/>
                </a:lnTo>
                <a:lnTo>
                  <a:pt x="2900300" y="203315"/>
                </a:lnTo>
                <a:lnTo>
                  <a:pt x="2887787" y="207900"/>
                </a:lnTo>
                <a:lnTo>
                  <a:pt x="2880598" y="209046"/>
                </a:lnTo>
                <a:close/>
              </a:path>
              <a:path w="8296909" h="257810">
                <a:moveTo>
                  <a:pt x="3005456" y="208903"/>
                </a:moveTo>
                <a:lnTo>
                  <a:pt x="2992457" y="208903"/>
                </a:lnTo>
                <a:lnTo>
                  <a:pt x="2984769" y="207279"/>
                </a:lnTo>
                <a:lnTo>
                  <a:pt x="2951812" y="179637"/>
                </a:lnTo>
                <a:lnTo>
                  <a:pt x="2941927" y="136689"/>
                </a:lnTo>
                <a:lnTo>
                  <a:pt x="2942186" y="129028"/>
                </a:lnTo>
                <a:lnTo>
                  <a:pt x="2954441" y="89993"/>
                </a:lnTo>
                <a:lnTo>
                  <a:pt x="2990373" y="65962"/>
                </a:lnTo>
                <a:lnTo>
                  <a:pt x="3004693" y="64619"/>
                </a:lnTo>
                <a:lnTo>
                  <a:pt x="3011625" y="64919"/>
                </a:lnTo>
                <a:lnTo>
                  <a:pt x="3048797" y="82815"/>
                </a:lnTo>
                <a:lnTo>
                  <a:pt x="3047873" y="84105"/>
                </a:lnTo>
                <a:lnTo>
                  <a:pt x="2999940" y="84105"/>
                </a:lnTo>
                <a:lnTo>
                  <a:pt x="2994394" y="85323"/>
                </a:lnTo>
                <a:lnTo>
                  <a:pt x="2968542" y="121263"/>
                </a:lnTo>
                <a:lnTo>
                  <a:pt x="2967720" y="128570"/>
                </a:lnTo>
                <a:lnTo>
                  <a:pt x="2967720" y="145095"/>
                </a:lnTo>
                <a:lnTo>
                  <a:pt x="2985062" y="183566"/>
                </a:lnTo>
                <a:lnTo>
                  <a:pt x="2999382" y="189416"/>
                </a:lnTo>
                <a:lnTo>
                  <a:pt x="3048621" y="189416"/>
                </a:lnTo>
                <a:lnTo>
                  <a:pt x="3047330" y="190993"/>
                </a:lnTo>
                <a:lnTo>
                  <a:pt x="3010151" y="208473"/>
                </a:lnTo>
                <a:lnTo>
                  <a:pt x="3005456" y="208903"/>
                </a:lnTo>
                <a:close/>
              </a:path>
              <a:path w="8296909" h="257810">
                <a:moveTo>
                  <a:pt x="3038263" y="95138"/>
                </a:moveTo>
                <a:lnTo>
                  <a:pt x="3035475" y="95138"/>
                </a:lnTo>
                <a:lnTo>
                  <a:pt x="3034008" y="94565"/>
                </a:lnTo>
                <a:lnTo>
                  <a:pt x="3030956" y="92272"/>
                </a:lnTo>
                <a:lnTo>
                  <a:pt x="3029049" y="91007"/>
                </a:lnTo>
                <a:lnTo>
                  <a:pt x="3024442" y="88236"/>
                </a:lnTo>
                <a:lnTo>
                  <a:pt x="3021654" y="86971"/>
                </a:lnTo>
                <a:lnTo>
                  <a:pt x="3015081" y="84678"/>
                </a:lnTo>
                <a:lnTo>
                  <a:pt x="3011032" y="84105"/>
                </a:lnTo>
                <a:lnTo>
                  <a:pt x="3047873" y="84105"/>
                </a:lnTo>
                <a:lnTo>
                  <a:pt x="3041461" y="93036"/>
                </a:lnTo>
                <a:lnTo>
                  <a:pt x="3040728" y="93824"/>
                </a:lnTo>
                <a:lnTo>
                  <a:pt x="3039290" y="94875"/>
                </a:lnTo>
                <a:lnTo>
                  <a:pt x="3038263" y="95138"/>
                </a:lnTo>
                <a:close/>
              </a:path>
              <a:path w="8296909" h="257810">
                <a:moveTo>
                  <a:pt x="3048621" y="189416"/>
                </a:moveTo>
                <a:lnTo>
                  <a:pt x="3010650" y="189416"/>
                </a:lnTo>
                <a:lnTo>
                  <a:pt x="3015198" y="188700"/>
                </a:lnTo>
                <a:lnTo>
                  <a:pt x="3022270" y="185834"/>
                </a:lnTo>
                <a:lnTo>
                  <a:pt x="3025205" y="184258"/>
                </a:lnTo>
                <a:lnTo>
                  <a:pt x="3029988" y="180820"/>
                </a:lnTo>
                <a:lnTo>
                  <a:pt x="3031983" y="179244"/>
                </a:lnTo>
                <a:lnTo>
                  <a:pt x="3035123" y="176378"/>
                </a:lnTo>
                <a:lnTo>
                  <a:pt x="3036766" y="175662"/>
                </a:lnTo>
                <a:lnTo>
                  <a:pt x="3040405" y="175662"/>
                </a:lnTo>
                <a:lnTo>
                  <a:pt x="3041931" y="176473"/>
                </a:lnTo>
                <a:lnTo>
                  <a:pt x="3043075" y="178097"/>
                </a:lnTo>
                <a:lnTo>
                  <a:pt x="3050382" y="187267"/>
                </a:lnTo>
                <a:lnTo>
                  <a:pt x="3048621" y="189416"/>
                </a:lnTo>
                <a:close/>
              </a:path>
              <a:path w="8296909" h="257810">
                <a:moveTo>
                  <a:pt x="3133102" y="208903"/>
                </a:moveTo>
                <a:lnTo>
                  <a:pt x="3093902" y="197655"/>
                </a:lnTo>
                <a:lnTo>
                  <a:pt x="3070981" y="166635"/>
                </a:lnTo>
                <a:lnTo>
                  <a:pt x="3066315" y="136689"/>
                </a:lnTo>
                <a:lnTo>
                  <a:pt x="3066621" y="128522"/>
                </a:lnTo>
                <a:lnTo>
                  <a:pt x="3080220" y="89116"/>
                </a:lnTo>
                <a:lnTo>
                  <a:pt x="3111743" y="67480"/>
                </a:lnTo>
                <a:lnTo>
                  <a:pt x="3133102" y="64619"/>
                </a:lnTo>
                <a:lnTo>
                  <a:pt x="3140574" y="64937"/>
                </a:lnTo>
                <a:lnTo>
                  <a:pt x="3177138" y="79753"/>
                </a:lnTo>
                <a:lnTo>
                  <a:pt x="3181725" y="84248"/>
                </a:lnTo>
                <a:lnTo>
                  <a:pt x="3126206" y="84248"/>
                </a:lnTo>
                <a:lnTo>
                  <a:pt x="3120220" y="85442"/>
                </a:lnTo>
                <a:lnTo>
                  <a:pt x="3093077" y="121119"/>
                </a:lnTo>
                <a:lnTo>
                  <a:pt x="3092255" y="128522"/>
                </a:lnTo>
                <a:lnTo>
                  <a:pt x="3092255" y="145143"/>
                </a:lnTo>
                <a:lnTo>
                  <a:pt x="3110008" y="183422"/>
                </a:lnTo>
                <a:lnTo>
                  <a:pt x="3126206" y="189273"/>
                </a:lnTo>
                <a:lnTo>
                  <a:pt x="3181725" y="189273"/>
                </a:lnTo>
                <a:lnTo>
                  <a:pt x="3177138" y="193768"/>
                </a:lnTo>
                <a:lnTo>
                  <a:pt x="3140574" y="208585"/>
                </a:lnTo>
                <a:lnTo>
                  <a:pt x="3133102" y="208903"/>
                </a:lnTo>
                <a:close/>
              </a:path>
              <a:path w="8296909" h="257810">
                <a:moveTo>
                  <a:pt x="3181725" y="189273"/>
                </a:moveTo>
                <a:lnTo>
                  <a:pt x="3139880" y="189273"/>
                </a:lnTo>
                <a:lnTo>
                  <a:pt x="3145808" y="188103"/>
                </a:lnTo>
                <a:lnTo>
                  <a:pt x="3155932" y="183422"/>
                </a:lnTo>
                <a:lnTo>
                  <a:pt x="3173626" y="145143"/>
                </a:lnTo>
                <a:lnTo>
                  <a:pt x="3173626" y="128522"/>
                </a:lnTo>
                <a:lnTo>
                  <a:pt x="3155932" y="90218"/>
                </a:lnTo>
                <a:lnTo>
                  <a:pt x="3139880" y="84248"/>
                </a:lnTo>
                <a:lnTo>
                  <a:pt x="3181725" y="84248"/>
                </a:lnTo>
                <a:lnTo>
                  <a:pt x="3198417" y="121119"/>
                </a:lnTo>
                <a:lnTo>
                  <a:pt x="3199566" y="136689"/>
                </a:lnTo>
                <a:lnTo>
                  <a:pt x="3199275" y="144793"/>
                </a:lnTo>
                <a:lnTo>
                  <a:pt x="3185715" y="184406"/>
                </a:lnTo>
                <a:lnTo>
                  <a:pt x="3181725" y="189273"/>
                </a:lnTo>
                <a:close/>
              </a:path>
              <a:path w="8296909" h="257810">
                <a:moveTo>
                  <a:pt x="3275153" y="88260"/>
                </a:moveTo>
                <a:lnTo>
                  <a:pt x="3254644" y="88260"/>
                </a:lnTo>
                <a:lnTo>
                  <a:pt x="3259249" y="83147"/>
                </a:lnTo>
                <a:lnTo>
                  <a:pt x="3294118" y="64744"/>
                </a:lnTo>
                <a:lnTo>
                  <a:pt x="3301360" y="64332"/>
                </a:lnTo>
                <a:lnTo>
                  <a:pt x="3309371" y="64332"/>
                </a:lnTo>
                <a:lnTo>
                  <a:pt x="3316648" y="65885"/>
                </a:lnTo>
                <a:lnTo>
                  <a:pt x="3329618" y="72094"/>
                </a:lnTo>
                <a:lnTo>
                  <a:pt x="3335164" y="76654"/>
                </a:lnTo>
                <a:lnTo>
                  <a:pt x="3341178" y="84535"/>
                </a:lnTo>
                <a:lnTo>
                  <a:pt x="3285221" y="84535"/>
                </a:lnTo>
                <a:lnTo>
                  <a:pt x="3278295" y="86350"/>
                </a:lnTo>
                <a:lnTo>
                  <a:pt x="3275153" y="88260"/>
                </a:lnTo>
                <a:close/>
              </a:path>
              <a:path w="8296909" h="257810">
                <a:moveTo>
                  <a:pt x="3255935" y="254179"/>
                </a:moveTo>
                <a:lnTo>
                  <a:pt x="3230700" y="254179"/>
                </a:lnTo>
                <a:lnTo>
                  <a:pt x="3230700" y="66768"/>
                </a:lnTo>
                <a:lnTo>
                  <a:pt x="3247572" y="66768"/>
                </a:lnTo>
                <a:lnTo>
                  <a:pt x="3249040" y="67174"/>
                </a:lnTo>
                <a:lnTo>
                  <a:pt x="3251358" y="68798"/>
                </a:lnTo>
                <a:lnTo>
                  <a:pt x="3252003" y="70111"/>
                </a:lnTo>
                <a:lnTo>
                  <a:pt x="3252234" y="72094"/>
                </a:lnTo>
                <a:lnTo>
                  <a:pt x="3254644" y="88260"/>
                </a:lnTo>
                <a:lnTo>
                  <a:pt x="3275153" y="88260"/>
                </a:lnTo>
                <a:lnTo>
                  <a:pt x="3266352" y="93609"/>
                </a:lnTo>
                <a:lnTo>
                  <a:pt x="3260895" y="98767"/>
                </a:lnTo>
                <a:lnTo>
                  <a:pt x="3255935" y="105454"/>
                </a:lnTo>
                <a:lnTo>
                  <a:pt x="3255935" y="173082"/>
                </a:lnTo>
                <a:lnTo>
                  <a:pt x="3260337" y="179100"/>
                </a:lnTo>
                <a:lnTo>
                  <a:pt x="3265179" y="183327"/>
                </a:lnTo>
                <a:lnTo>
                  <a:pt x="3275772" y="188198"/>
                </a:lnTo>
                <a:lnTo>
                  <a:pt x="3281670" y="189416"/>
                </a:lnTo>
                <a:lnTo>
                  <a:pt x="3336757" y="189416"/>
                </a:lnTo>
                <a:lnTo>
                  <a:pt x="3334255" y="192569"/>
                </a:lnTo>
                <a:lnTo>
                  <a:pt x="3255935" y="192569"/>
                </a:lnTo>
                <a:lnTo>
                  <a:pt x="3255935" y="254179"/>
                </a:lnTo>
                <a:close/>
              </a:path>
              <a:path w="8296909" h="257810">
                <a:moveTo>
                  <a:pt x="3336757" y="189416"/>
                </a:moveTo>
                <a:lnTo>
                  <a:pt x="3288155" y="189416"/>
                </a:lnTo>
                <a:lnTo>
                  <a:pt x="3297217" y="188548"/>
                </a:lnTo>
                <a:lnTo>
                  <a:pt x="3305171" y="185942"/>
                </a:lnTo>
                <a:lnTo>
                  <a:pt x="3327501" y="147981"/>
                </a:lnTo>
                <a:lnTo>
                  <a:pt x="3328151" y="135829"/>
                </a:lnTo>
                <a:lnTo>
                  <a:pt x="3328151" y="126755"/>
                </a:lnTo>
                <a:lnTo>
                  <a:pt x="3312217" y="89311"/>
                </a:lnTo>
                <a:lnTo>
                  <a:pt x="3298572" y="84535"/>
                </a:lnTo>
                <a:lnTo>
                  <a:pt x="3341178" y="84535"/>
                </a:lnTo>
                <a:lnTo>
                  <a:pt x="3353855" y="127349"/>
                </a:lnTo>
                <a:lnTo>
                  <a:pt x="3354091" y="135829"/>
                </a:lnTo>
                <a:lnTo>
                  <a:pt x="3353827" y="143437"/>
                </a:lnTo>
                <a:lnTo>
                  <a:pt x="3341638" y="182781"/>
                </a:lnTo>
                <a:lnTo>
                  <a:pt x="3337952" y="187912"/>
                </a:lnTo>
                <a:lnTo>
                  <a:pt x="3336757" y="189416"/>
                </a:lnTo>
                <a:close/>
              </a:path>
              <a:path w="8296909" h="257810">
                <a:moveTo>
                  <a:pt x="3293760" y="208903"/>
                </a:moveTo>
                <a:lnTo>
                  <a:pt x="3285250" y="208903"/>
                </a:lnTo>
                <a:lnTo>
                  <a:pt x="3278002" y="207470"/>
                </a:lnTo>
                <a:lnTo>
                  <a:pt x="3265971" y="201739"/>
                </a:lnTo>
                <a:lnTo>
                  <a:pt x="3260601" y="197727"/>
                </a:lnTo>
                <a:lnTo>
                  <a:pt x="3255935" y="192569"/>
                </a:lnTo>
                <a:lnTo>
                  <a:pt x="3334255" y="192569"/>
                </a:lnTo>
                <a:lnTo>
                  <a:pt x="3293760" y="208903"/>
                </a:lnTo>
                <a:close/>
              </a:path>
              <a:path w="8296909" h="257810">
                <a:moveTo>
                  <a:pt x="3447580" y="208903"/>
                </a:moveTo>
                <a:lnTo>
                  <a:pt x="3442504" y="208903"/>
                </a:lnTo>
                <a:lnTo>
                  <a:pt x="3435340" y="208598"/>
                </a:lnTo>
                <a:lnTo>
                  <a:pt x="3398986" y="194104"/>
                </a:lnTo>
                <a:lnTo>
                  <a:pt x="3378129" y="158884"/>
                </a:lnTo>
                <a:lnTo>
                  <a:pt x="3375413" y="136976"/>
                </a:lnTo>
                <a:lnTo>
                  <a:pt x="3375416" y="131149"/>
                </a:lnTo>
                <a:lnTo>
                  <a:pt x="3388854" y="89505"/>
                </a:lnTo>
                <a:lnTo>
                  <a:pt x="3426662" y="65944"/>
                </a:lnTo>
                <a:lnTo>
                  <a:pt x="3441213" y="64619"/>
                </a:lnTo>
                <a:lnTo>
                  <a:pt x="3449634" y="64619"/>
                </a:lnTo>
                <a:lnTo>
                  <a:pt x="3457410" y="66004"/>
                </a:lnTo>
                <a:lnTo>
                  <a:pt x="3471730" y="71544"/>
                </a:lnTo>
                <a:lnTo>
                  <a:pt x="3477951" y="75604"/>
                </a:lnTo>
                <a:lnTo>
                  <a:pt x="3485173" y="82959"/>
                </a:lnTo>
                <a:lnTo>
                  <a:pt x="3441653" y="82959"/>
                </a:lnTo>
                <a:lnTo>
                  <a:pt x="3433307" y="83604"/>
                </a:lnTo>
                <a:lnTo>
                  <a:pt x="3402725" y="113021"/>
                </a:lnTo>
                <a:lnTo>
                  <a:pt x="3400953" y="121501"/>
                </a:lnTo>
                <a:lnTo>
                  <a:pt x="3499743" y="121501"/>
                </a:lnTo>
                <a:lnTo>
                  <a:pt x="3499942" y="126780"/>
                </a:lnTo>
                <a:lnTo>
                  <a:pt x="3499959" y="131149"/>
                </a:lnTo>
                <a:lnTo>
                  <a:pt x="3499548" y="133752"/>
                </a:lnTo>
                <a:lnTo>
                  <a:pt x="3497817" y="136331"/>
                </a:lnTo>
                <a:lnTo>
                  <a:pt x="3496232" y="136976"/>
                </a:lnTo>
                <a:lnTo>
                  <a:pt x="3400249" y="136976"/>
                </a:lnTo>
                <a:lnTo>
                  <a:pt x="3400425" y="145764"/>
                </a:lnTo>
                <a:lnTo>
                  <a:pt x="3416798" y="180533"/>
                </a:lnTo>
                <a:lnTo>
                  <a:pt x="3438073" y="189130"/>
                </a:lnTo>
                <a:lnTo>
                  <a:pt x="3496247" y="189130"/>
                </a:lnTo>
                <a:lnTo>
                  <a:pt x="3494677" y="190993"/>
                </a:lnTo>
                <a:lnTo>
                  <a:pt x="3452715" y="208473"/>
                </a:lnTo>
                <a:lnTo>
                  <a:pt x="3447580" y="208903"/>
                </a:lnTo>
                <a:close/>
              </a:path>
              <a:path w="8296909" h="257810">
                <a:moveTo>
                  <a:pt x="3499743" y="121501"/>
                </a:moveTo>
                <a:lnTo>
                  <a:pt x="3477335" y="121501"/>
                </a:lnTo>
                <a:lnTo>
                  <a:pt x="3477335" y="115866"/>
                </a:lnTo>
                <a:lnTo>
                  <a:pt x="3476513" y="110684"/>
                </a:lnTo>
                <a:lnTo>
                  <a:pt x="3447199" y="82959"/>
                </a:lnTo>
                <a:lnTo>
                  <a:pt x="3485173" y="82959"/>
                </a:lnTo>
                <a:lnTo>
                  <a:pt x="3499673" y="119836"/>
                </a:lnTo>
                <a:lnTo>
                  <a:pt x="3499743" y="121501"/>
                </a:lnTo>
                <a:close/>
              </a:path>
              <a:path w="8296909" h="257810">
                <a:moveTo>
                  <a:pt x="3496247" y="189130"/>
                </a:moveTo>
                <a:lnTo>
                  <a:pt x="3450779" y="189130"/>
                </a:lnTo>
                <a:lnTo>
                  <a:pt x="3456061" y="188437"/>
                </a:lnTo>
                <a:lnTo>
                  <a:pt x="3465040" y="185667"/>
                </a:lnTo>
                <a:lnTo>
                  <a:pt x="3468884" y="184115"/>
                </a:lnTo>
                <a:lnTo>
                  <a:pt x="3475310" y="180676"/>
                </a:lnTo>
                <a:lnTo>
                  <a:pt x="3478010" y="179124"/>
                </a:lnTo>
                <a:lnTo>
                  <a:pt x="3482382" y="176354"/>
                </a:lnTo>
                <a:lnTo>
                  <a:pt x="3484289" y="175662"/>
                </a:lnTo>
                <a:lnTo>
                  <a:pt x="3486989" y="175662"/>
                </a:lnTo>
                <a:lnTo>
                  <a:pt x="3487869" y="175876"/>
                </a:lnTo>
                <a:lnTo>
                  <a:pt x="3489425" y="176736"/>
                </a:lnTo>
                <a:lnTo>
                  <a:pt x="3490070" y="177333"/>
                </a:lnTo>
                <a:lnTo>
                  <a:pt x="3497817" y="187267"/>
                </a:lnTo>
                <a:lnTo>
                  <a:pt x="3496247" y="189130"/>
                </a:lnTo>
                <a:close/>
              </a:path>
              <a:path w="8296909" h="257810">
                <a:moveTo>
                  <a:pt x="3720566" y="208903"/>
                </a:moveTo>
                <a:lnTo>
                  <a:pt x="3681366" y="197655"/>
                </a:lnTo>
                <a:lnTo>
                  <a:pt x="3658445" y="166635"/>
                </a:lnTo>
                <a:lnTo>
                  <a:pt x="3653779" y="136689"/>
                </a:lnTo>
                <a:lnTo>
                  <a:pt x="3654085" y="128522"/>
                </a:lnTo>
                <a:lnTo>
                  <a:pt x="3667684" y="89116"/>
                </a:lnTo>
                <a:lnTo>
                  <a:pt x="3699207" y="67480"/>
                </a:lnTo>
                <a:lnTo>
                  <a:pt x="3720566" y="64619"/>
                </a:lnTo>
                <a:lnTo>
                  <a:pt x="3728038" y="64937"/>
                </a:lnTo>
                <a:lnTo>
                  <a:pt x="3764603" y="79753"/>
                </a:lnTo>
                <a:lnTo>
                  <a:pt x="3769189" y="84248"/>
                </a:lnTo>
                <a:lnTo>
                  <a:pt x="3713670" y="84248"/>
                </a:lnTo>
                <a:lnTo>
                  <a:pt x="3707684" y="85442"/>
                </a:lnTo>
                <a:lnTo>
                  <a:pt x="3680541" y="121119"/>
                </a:lnTo>
                <a:lnTo>
                  <a:pt x="3679719" y="128522"/>
                </a:lnTo>
                <a:lnTo>
                  <a:pt x="3679719" y="145143"/>
                </a:lnTo>
                <a:lnTo>
                  <a:pt x="3697472" y="183422"/>
                </a:lnTo>
                <a:lnTo>
                  <a:pt x="3713670" y="189273"/>
                </a:lnTo>
                <a:lnTo>
                  <a:pt x="3769189" y="189273"/>
                </a:lnTo>
                <a:lnTo>
                  <a:pt x="3764603" y="193768"/>
                </a:lnTo>
                <a:lnTo>
                  <a:pt x="3728038" y="208585"/>
                </a:lnTo>
                <a:lnTo>
                  <a:pt x="3720566" y="208903"/>
                </a:lnTo>
                <a:close/>
              </a:path>
              <a:path w="8296909" h="257810">
                <a:moveTo>
                  <a:pt x="3769189" y="189273"/>
                </a:moveTo>
                <a:lnTo>
                  <a:pt x="3727345" y="189273"/>
                </a:lnTo>
                <a:lnTo>
                  <a:pt x="3733272" y="188103"/>
                </a:lnTo>
                <a:lnTo>
                  <a:pt x="3743396" y="183422"/>
                </a:lnTo>
                <a:lnTo>
                  <a:pt x="3761090" y="145143"/>
                </a:lnTo>
                <a:lnTo>
                  <a:pt x="3761090" y="128522"/>
                </a:lnTo>
                <a:lnTo>
                  <a:pt x="3743396" y="90218"/>
                </a:lnTo>
                <a:lnTo>
                  <a:pt x="3727345" y="84248"/>
                </a:lnTo>
                <a:lnTo>
                  <a:pt x="3769189" y="84248"/>
                </a:lnTo>
                <a:lnTo>
                  <a:pt x="3785881" y="121119"/>
                </a:lnTo>
                <a:lnTo>
                  <a:pt x="3787030" y="136689"/>
                </a:lnTo>
                <a:lnTo>
                  <a:pt x="3786739" y="144793"/>
                </a:lnTo>
                <a:lnTo>
                  <a:pt x="3773179" y="184406"/>
                </a:lnTo>
                <a:lnTo>
                  <a:pt x="3769189" y="189273"/>
                </a:lnTo>
                <a:close/>
              </a:path>
              <a:path w="8296909" h="257810">
                <a:moveTo>
                  <a:pt x="3846686" y="69347"/>
                </a:moveTo>
                <a:lnTo>
                  <a:pt x="3822331" y="69347"/>
                </a:lnTo>
                <a:lnTo>
                  <a:pt x="3822331" y="47998"/>
                </a:lnTo>
                <a:lnTo>
                  <a:pt x="3843693" y="11343"/>
                </a:lnTo>
                <a:lnTo>
                  <a:pt x="3861593" y="5731"/>
                </a:lnTo>
                <a:lnTo>
                  <a:pt x="3871716" y="5731"/>
                </a:lnTo>
                <a:lnTo>
                  <a:pt x="3874592" y="5970"/>
                </a:lnTo>
                <a:lnTo>
                  <a:pt x="3880255" y="6925"/>
                </a:lnTo>
                <a:lnTo>
                  <a:pt x="3882926" y="7593"/>
                </a:lnTo>
                <a:lnTo>
                  <a:pt x="3885508" y="8453"/>
                </a:lnTo>
                <a:lnTo>
                  <a:pt x="3884804" y="21062"/>
                </a:lnTo>
                <a:lnTo>
                  <a:pt x="3868899" y="25074"/>
                </a:lnTo>
                <a:lnTo>
                  <a:pt x="3865290" y="25599"/>
                </a:lnTo>
                <a:lnTo>
                  <a:pt x="3848564" y="41766"/>
                </a:lnTo>
                <a:lnTo>
                  <a:pt x="3847302" y="45826"/>
                </a:lnTo>
                <a:lnTo>
                  <a:pt x="3846686" y="50816"/>
                </a:lnTo>
                <a:lnTo>
                  <a:pt x="3846686" y="69347"/>
                </a:lnTo>
                <a:close/>
              </a:path>
              <a:path w="8296909" h="257810">
                <a:moveTo>
                  <a:pt x="3847537" y="206897"/>
                </a:moveTo>
                <a:lnTo>
                  <a:pt x="3822331" y="206897"/>
                </a:lnTo>
                <a:lnTo>
                  <a:pt x="3822331" y="87830"/>
                </a:lnTo>
                <a:lnTo>
                  <a:pt x="3808158" y="85968"/>
                </a:lnTo>
                <a:lnTo>
                  <a:pt x="3806133" y="85777"/>
                </a:lnTo>
                <a:lnTo>
                  <a:pt x="3804519" y="85156"/>
                </a:lnTo>
                <a:lnTo>
                  <a:pt x="3802025" y="83054"/>
                </a:lnTo>
                <a:lnTo>
                  <a:pt x="3801408" y="81574"/>
                </a:lnTo>
                <a:lnTo>
                  <a:pt x="3801408" y="69347"/>
                </a:lnTo>
                <a:lnTo>
                  <a:pt x="3884364" y="69347"/>
                </a:lnTo>
                <a:lnTo>
                  <a:pt x="3884364" y="87687"/>
                </a:lnTo>
                <a:lnTo>
                  <a:pt x="3847537" y="87687"/>
                </a:lnTo>
                <a:lnTo>
                  <a:pt x="3847537" y="206897"/>
                </a:lnTo>
                <a:close/>
              </a:path>
              <a:path w="8296909" h="257810">
                <a:moveTo>
                  <a:pt x="4053267" y="99149"/>
                </a:moveTo>
                <a:lnTo>
                  <a:pt x="4049335" y="99149"/>
                </a:lnTo>
                <a:lnTo>
                  <a:pt x="4047867" y="98720"/>
                </a:lnTo>
                <a:lnTo>
                  <a:pt x="4045373" y="97000"/>
                </a:lnTo>
                <a:lnTo>
                  <a:pt x="4044376" y="95902"/>
                </a:lnTo>
                <a:lnTo>
                  <a:pt x="4039035" y="86541"/>
                </a:lnTo>
                <a:lnTo>
                  <a:pt x="4044939" y="81307"/>
                </a:lnTo>
                <a:lnTo>
                  <a:pt x="4085778" y="64677"/>
                </a:lnTo>
                <a:lnTo>
                  <a:pt x="4093761" y="64332"/>
                </a:lnTo>
                <a:lnTo>
                  <a:pt x="4101596" y="64332"/>
                </a:lnTo>
                <a:lnTo>
                  <a:pt x="4134619" y="84535"/>
                </a:lnTo>
                <a:lnTo>
                  <a:pt x="4084811" y="84535"/>
                </a:lnTo>
                <a:lnTo>
                  <a:pt x="4079823" y="85299"/>
                </a:lnTo>
                <a:lnTo>
                  <a:pt x="4055438" y="98385"/>
                </a:lnTo>
                <a:lnTo>
                  <a:pt x="4053267" y="99149"/>
                </a:lnTo>
                <a:close/>
              </a:path>
              <a:path w="8296909" h="257810">
                <a:moveTo>
                  <a:pt x="4076654" y="209046"/>
                </a:moveTo>
                <a:lnTo>
                  <a:pt x="4065943" y="209046"/>
                </a:lnTo>
                <a:lnTo>
                  <a:pt x="4060867" y="208305"/>
                </a:lnTo>
                <a:lnTo>
                  <a:pt x="4032144" y="178264"/>
                </a:lnTo>
                <a:lnTo>
                  <a:pt x="4032139" y="166396"/>
                </a:lnTo>
                <a:lnTo>
                  <a:pt x="4033636" y="161071"/>
                </a:lnTo>
                <a:lnTo>
                  <a:pt x="4063064" y="136814"/>
                </a:lnTo>
                <a:lnTo>
                  <a:pt x="4106548" y="128580"/>
                </a:lnTo>
                <a:lnTo>
                  <a:pt x="4117970" y="128092"/>
                </a:lnTo>
                <a:lnTo>
                  <a:pt x="4117970" y="117346"/>
                </a:lnTo>
                <a:lnTo>
                  <a:pt x="4099630" y="84535"/>
                </a:lnTo>
                <a:lnTo>
                  <a:pt x="4134619" y="84535"/>
                </a:lnTo>
                <a:lnTo>
                  <a:pt x="4137249" y="89215"/>
                </a:lnTo>
                <a:lnTo>
                  <a:pt x="4141533" y="102206"/>
                </a:lnTo>
                <a:lnTo>
                  <a:pt x="4142619" y="109418"/>
                </a:lnTo>
                <a:lnTo>
                  <a:pt x="4142619" y="143853"/>
                </a:lnTo>
                <a:lnTo>
                  <a:pt x="4117970" y="143853"/>
                </a:lnTo>
                <a:lnTo>
                  <a:pt x="4109899" y="144296"/>
                </a:lnTo>
                <a:lnTo>
                  <a:pt x="4065415" y="154456"/>
                </a:lnTo>
                <a:lnTo>
                  <a:pt x="4056348" y="166826"/>
                </a:lnTo>
                <a:lnTo>
                  <a:pt x="4056348" y="174276"/>
                </a:lnTo>
                <a:lnTo>
                  <a:pt x="4075832" y="191422"/>
                </a:lnTo>
                <a:lnTo>
                  <a:pt x="4116095" y="191422"/>
                </a:lnTo>
                <a:lnTo>
                  <a:pt x="4112629" y="194312"/>
                </a:lnTo>
                <a:lnTo>
                  <a:pt x="4081466" y="208592"/>
                </a:lnTo>
                <a:lnTo>
                  <a:pt x="4076654" y="209046"/>
                </a:lnTo>
                <a:close/>
              </a:path>
              <a:path w="8296909" h="257810">
                <a:moveTo>
                  <a:pt x="4116095" y="191422"/>
                </a:moveTo>
                <a:lnTo>
                  <a:pt x="4083197" y="191422"/>
                </a:lnTo>
                <a:lnTo>
                  <a:pt x="4087071" y="190993"/>
                </a:lnTo>
                <a:lnTo>
                  <a:pt x="4094143" y="189273"/>
                </a:lnTo>
                <a:lnTo>
                  <a:pt x="4117970" y="172796"/>
                </a:lnTo>
                <a:lnTo>
                  <a:pt x="4117970" y="143853"/>
                </a:lnTo>
                <a:lnTo>
                  <a:pt x="4142619" y="143853"/>
                </a:lnTo>
                <a:lnTo>
                  <a:pt x="4142619" y="187984"/>
                </a:lnTo>
                <a:lnTo>
                  <a:pt x="4119819" y="187984"/>
                </a:lnTo>
                <a:lnTo>
                  <a:pt x="4116095" y="191422"/>
                </a:lnTo>
                <a:close/>
              </a:path>
              <a:path w="8296909" h="257810">
                <a:moveTo>
                  <a:pt x="4142619" y="206897"/>
                </a:moveTo>
                <a:lnTo>
                  <a:pt x="4128945" y="206897"/>
                </a:lnTo>
                <a:lnTo>
                  <a:pt x="4127037" y="206515"/>
                </a:lnTo>
                <a:lnTo>
                  <a:pt x="4124367" y="204986"/>
                </a:lnTo>
                <a:lnTo>
                  <a:pt x="4123457" y="203410"/>
                </a:lnTo>
                <a:lnTo>
                  <a:pt x="4122988" y="201022"/>
                </a:lnTo>
                <a:lnTo>
                  <a:pt x="4119819" y="187984"/>
                </a:lnTo>
                <a:lnTo>
                  <a:pt x="4142619" y="187984"/>
                </a:lnTo>
                <a:lnTo>
                  <a:pt x="4142619" y="206897"/>
                </a:lnTo>
                <a:close/>
              </a:path>
              <a:path w="8296909" h="257810">
                <a:moveTo>
                  <a:pt x="4228704" y="86827"/>
                </a:moveTo>
                <a:lnTo>
                  <a:pt x="4204945" y="86827"/>
                </a:lnTo>
                <a:lnTo>
                  <a:pt x="4209594" y="82059"/>
                </a:lnTo>
                <a:lnTo>
                  <a:pt x="4243864" y="65000"/>
                </a:lnTo>
                <a:lnTo>
                  <a:pt x="4250956" y="64619"/>
                </a:lnTo>
                <a:lnTo>
                  <a:pt x="4258586" y="64619"/>
                </a:lnTo>
                <a:lnTo>
                  <a:pt x="4289936" y="84535"/>
                </a:lnTo>
                <a:lnTo>
                  <a:pt x="4236460" y="84535"/>
                </a:lnTo>
                <a:lnTo>
                  <a:pt x="4229799" y="86231"/>
                </a:lnTo>
                <a:lnTo>
                  <a:pt x="4228704" y="86827"/>
                </a:lnTo>
                <a:close/>
              </a:path>
              <a:path w="8296909" h="257810">
                <a:moveTo>
                  <a:pt x="4206530" y="206897"/>
                </a:moveTo>
                <a:lnTo>
                  <a:pt x="4181323" y="206897"/>
                </a:lnTo>
                <a:lnTo>
                  <a:pt x="4181323" y="66768"/>
                </a:lnTo>
                <a:lnTo>
                  <a:pt x="4198167" y="66768"/>
                </a:lnTo>
                <a:lnTo>
                  <a:pt x="4199663" y="67174"/>
                </a:lnTo>
                <a:lnTo>
                  <a:pt x="4201952" y="68798"/>
                </a:lnTo>
                <a:lnTo>
                  <a:pt x="4202598" y="70111"/>
                </a:lnTo>
                <a:lnTo>
                  <a:pt x="4202803" y="71926"/>
                </a:lnTo>
                <a:lnTo>
                  <a:pt x="4204945" y="86827"/>
                </a:lnTo>
                <a:lnTo>
                  <a:pt x="4228704" y="86827"/>
                </a:lnTo>
                <a:lnTo>
                  <a:pt x="4217358" y="93012"/>
                </a:lnTo>
                <a:lnTo>
                  <a:pt x="4211694" y="97717"/>
                </a:lnTo>
                <a:lnTo>
                  <a:pt x="4206530" y="103734"/>
                </a:lnTo>
                <a:lnTo>
                  <a:pt x="4206530" y="206897"/>
                </a:lnTo>
                <a:close/>
              </a:path>
              <a:path w="8296909" h="257810">
                <a:moveTo>
                  <a:pt x="4297525" y="206897"/>
                </a:moveTo>
                <a:lnTo>
                  <a:pt x="4272289" y="206897"/>
                </a:lnTo>
                <a:lnTo>
                  <a:pt x="4272289" y="107221"/>
                </a:lnTo>
                <a:lnTo>
                  <a:pt x="4269942" y="99102"/>
                </a:lnTo>
                <a:lnTo>
                  <a:pt x="4260464" y="87448"/>
                </a:lnTo>
                <a:lnTo>
                  <a:pt x="4253275" y="84535"/>
                </a:lnTo>
                <a:lnTo>
                  <a:pt x="4289936" y="84535"/>
                </a:lnTo>
                <a:lnTo>
                  <a:pt x="4292507" y="89383"/>
                </a:lnTo>
                <a:lnTo>
                  <a:pt x="4296498" y="102469"/>
                </a:lnTo>
                <a:lnTo>
                  <a:pt x="4297525" y="109705"/>
                </a:lnTo>
                <a:lnTo>
                  <a:pt x="4297525" y="206897"/>
                </a:lnTo>
                <a:close/>
              </a:path>
              <a:path w="8296909" h="257810">
                <a:moveTo>
                  <a:pt x="4524588" y="208903"/>
                </a:moveTo>
                <a:lnTo>
                  <a:pt x="4485388" y="197655"/>
                </a:lnTo>
                <a:lnTo>
                  <a:pt x="4462467" y="166635"/>
                </a:lnTo>
                <a:lnTo>
                  <a:pt x="4457801" y="136689"/>
                </a:lnTo>
                <a:lnTo>
                  <a:pt x="4458107" y="128522"/>
                </a:lnTo>
                <a:lnTo>
                  <a:pt x="4471706" y="89116"/>
                </a:lnTo>
                <a:lnTo>
                  <a:pt x="4503229" y="67480"/>
                </a:lnTo>
                <a:lnTo>
                  <a:pt x="4524588" y="64619"/>
                </a:lnTo>
                <a:lnTo>
                  <a:pt x="4532060" y="64937"/>
                </a:lnTo>
                <a:lnTo>
                  <a:pt x="4568624" y="79753"/>
                </a:lnTo>
                <a:lnTo>
                  <a:pt x="4573211" y="84248"/>
                </a:lnTo>
                <a:lnTo>
                  <a:pt x="4517692" y="84248"/>
                </a:lnTo>
                <a:lnTo>
                  <a:pt x="4511706" y="85442"/>
                </a:lnTo>
                <a:lnTo>
                  <a:pt x="4484563" y="121119"/>
                </a:lnTo>
                <a:lnTo>
                  <a:pt x="4483741" y="128522"/>
                </a:lnTo>
                <a:lnTo>
                  <a:pt x="4483741" y="145143"/>
                </a:lnTo>
                <a:lnTo>
                  <a:pt x="4501494" y="183422"/>
                </a:lnTo>
                <a:lnTo>
                  <a:pt x="4517692" y="189273"/>
                </a:lnTo>
                <a:lnTo>
                  <a:pt x="4573211" y="189273"/>
                </a:lnTo>
                <a:lnTo>
                  <a:pt x="4568624" y="193768"/>
                </a:lnTo>
                <a:lnTo>
                  <a:pt x="4532060" y="208585"/>
                </a:lnTo>
                <a:lnTo>
                  <a:pt x="4524588" y="208903"/>
                </a:lnTo>
                <a:close/>
              </a:path>
              <a:path w="8296909" h="257810">
                <a:moveTo>
                  <a:pt x="4573211" y="189273"/>
                </a:moveTo>
                <a:lnTo>
                  <a:pt x="4531366" y="189273"/>
                </a:lnTo>
                <a:lnTo>
                  <a:pt x="4537294" y="188103"/>
                </a:lnTo>
                <a:lnTo>
                  <a:pt x="4547417" y="183422"/>
                </a:lnTo>
                <a:lnTo>
                  <a:pt x="4565112" y="145143"/>
                </a:lnTo>
                <a:lnTo>
                  <a:pt x="4565112" y="128522"/>
                </a:lnTo>
                <a:lnTo>
                  <a:pt x="4547417" y="90218"/>
                </a:lnTo>
                <a:lnTo>
                  <a:pt x="4531366" y="84248"/>
                </a:lnTo>
                <a:lnTo>
                  <a:pt x="4573211" y="84248"/>
                </a:lnTo>
                <a:lnTo>
                  <a:pt x="4589903" y="121119"/>
                </a:lnTo>
                <a:lnTo>
                  <a:pt x="4591052" y="136689"/>
                </a:lnTo>
                <a:lnTo>
                  <a:pt x="4590761" y="144793"/>
                </a:lnTo>
                <a:lnTo>
                  <a:pt x="4577201" y="184406"/>
                </a:lnTo>
                <a:lnTo>
                  <a:pt x="4573211" y="189273"/>
                </a:lnTo>
                <a:close/>
              </a:path>
              <a:path w="8296909" h="257810">
                <a:moveTo>
                  <a:pt x="4660100" y="94278"/>
                </a:moveTo>
                <a:lnTo>
                  <a:pt x="4643665" y="94278"/>
                </a:lnTo>
                <a:lnTo>
                  <a:pt x="4647083" y="87696"/>
                </a:lnTo>
                <a:lnTo>
                  <a:pt x="4673479" y="64332"/>
                </a:lnTo>
                <a:lnTo>
                  <a:pt x="4685304" y="64332"/>
                </a:lnTo>
                <a:lnTo>
                  <a:pt x="4688092" y="64643"/>
                </a:lnTo>
                <a:lnTo>
                  <a:pt x="4693256" y="65885"/>
                </a:lnTo>
                <a:lnTo>
                  <a:pt x="4695574" y="66911"/>
                </a:lnTo>
                <a:lnTo>
                  <a:pt x="4697687" y="68344"/>
                </a:lnTo>
                <a:lnTo>
                  <a:pt x="4695603" y="87696"/>
                </a:lnTo>
                <a:lnTo>
                  <a:pt x="4695446" y="88977"/>
                </a:lnTo>
                <a:lnTo>
                  <a:pt x="4673625" y="88977"/>
                </a:lnTo>
                <a:lnTo>
                  <a:pt x="4669811" y="89622"/>
                </a:lnTo>
                <a:lnTo>
                  <a:pt x="4663238" y="92201"/>
                </a:lnTo>
                <a:lnTo>
                  <a:pt x="4660274" y="94111"/>
                </a:lnTo>
                <a:lnTo>
                  <a:pt x="4660100" y="94278"/>
                </a:lnTo>
                <a:close/>
              </a:path>
              <a:path w="8296909" h="257810">
                <a:moveTo>
                  <a:pt x="4645103" y="206897"/>
                </a:moveTo>
                <a:lnTo>
                  <a:pt x="4619897" y="206897"/>
                </a:lnTo>
                <a:lnTo>
                  <a:pt x="4619897" y="66768"/>
                </a:lnTo>
                <a:lnTo>
                  <a:pt x="4637033" y="66768"/>
                </a:lnTo>
                <a:lnTo>
                  <a:pt x="4638911" y="67293"/>
                </a:lnTo>
                <a:lnTo>
                  <a:pt x="4641112" y="69395"/>
                </a:lnTo>
                <a:lnTo>
                  <a:pt x="4641758" y="71162"/>
                </a:lnTo>
                <a:lnTo>
                  <a:pt x="4643665" y="94278"/>
                </a:lnTo>
                <a:lnTo>
                  <a:pt x="4660100" y="94278"/>
                </a:lnTo>
                <a:lnTo>
                  <a:pt x="4645103" y="118349"/>
                </a:lnTo>
                <a:lnTo>
                  <a:pt x="4645103" y="206897"/>
                </a:lnTo>
                <a:close/>
              </a:path>
              <a:path w="8296909" h="257810">
                <a:moveTo>
                  <a:pt x="4694049" y="90553"/>
                </a:moveTo>
                <a:lnTo>
                  <a:pt x="4690322" y="90553"/>
                </a:lnTo>
                <a:lnTo>
                  <a:pt x="4688444" y="90290"/>
                </a:lnTo>
                <a:lnTo>
                  <a:pt x="4683573" y="89239"/>
                </a:lnTo>
                <a:lnTo>
                  <a:pt x="4680873" y="88977"/>
                </a:lnTo>
                <a:lnTo>
                  <a:pt x="4695446" y="88977"/>
                </a:lnTo>
                <a:lnTo>
                  <a:pt x="4695399" y="89359"/>
                </a:lnTo>
                <a:lnTo>
                  <a:pt x="4694049" y="90553"/>
                </a:lnTo>
                <a:close/>
              </a:path>
              <a:path w="8296909" h="257810">
                <a:moveTo>
                  <a:pt x="4771311" y="257331"/>
                </a:moveTo>
                <a:lnTo>
                  <a:pt x="4732049" y="249594"/>
                </a:lnTo>
                <a:lnTo>
                  <a:pt x="4712682" y="225093"/>
                </a:lnTo>
                <a:lnTo>
                  <a:pt x="4712682" y="213344"/>
                </a:lnTo>
                <a:lnTo>
                  <a:pt x="4714736" y="207518"/>
                </a:lnTo>
                <a:lnTo>
                  <a:pt x="4722835" y="197965"/>
                </a:lnTo>
                <a:lnTo>
                  <a:pt x="4728469" y="194192"/>
                </a:lnTo>
                <a:lnTo>
                  <a:pt x="4735629" y="191422"/>
                </a:lnTo>
                <a:lnTo>
                  <a:pt x="4731697" y="189607"/>
                </a:lnTo>
                <a:lnTo>
                  <a:pt x="4728587" y="187124"/>
                </a:lnTo>
                <a:lnTo>
                  <a:pt x="4724009" y="180820"/>
                </a:lnTo>
                <a:lnTo>
                  <a:pt x="4722903" y="176760"/>
                </a:lnTo>
                <a:lnTo>
                  <a:pt x="4722864" y="167351"/>
                </a:lnTo>
                <a:lnTo>
                  <a:pt x="4724302" y="163101"/>
                </a:lnTo>
                <a:lnTo>
                  <a:pt x="4730024" y="154122"/>
                </a:lnTo>
                <a:lnTo>
                  <a:pt x="4734338" y="150396"/>
                </a:lnTo>
                <a:lnTo>
                  <a:pt x="4740060" y="147435"/>
                </a:lnTo>
                <a:lnTo>
                  <a:pt x="4733458" y="143519"/>
                </a:lnTo>
                <a:lnTo>
                  <a:pt x="4728293" y="138361"/>
                </a:lnTo>
                <a:lnTo>
                  <a:pt x="4720752" y="125561"/>
                </a:lnTo>
                <a:lnTo>
                  <a:pt x="4718942" y="118492"/>
                </a:lnTo>
                <a:lnTo>
                  <a:pt x="4718924" y="102349"/>
                </a:lnTo>
                <a:lnTo>
                  <a:pt x="4720135" y="96523"/>
                </a:lnTo>
                <a:lnTo>
                  <a:pt x="4755436" y="65526"/>
                </a:lnTo>
                <a:lnTo>
                  <a:pt x="4762273" y="64476"/>
                </a:lnTo>
                <a:lnTo>
                  <a:pt x="4775537" y="64476"/>
                </a:lnTo>
                <a:lnTo>
                  <a:pt x="4780994" y="65144"/>
                </a:lnTo>
                <a:lnTo>
                  <a:pt x="4791118" y="67819"/>
                </a:lnTo>
                <a:lnTo>
                  <a:pt x="4795696" y="69729"/>
                </a:lnTo>
                <a:lnTo>
                  <a:pt x="4799804" y="72213"/>
                </a:lnTo>
                <a:lnTo>
                  <a:pt x="4836484" y="72213"/>
                </a:lnTo>
                <a:lnTo>
                  <a:pt x="4836484" y="82386"/>
                </a:lnTo>
                <a:lnTo>
                  <a:pt x="4760659" y="82386"/>
                </a:lnTo>
                <a:lnTo>
                  <a:pt x="4753734" y="84893"/>
                </a:lnTo>
                <a:lnTo>
                  <a:pt x="4744285" y="94923"/>
                </a:lnTo>
                <a:lnTo>
                  <a:pt x="4741938" y="101681"/>
                </a:lnTo>
                <a:lnTo>
                  <a:pt x="4741938" y="114290"/>
                </a:lnTo>
                <a:lnTo>
                  <a:pt x="4742525" y="118039"/>
                </a:lnTo>
                <a:lnTo>
                  <a:pt x="4743728" y="121430"/>
                </a:lnTo>
                <a:lnTo>
                  <a:pt x="4744902" y="124821"/>
                </a:lnTo>
                <a:lnTo>
                  <a:pt x="4765237" y="138122"/>
                </a:lnTo>
                <a:lnTo>
                  <a:pt x="4810740" y="138122"/>
                </a:lnTo>
                <a:lnTo>
                  <a:pt x="4810456" y="138504"/>
                </a:lnTo>
                <a:lnTo>
                  <a:pt x="4801477" y="146337"/>
                </a:lnTo>
                <a:lnTo>
                  <a:pt x="4796165" y="149369"/>
                </a:lnTo>
                <a:lnTo>
                  <a:pt x="4786923" y="152593"/>
                </a:lnTo>
                <a:lnTo>
                  <a:pt x="4752825" y="152593"/>
                </a:lnTo>
                <a:lnTo>
                  <a:pt x="4750037" y="154408"/>
                </a:lnTo>
                <a:lnTo>
                  <a:pt x="4747983" y="156342"/>
                </a:lnTo>
                <a:lnTo>
                  <a:pt x="4745312" y="160450"/>
                </a:lnTo>
                <a:lnTo>
                  <a:pt x="4744637" y="162480"/>
                </a:lnTo>
                <a:lnTo>
                  <a:pt x="4744637" y="167829"/>
                </a:lnTo>
                <a:lnTo>
                  <a:pt x="4778354" y="177142"/>
                </a:lnTo>
                <a:lnTo>
                  <a:pt x="4783841" y="177452"/>
                </a:lnTo>
                <a:lnTo>
                  <a:pt x="4824365" y="187243"/>
                </a:lnTo>
                <a:lnTo>
                  <a:pt x="4831005" y="195577"/>
                </a:lnTo>
                <a:lnTo>
                  <a:pt x="4750653" y="195577"/>
                </a:lnTo>
                <a:lnTo>
                  <a:pt x="4745987" y="198061"/>
                </a:lnTo>
                <a:lnTo>
                  <a:pt x="4742173" y="201046"/>
                </a:lnTo>
                <a:lnTo>
                  <a:pt x="4736245" y="208019"/>
                </a:lnTo>
                <a:lnTo>
                  <a:pt x="4734749" y="212198"/>
                </a:lnTo>
                <a:lnTo>
                  <a:pt x="4734749" y="220222"/>
                </a:lnTo>
                <a:lnTo>
                  <a:pt x="4735482" y="223135"/>
                </a:lnTo>
                <a:lnTo>
                  <a:pt x="4736920" y="225810"/>
                </a:lnTo>
                <a:lnTo>
                  <a:pt x="4738328" y="228484"/>
                </a:lnTo>
                <a:lnTo>
                  <a:pt x="4765325" y="239135"/>
                </a:lnTo>
                <a:lnTo>
                  <a:pt x="4822076" y="239135"/>
                </a:lnTo>
                <a:lnTo>
                  <a:pt x="4812099" y="247254"/>
                </a:lnTo>
                <a:lnTo>
                  <a:pt x="4778491" y="257085"/>
                </a:lnTo>
                <a:lnTo>
                  <a:pt x="4771311" y="257331"/>
                </a:lnTo>
                <a:close/>
              </a:path>
              <a:path w="8296909" h="257810">
                <a:moveTo>
                  <a:pt x="4810740" y="138122"/>
                </a:moveTo>
                <a:lnTo>
                  <a:pt x="4778999" y="138122"/>
                </a:lnTo>
                <a:lnTo>
                  <a:pt x="4785983" y="135543"/>
                </a:lnTo>
                <a:lnTo>
                  <a:pt x="4795431" y="125227"/>
                </a:lnTo>
                <a:lnTo>
                  <a:pt x="4797808" y="118492"/>
                </a:lnTo>
                <a:lnTo>
                  <a:pt x="4797808" y="101681"/>
                </a:lnTo>
                <a:lnTo>
                  <a:pt x="4795431" y="94923"/>
                </a:lnTo>
                <a:lnTo>
                  <a:pt x="4785983" y="84893"/>
                </a:lnTo>
                <a:lnTo>
                  <a:pt x="4778999" y="82386"/>
                </a:lnTo>
                <a:lnTo>
                  <a:pt x="4836484" y="82386"/>
                </a:lnTo>
                <a:lnTo>
                  <a:pt x="4836460" y="84893"/>
                </a:lnTo>
                <a:lnTo>
                  <a:pt x="4834576" y="86827"/>
                </a:lnTo>
                <a:lnTo>
                  <a:pt x="4815855" y="89550"/>
                </a:lnTo>
                <a:lnTo>
                  <a:pt x="4818819" y="95663"/>
                </a:lnTo>
                <a:lnTo>
                  <a:pt x="4820286" y="102349"/>
                </a:lnTo>
                <a:lnTo>
                  <a:pt x="4820286" y="116487"/>
                </a:lnTo>
                <a:lnTo>
                  <a:pt x="4819024" y="122695"/>
                </a:lnTo>
                <a:lnTo>
                  <a:pt x="4813977" y="133776"/>
                </a:lnTo>
                <a:lnTo>
                  <a:pt x="4810740" y="138122"/>
                </a:lnTo>
                <a:close/>
              </a:path>
              <a:path w="8296909" h="257810">
                <a:moveTo>
                  <a:pt x="4777062" y="154743"/>
                </a:moveTo>
                <a:lnTo>
                  <a:pt x="4763594" y="154743"/>
                </a:lnTo>
                <a:lnTo>
                  <a:pt x="4757960" y="154026"/>
                </a:lnTo>
                <a:lnTo>
                  <a:pt x="4752825" y="152593"/>
                </a:lnTo>
                <a:lnTo>
                  <a:pt x="4786923" y="152593"/>
                </a:lnTo>
                <a:lnTo>
                  <a:pt x="4783841" y="153668"/>
                </a:lnTo>
                <a:lnTo>
                  <a:pt x="4777062" y="154743"/>
                </a:lnTo>
                <a:close/>
              </a:path>
              <a:path w="8296909" h="257810">
                <a:moveTo>
                  <a:pt x="4822076" y="239135"/>
                </a:moveTo>
                <a:lnTo>
                  <a:pt x="4778031" y="239135"/>
                </a:lnTo>
                <a:lnTo>
                  <a:pt x="4783606" y="238514"/>
                </a:lnTo>
                <a:lnTo>
                  <a:pt x="4793348" y="236030"/>
                </a:lnTo>
                <a:lnTo>
                  <a:pt x="4810984" y="218120"/>
                </a:lnTo>
                <a:lnTo>
                  <a:pt x="4810984" y="211147"/>
                </a:lnTo>
                <a:lnTo>
                  <a:pt x="4773248" y="197297"/>
                </a:lnTo>
                <a:lnTo>
                  <a:pt x="4759427" y="196676"/>
                </a:lnTo>
                <a:lnTo>
                  <a:pt x="4754966" y="196246"/>
                </a:lnTo>
                <a:lnTo>
                  <a:pt x="4750653" y="195577"/>
                </a:lnTo>
                <a:lnTo>
                  <a:pt x="4831005" y="195577"/>
                </a:lnTo>
                <a:lnTo>
                  <a:pt x="4832904" y="198562"/>
                </a:lnTo>
                <a:lnTo>
                  <a:pt x="4834195" y="203840"/>
                </a:lnTo>
                <a:lnTo>
                  <a:pt x="4834195" y="216353"/>
                </a:lnTo>
                <a:lnTo>
                  <a:pt x="4832757" y="222180"/>
                </a:lnTo>
                <a:lnTo>
                  <a:pt x="4829911" y="227816"/>
                </a:lnTo>
                <a:lnTo>
                  <a:pt x="4827035" y="233451"/>
                </a:lnTo>
                <a:lnTo>
                  <a:pt x="4822898" y="238466"/>
                </a:lnTo>
                <a:lnTo>
                  <a:pt x="4822076" y="239135"/>
                </a:lnTo>
                <a:close/>
              </a:path>
              <a:path w="8296909" h="257810">
                <a:moveTo>
                  <a:pt x="4874601" y="99149"/>
                </a:moveTo>
                <a:lnTo>
                  <a:pt x="4870669" y="99149"/>
                </a:lnTo>
                <a:lnTo>
                  <a:pt x="4869202" y="98720"/>
                </a:lnTo>
                <a:lnTo>
                  <a:pt x="4866708" y="97000"/>
                </a:lnTo>
                <a:lnTo>
                  <a:pt x="4865710" y="95902"/>
                </a:lnTo>
                <a:lnTo>
                  <a:pt x="4860340" y="86541"/>
                </a:lnTo>
                <a:lnTo>
                  <a:pt x="4866261" y="81307"/>
                </a:lnTo>
                <a:lnTo>
                  <a:pt x="4907113" y="64677"/>
                </a:lnTo>
                <a:lnTo>
                  <a:pt x="4915096" y="64332"/>
                </a:lnTo>
                <a:lnTo>
                  <a:pt x="4922930" y="64332"/>
                </a:lnTo>
                <a:lnTo>
                  <a:pt x="4955954" y="84535"/>
                </a:lnTo>
                <a:lnTo>
                  <a:pt x="4906146" y="84535"/>
                </a:lnTo>
                <a:lnTo>
                  <a:pt x="4901157" y="85299"/>
                </a:lnTo>
                <a:lnTo>
                  <a:pt x="4876773" y="98385"/>
                </a:lnTo>
                <a:lnTo>
                  <a:pt x="4874601" y="99149"/>
                </a:lnTo>
                <a:close/>
              </a:path>
              <a:path w="8296909" h="257810">
                <a:moveTo>
                  <a:pt x="4897988" y="209046"/>
                </a:moveTo>
                <a:lnTo>
                  <a:pt x="4887278" y="209046"/>
                </a:lnTo>
                <a:lnTo>
                  <a:pt x="4882201" y="208305"/>
                </a:lnTo>
                <a:lnTo>
                  <a:pt x="4853479" y="178264"/>
                </a:lnTo>
                <a:lnTo>
                  <a:pt x="4853474" y="166396"/>
                </a:lnTo>
                <a:lnTo>
                  <a:pt x="4854970" y="161071"/>
                </a:lnTo>
                <a:lnTo>
                  <a:pt x="4857993" y="155960"/>
                </a:lnTo>
                <a:lnTo>
                  <a:pt x="4860986" y="150850"/>
                </a:lnTo>
                <a:lnTo>
                  <a:pt x="4899192" y="132462"/>
                </a:lnTo>
                <a:lnTo>
                  <a:pt x="4939305" y="128092"/>
                </a:lnTo>
                <a:lnTo>
                  <a:pt x="4939305" y="117346"/>
                </a:lnTo>
                <a:lnTo>
                  <a:pt x="4920965" y="84535"/>
                </a:lnTo>
                <a:lnTo>
                  <a:pt x="4955954" y="84535"/>
                </a:lnTo>
                <a:lnTo>
                  <a:pt x="4958583" y="89215"/>
                </a:lnTo>
                <a:lnTo>
                  <a:pt x="4962868" y="102206"/>
                </a:lnTo>
                <a:lnTo>
                  <a:pt x="4963953" y="109418"/>
                </a:lnTo>
                <a:lnTo>
                  <a:pt x="4963953" y="143853"/>
                </a:lnTo>
                <a:lnTo>
                  <a:pt x="4939305" y="143853"/>
                </a:lnTo>
                <a:lnTo>
                  <a:pt x="4931233" y="144296"/>
                </a:lnTo>
                <a:lnTo>
                  <a:pt x="4886750" y="154456"/>
                </a:lnTo>
                <a:lnTo>
                  <a:pt x="4877682" y="166826"/>
                </a:lnTo>
                <a:lnTo>
                  <a:pt x="4877682" y="174276"/>
                </a:lnTo>
                <a:lnTo>
                  <a:pt x="4897167" y="191422"/>
                </a:lnTo>
                <a:lnTo>
                  <a:pt x="4937429" y="191422"/>
                </a:lnTo>
                <a:lnTo>
                  <a:pt x="4933964" y="194312"/>
                </a:lnTo>
                <a:lnTo>
                  <a:pt x="4902801" y="208592"/>
                </a:lnTo>
                <a:lnTo>
                  <a:pt x="4897988" y="209046"/>
                </a:lnTo>
                <a:close/>
              </a:path>
              <a:path w="8296909" h="257810">
                <a:moveTo>
                  <a:pt x="4937429" y="191422"/>
                </a:moveTo>
                <a:lnTo>
                  <a:pt x="4904532" y="191422"/>
                </a:lnTo>
                <a:lnTo>
                  <a:pt x="4908406" y="190993"/>
                </a:lnTo>
                <a:lnTo>
                  <a:pt x="4915478" y="189273"/>
                </a:lnTo>
                <a:lnTo>
                  <a:pt x="4939305" y="172796"/>
                </a:lnTo>
                <a:lnTo>
                  <a:pt x="4939305" y="143853"/>
                </a:lnTo>
                <a:lnTo>
                  <a:pt x="4963953" y="143853"/>
                </a:lnTo>
                <a:lnTo>
                  <a:pt x="4963953" y="187984"/>
                </a:lnTo>
                <a:lnTo>
                  <a:pt x="4941153" y="187984"/>
                </a:lnTo>
                <a:lnTo>
                  <a:pt x="4937429" y="191422"/>
                </a:lnTo>
                <a:close/>
              </a:path>
              <a:path w="8296909" h="257810">
                <a:moveTo>
                  <a:pt x="4963953" y="206897"/>
                </a:moveTo>
                <a:lnTo>
                  <a:pt x="4950279" y="206897"/>
                </a:lnTo>
                <a:lnTo>
                  <a:pt x="4948372" y="206515"/>
                </a:lnTo>
                <a:lnTo>
                  <a:pt x="4945702" y="204986"/>
                </a:lnTo>
                <a:lnTo>
                  <a:pt x="4944792" y="203410"/>
                </a:lnTo>
                <a:lnTo>
                  <a:pt x="4944322" y="201022"/>
                </a:lnTo>
                <a:lnTo>
                  <a:pt x="4941153" y="187984"/>
                </a:lnTo>
                <a:lnTo>
                  <a:pt x="4963953" y="187984"/>
                </a:lnTo>
                <a:lnTo>
                  <a:pt x="4963953" y="206897"/>
                </a:lnTo>
                <a:close/>
              </a:path>
              <a:path w="8296909" h="257810">
                <a:moveTo>
                  <a:pt x="5049452" y="86827"/>
                </a:moveTo>
                <a:lnTo>
                  <a:pt x="5025693" y="86827"/>
                </a:lnTo>
                <a:lnTo>
                  <a:pt x="5030342" y="82059"/>
                </a:lnTo>
                <a:lnTo>
                  <a:pt x="5064612" y="65000"/>
                </a:lnTo>
                <a:lnTo>
                  <a:pt x="5071704" y="64619"/>
                </a:lnTo>
                <a:lnTo>
                  <a:pt x="5079333" y="64619"/>
                </a:lnTo>
                <a:lnTo>
                  <a:pt x="5110684" y="84535"/>
                </a:lnTo>
                <a:lnTo>
                  <a:pt x="5057209" y="84535"/>
                </a:lnTo>
                <a:lnTo>
                  <a:pt x="5050547" y="86231"/>
                </a:lnTo>
                <a:lnTo>
                  <a:pt x="5049452" y="86827"/>
                </a:lnTo>
                <a:close/>
              </a:path>
              <a:path w="8296909" h="257810">
                <a:moveTo>
                  <a:pt x="5027277" y="206897"/>
                </a:moveTo>
                <a:lnTo>
                  <a:pt x="5002071" y="206897"/>
                </a:lnTo>
                <a:lnTo>
                  <a:pt x="5002071" y="66768"/>
                </a:lnTo>
                <a:lnTo>
                  <a:pt x="5018914" y="66768"/>
                </a:lnTo>
                <a:lnTo>
                  <a:pt x="5020411" y="67174"/>
                </a:lnTo>
                <a:lnTo>
                  <a:pt x="5022700" y="68798"/>
                </a:lnTo>
                <a:lnTo>
                  <a:pt x="5023345" y="70111"/>
                </a:lnTo>
                <a:lnTo>
                  <a:pt x="5023551" y="71926"/>
                </a:lnTo>
                <a:lnTo>
                  <a:pt x="5025693" y="86827"/>
                </a:lnTo>
                <a:lnTo>
                  <a:pt x="5049452" y="86827"/>
                </a:lnTo>
                <a:lnTo>
                  <a:pt x="5038106" y="93012"/>
                </a:lnTo>
                <a:lnTo>
                  <a:pt x="5032442" y="97717"/>
                </a:lnTo>
                <a:lnTo>
                  <a:pt x="5027277" y="103734"/>
                </a:lnTo>
                <a:lnTo>
                  <a:pt x="5027277" y="206897"/>
                </a:lnTo>
                <a:close/>
              </a:path>
              <a:path w="8296909" h="257810">
                <a:moveTo>
                  <a:pt x="5118273" y="206897"/>
                </a:moveTo>
                <a:lnTo>
                  <a:pt x="5093037" y="206897"/>
                </a:lnTo>
                <a:lnTo>
                  <a:pt x="5093037" y="107221"/>
                </a:lnTo>
                <a:lnTo>
                  <a:pt x="5090690" y="99102"/>
                </a:lnTo>
                <a:lnTo>
                  <a:pt x="5081211" y="87448"/>
                </a:lnTo>
                <a:lnTo>
                  <a:pt x="5074022" y="84535"/>
                </a:lnTo>
                <a:lnTo>
                  <a:pt x="5110684" y="84535"/>
                </a:lnTo>
                <a:lnTo>
                  <a:pt x="5113255" y="89383"/>
                </a:lnTo>
                <a:lnTo>
                  <a:pt x="5117246" y="102469"/>
                </a:lnTo>
                <a:lnTo>
                  <a:pt x="5118273" y="109705"/>
                </a:lnTo>
                <a:lnTo>
                  <a:pt x="5118273" y="206897"/>
                </a:lnTo>
                <a:close/>
              </a:path>
              <a:path w="8296909" h="257810">
                <a:moveTo>
                  <a:pt x="5182330" y="206897"/>
                </a:moveTo>
                <a:lnTo>
                  <a:pt x="5157124" y="206897"/>
                </a:lnTo>
                <a:lnTo>
                  <a:pt x="5157124" y="66768"/>
                </a:lnTo>
                <a:lnTo>
                  <a:pt x="5182330" y="66768"/>
                </a:lnTo>
                <a:lnTo>
                  <a:pt x="5182330" y="206897"/>
                </a:lnTo>
                <a:close/>
              </a:path>
              <a:path w="8296909" h="257810">
                <a:moveTo>
                  <a:pt x="5171678" y="40548"/>
                </a:moveTo>
                <a:lnTo>
                  <a:pt x="5166896" y="40548"/>
                </a:lnTo>
                <a:lnTo>
                  <a:pt x="5164665" y="40070"/>
                </a:lnTo>
                <a:lnTo>
                  <a:pt x="5153251" y="29730"/>
                </a:lnTo>
                <a:lnTo>
                  <a:pt x="5152282" y="27581"/>
                </a:lnTo>
                <a:lnTo>
                  <a:pt x="5151813" y="25312"/>
                </a:lnTo>
                <a:lnTo>
                  <a:pt x="5151813" y="20441"/>
                </a:lnTo>
                <a:lnTo>
                  <a:pt x="5152282" y="18124"/>
                </a:lnTo>
                <a:lnTo>
                  <a:pt x="5153251" y="15975"/>
                </a:lnTo>
                <a:lnTo>
                  <a:pt x="5154190" y="13826"/>
                </a:lnTo>
                <a:lnTo>
                  <a:pt x="5166896" y="5014"/>
                </a:lnTo>
                <a:lnTo>
                  <a:pt x="5171678" y="5014"/>
                </a:lnTo>
                <a:lnTo>
                  <a:pt x="5185764" y="15975"/>
                </a:lnTo>
                <a:lnTo>
                  <a:pt x="5186732" y="18124"/>
                </a:lnTo>
                <a:lnTo>
                  <a:pt x="5187201" y="20441"/>
                </a:lnTo>
                <a:lnTo>
                  <a:pt x="5187201" y="25312"/>
                </a:lnTo>
                <a:lnTo>
                  <a:pt x="5186732" y="27581"/>
                </a:lnTo>
                <a:lnTo>
                  <a:pt x="5185764" y="29730"/>
                </a:lnTo>
                <a:lnTo>
                  <a:pt x="5184825" y="31879"/>
                </a:lnTo>
                <a:lnTo>
                  <a:pt x="5183504" y="33742"/>
                </a:lnTo>
                <a:lnTo>
                  <a:pt x="5180159" y="36894"/>
                </a:lnTo>
                <a:lnTo>
                  <a:pt x="5178251" y="38160"/>
                </a:lnTo>
                <a:lnTo>
                  <a:pt x="5173938" y="40070"/>
                </a:lnTo>
                <a:lnTo>
                  <a:pt x="5171678" y="40548"/>
                </a:lnTo>
                <a:close/>
              </a:path>
              <a:path w="8296909" h="257810">
                <a:moveTo>
                  <a:pt x="5307247" y="206897"/>
                </a:moveTo>
                <a:lnTo>
                  <a:pt x="5210676" y="206897"/>
                </a:lnTo>
                <a:lnTo>
                  <a:pt x="5210676" y="195195"/>
                </a:lnTo>
                <a:lnTo>
                  <a:pt x="5210999" y="193763"/>
                </a:lnTo>
                <a:lnTo>
                  <a:pt x="5212232" y="190515"/>
                </a:lnTo>
                <a:lnTo>
                  <a:pt x="5213053" y="188939"/>
                </a:lnTo>
                <a:lnTo>
                  <a:pt x="5214204" y="187267"/>
                </a:lnTo>
                <a:lnTo>
                  <a:pt x="5280603" y="86398"/>
                </a:lnTo>
                <a:lnTo>
                  <a:pt x="5214550" y="86398"/>
                </a:lnTo>
                <a:lnTo>
                  <a:pt x="5214550" y="66768"/>
                </a:lnTo>
                <a:lnTo>
                  <a:pt x="5309389" y="66768"/>
                </a:lnTo>
                <a:lnTo>
                  <a:pt x="5309389" y="79186"/>
                </a:lnTo>
                <a:lnTo>
                  <a:pt x="5309096" y="80929"/>
                </a:lnTo>
                <a:lnTo>
                  <a:pt x="5308450" y="82601"/>
                </a:lnTo>
                <a:lnTo>
                  <a:pt x="5307834" y="84272"/>
                </a:lnTo>
                <a:lnTo>
                  <a:pt x="5307042" y="85777"/>
                </a:lnTo>
                <a:lnTo>
                  <a:pt x="5306103" y="87114"/>
                </a:lnTo>
                <a:lnTo>
                  <a:pt x="5239756" y="187267"/>
                </a:lnTo>
                <a:lnTo>
                  <a:pt x="5307247" y="187267"/>
                </a:lnTo>
                <a:lnTo>
                  <a:pt x="5307247" y="206897"/>
                </a:lnTo>
                <a:close/>
              </a:path>
              <a:path w="8296909" h="257810">
                <a:moveTo>
                  <a:pt x="5350558" y="99149"/>
                </a:moveTo>
                <a:lnTo>
                  <a:pt x="5346627" y="99149"/>
                </a:lnTo>
                <a:lnTo>
                  <a:pt x="5345159" y="98720"/>
                </a:lnTo>
                <a:lnTo>
                  <a:pt x="5342665" y="97000"/>
                </a:lnTo>
                <a:lnTo>
                  <a:pt x="5341667" y="95902"/>
                </a:lnTo>
                <a:lnTo>
                  <a:pt x="5336298" y="86541"/>
                </a:lnTo>
                <a:lnTo>
                  <a:pt x="5342218" y="81307"/>
                </a:lnTo>
                <a:lnTo>
                  <a:pt x="5383070" y="64677"/>
                </a:lnTo>
                <a:lnTo>
                  <a:pt x="5391053" y="64332"/>
                </a:lnTo>
                <a:lnTo>
                  <a:pt x="5398888" y="64332"/>
                </a:lnTo>
                <a:lnTo>
                  <a:pt x="5431911" y="84535"/>
                </a:lnTo>
                <a:lnTo>
                  <a:pt x="5382103" y="84535"/>
                </a:lnTo>
                <a:lnTo>
                  <a:pt x="5377115" y="85299"/>
                </a:lnTo>
                <a:lnTo>
                  <a:pt x="5352730" y="98385"/>
                </a:lnTo>
                <a:lnTo>
                  <a:pt x="5350558" y="99149"/>
                </a:lnTo>
                <a:close/>
              </a:path>
              <a:path w="8296909" h="257810">
                <a:moveTo>
                  <a:pt x="5373946" y="209046"/>
                </a:moveTo>
                <a:lnTo>
                  <a:pt x="5363236" y="209046"/>
                </a:lnTo>
                <a:lnTo>
                  <a:pt x="5358159" y="208305"/>
                </a:lnTo>
                <a:lnTo>
                  <a:pt x="5329436" y="178264"/>
                </a:lnTo>
                <a:lnTo>
                  <a:pt x="5329431" y="166396"/>
                </a:lnTo>
                <a:lnTo>
                  <a:pt x="5330928" y="161071"/>
                </a:lnTo>
                <a:lnTo>
                  <a:pt x="5333950" y="155960"/>
                </a:lnTo>
                <a:lnTo>
                  <a:pt x="5336943" y="150850"/>
                </a:lnTo>
                <a:lnTo>
                  <a:pt x="5375149" y="132462"/>
                </a:lnTo>
                <a:lnTo>
                  <a:pt x="5415262" y="128092"/>
                </a:lnTo>
                <a:lnTo>
                  <a:pt x="5415262" y="117346"/>
                </a:lnTo>
                <a:lnTo>
                  <a:pt x="5396922" y="84535"/>
                </a:lnTo>
                <a:lnTo>
                  <a:pt x="5431911" y="84535"/>
                </a:lnTo>
                <a:lnTo>
                  <a:pt x="5434541" y="89215"/>
                </a:lnTo>
                <a:lnTo>
                  <a:pt x="5438825" y="102206"/>
                </a:lnTo>
                <a:lnTo>
                  <a:pt x="5439911" y="109418"/>
                </a:lnTo>
                <a:lnTo>
                  <a:pt x="5439911" y="143853"/>
                </a:lnTo>
                <a:lnTo>
                  <a:pt x="5415262" y="143853"/>
                </a:lnTo>
                <a:lnTo>
                  <a:pt x="5407191" y="144296"/>
                </a:lnTo>
                <a:lnTo>
                  <a:pt x="5362707" y="154456"/>
                </a:lnTo>
                <a:lnTo>
                  <a:pt x="5353640" y="166826"/>
                </a:lnTo>
                <a:lnTo>
                  <a:pt x="5353640" y="174276"/>
                </a:lnTo>
                <a:lnTo>
                  <a:pt x="5373124" y="191422"/>
                </a:lnTo>
                <a:lnTo>
                  <a:pt x="5413387" y="191422"/>
                </a:lnTo>
                <a:lnTo>
                  <a:pt x="5409921" y="194312"/>
                </a:lnTo>
                <a:lnTo>
                  <a:pt x="5378758" y="208592"/>
                </a:lnTo>
                <a:lnTo>
                  <a:pt x="5373946" y="209046"/>
                </a:lnTo>
                <a:close/>
              </a:path>
              <a:path w="8296909" h="257810">
                <a:moveTo>
                  <a:pt x="5413387" y="191422"/>
                </a:moveTo>
                <a:lnTo>
                  <a:pt x="5380490" y="191422"/>
                </a:lnTo>
                <a:lnTo>
                  <a:pt x="5384363" y="190993"/>
                </a:lnTo>
                <a:lnTo>
                  <a:pt x="5391435" y="189273"/>
                </a:lnTo>
                <a:lnTo>
                  <a:pt x="5415262" y="172796"/>
                </a:lnTo>
                <a:lnTo>
                  <a:pt x="5415262" y="143853"/>
                </a:lnTo>
                <a:lnTo>
                  <a:pt x="5439911" y="143853"/>
                </a:lnTo>
                <a:lnTo>
                  <a:pt x="5439911" y="187984"/>
                </a:lnTo>
                <a:lnTo>
                  <a:pt x="5417111" y="187984"/>
                </a:lnTo>
                <a:lnTo>
                  <a:pt x="5413387" y="191422"/>
                </a:lnTo>
                <a:close/>
              </a:path>
              <a:path w="8296909" h="257810">
                <a:moveTo>
                  <a:pt x="5439911" y="206897"/>
                </a:moveTo>
                <a:lnTo>
                  <a:pt x="5426236" y="206897"/>
                </a:lnTo>
                <a:lnTo>
                  <a:pt x="5424329" y="206515"/>
                </a:lnTo>
                <a:lnTo>
                  <a:pt x="5421659" y="204986"/>
                </a:lnTo>
                <a:lnTo>
                  <a:pt x="5420749" y="203410"/>
                </a:lnTo>
                <a:lnTo>
                  <a:pt x="5420280" y="201022"/>
                </a:lnTo>
                <a:lnTo>
                  <a:pt x="5417111" y="187984"/>
                </a:lnTo>
                <a:lnTo>
                  <a:pt x="5439911" y="187984"/>
                </a:lnTo>
                <a:lnTo>
                  <a:pt x="5439911" y="206897"/>
                </a:lnTo>
                <a:close/>
              </a:path>
              <a:path w="8296909" h="257810">
                <a:moveTo>
                  <a:pt x="5590885" y="39545"/>
                </a:moveTo>
                <a:lnTo>
                  <a:pt x="5586102" y="39545"/>
                </a:lnTo>
                <a:lnTo>
                  <a:pt x="5583872" y="39067"/>
                </a:lnTo>
                <a:lnTo>
                  <a:pt x="5572457" y="28727"/>
                </a:lnTo>
                <a:lnTo>
                  <a:pt x="5571489" y="26578"/>
                </a:lnTo>
                <a:lnTo>
                  <a:pt x="5571088" y="24644"/>
                </a:lnTo>
                <a:lnTo>
                  <a:pt x="5571019" y="19438"/>
                </a:lnTo>
                <a:lnTo>
                  <a:pt x="5571489" y="17121"/>
                </a:lnTo>
                <a:lnTo>
                  <a:pt x="5572457" y="14972"/>
                </a:lnTo>
                <a:lnTo>
                  <a:pt x="5573396" y="12823"/>
                </a:lnTo>
                <a:lnTo>
                  <a:pt x="5586102" y="4011"/>
                </a:lnTo>
                <a:lnTo>
                  <a:pt x="5590885" y="4011"/>
                </a:lnTo>
                <a:lnTo>
                  <a:pt x="5604970" y="14972"/>
                </a:lnTo>
                <a:lnTo>
                  <a:pt x="5605938" y="17121"/>
                </a:lnTo>
                <a:lnTo>
                  <a:pt x="5606408" y="19438"/>
                </a:lnTo>
                <a:lnTo>
                  <a:pt x="5606339" y="24644"/>
                </a:lnTo>
                <a:lnTo>
                  <a:pt x="5605938" y="26578"/>
                </a:lnTo>
                <a:lnTo>
                  <a:pt x="5604970" y="28727"/>
                </a:lnTo>
                <a:lnTo>
                  <a:pt x="5604031" y="30876"/>
                </a:lnTo>
                <a:lnTo>
                  <a:pt x="5602711" y="32739"/>
                </a:lnTo>
                <a:lnTo>
                  <a:pt x="5599365" y="35891"/>
                </a:lnTo>
                <a:lnTo>
                  <a:pt x="5597458" y="37157"/>
                </a:lnTo>
                <a:lnTo>
                  <a:pt x="5593144" y="39067"/>
                </a:lnTo>
                <a:lnTo>
                  <a:pt x="5590885" y="39545"/>
                </a:lnTo>
                <a:close/>
              </a:path>
              <a:path w="8296909" h="257810">
                <a:moveTo>
                  <a:pt x="5600950" y="206897"/>
                </a:moveTo>
                <a:lnTo>
                  <a:pt x="5575744" y="206897"/>
                </a:lnTo>
                <a:lnTo>
                  <a:pt x="5575744" y="87687"/>
                </a:lnTo>
                <a:lnTo>
                  <a:pt x="5466907" y="87687"/>
                </a:lnTo>
                <a:lnTo>
                  <a:pt x="5465645" y="87209"/>
                </a:lnTo>
                <a:lnTo>
                  <a:pt x="5463621" y="85299"/>
                </a:lnTo>
                <a:lnTo>
                  <a:pt x="5463122" y="83914"/>
                </a:lnTo>
                <a:lnTo>
                  <a:pt x="5463122" y="72069"/>
                </a:lnTo>
                <a:lnTo>
                  <a:pt x="5484778" y="69204"/>
                </a:lnTo>
                <a:lnTo>
                  <a:pt x="5490499" y="26077"/>
                </a:lnTo>
                <a:lnTo>
                  <a:pt x="5490793" y="24644"/>
                </a:lnTo>
                <a:lnTo>
                  <a:pt x="5491410" y="23497"/>
                </a:lnTo>
                <a:lnTo>
                  <a:pt x="5493317" y="21778"/>
                </a:lnTo>
                <a:lnTo>
                  <a:pt x="5494607" y="21348"/>
                </a:lnTo>
                <a:lnTo>
                  <a:pt x="5509133" y="21348"/>
                </a:lnTo>
                <a:lnTo>
                  <a:pt x="5509133" y="69347"/>
                </a:lnTo>
                <a:lnTo>
                  <a:pt x="5600950" y="69347"/>
                </a:lnTo>
                <a:lnTo>
                  <a:pt x="5600950" y="206897"/>
                </a:lnTo>
                <a:close/>
              </a:path>
              <a:path w="8296909" h="257810">
                <a:moveTo>
                  <a:pt x="5523218" y="209046"/>
                </a:moveTo>
                <a:lnTo>
                  <a:pt x="5516997" y="209046"/>
                </a:lnTo>
                <a:lnTo>
                  <a:pt x="5509509" y="208464"/>
                </a:lnTo>
                <a:lnTo>
                  <a:pt x="5483897" y="173082"/>
                </a:lnTo>
                <a:lnTo>
                  <a:pt x="5483897" y="87687"/>
                </a:lnTo>
                <a:lnTo>
                  <a:pt x="5509133" y="87687"/>
                </a:lnTo>
                <a:lnTo>
                  <a:pt x="5509133" y="177094"/>
                </a:lnTo>
                <a:lnTo>
                  <a:pt x="5510395" y="181393"/>
                </a:lnTo>
                <a:lnTo>
                  <a:pt x="5515442" y="187124"/>
                </a:lnTo>
                <a:lnTo>
                  <a:pt x="5518757" y="188557"/>
                </a:lnTo>
                <a:lnTo>
                  <a:pt x="5544923" y="188557"/>
                </a:lnTo>
                <a:lnTo>
                  <a:pt x="5549804" y="196437"/>
                </a:lnTo>
                <a:lnTo>
                  <a:pt x="5545608" y="200449"/>
                </a:lnTo>
                <a:lnTo>
                  <a:pt x="5540648" y="203553"/>
                </a:lnTo>
                <a:lnTo>
                  <a:pt x="5529175" y="207947"/>
                </a:lnTo>
                <a:lnTo>
                  <a:pt x="5523218" y="209046"/>
                </a:lnTo>
                <a:close/>
              </a:path>
              <a:path w="8296909" h="257810">
                <a:moveTo>
                  <a:pt x="5544923" y="188557"/>
                </a:moveTo>
                <a:lnTo>
                  <a:pt x="5525272" y="188557"/>
                </a:lnTo>
                <a:lnTo>
                  <a:pt x="5527297" y="188222"/>
                </a:lnTo>
                <a:lnTo>
                  <a:pt x="5530642" y="186885"/>
                </a:lnTo>
                <a:lnTo>
                  <a:pt x="5532080" y="186121"/>
                </a:lnTo>
                <a:lnTo>
                  <a:pt x="5535608" y="183542"/>
                </a:lnTo>
                <a:lnTo>
                  <a:pt x="5537215" y="182300"/>
                </a:lnTo>
                <a:lnTo>
                  <a:pt x="5538008" y="181966"/>
                </a:lnTo>
                <a:lnTo>
                  <a:pt x="5539651" y="181966"/>
                </a:lnTo>
                <a:lnTo>
                  <a:pt x="5540325" y="182157"/>
                </a:lnTo>
                <a:lnTo>
                  <a:pt x="5541382" y="182921"/>
                </a:lnTo>
                <a:lnTo>
                  <a:pt x="5541881" y="183542"/>
                </a:lnTo>
                <a:lnTo>
                  <a:pt x="5542350" y="184402"/>
                </a:lnTo>
                <a:lnTo>
                  <a:pt x="5544923" y="188557"/>
                </a:lnTo>
                <a:close/>
              </a:path>
              <a:path w="8296909" h="257810">
                <a:moveTo>
                  <a:pt x="5699516" y="208903"/>
                </a:moveTo>
                <a:lnTo>
                  <a:pt x="5660316" y="197655"/>
                </a:lnTo>
                <a:lnTo>
                  <a:pt x="5637395" y="166635"/>
                </a:lnTo>
                <a:lnTo>
                  <a:pt x="5632730" y="136689"/>
                </a:lnTo>
                <a:lnTo>
                  <a:pt x="5633035" y="128522"/>
                </a:lnTo>
                <a:lnTo>
                  <a:pt x="5646634" y="89116"/>
                </a:lnTo>
                <a:lnTo>
                  <a:pt x="5678157" y="67480"/>
                </a:lnTo>
                <a:lnTo>
                  <a:pt x="5699516" y="64619"/>
                </a:lnTo>
                <a:lnTo>
                  <a:pt x="5706988" y="64937"/>
                </a:lnTo>
                <a:lnTo>
                  <a:pt x="5743552" y="79753"/>
                </a:lnTo>
                <a:lnTo>
                  <a:pt x="5748138" y="84248"/>
                </a:lnTo>
                <a:lnTo>
                  <a:pt x="5692620" y="84248"/>
                </a:lnTo>
                <a:lnTo>
                  <a:pt x="5686634" y="85442"/>
                </a:lnTo>
                <a:lnTo>
                  <a:pt x="5659491" y="121119"/>
                </a:lnTo>
                <a:lnTo>
                  <a:pt x="5658669" y="128522"/>
                </a:lnTo>
                <a:lnTo>
                  <a:pt x="5658669" y="145143"/>
                </a:lnTo>
                <a:lnTo>
                  <a:pt x="5676422" y="183422"/>
                </a:lnTo>
                <a:lnTo>
                  <a:pt x="5692620" y="189273"/>
                </a:lnTo>
                <a:lnTo>
                  <a:pt x="5748138" y="189273"/>
                </a:lnTo>
                <a:lnTo>
                  <a:pt x="5743552" y="193768"/>
                </a:lnTo>
                <a:lnTo>
                  <a:pt x="5706988" y="208585"/>
                </a:lnTo>
                <a:lnTo>
                  <a:pt x="5699516" y="208903"/>
                </a:lnTo>
                <a:close/>
              </a:path>
              <a:path w="8296909" h="257810">
                <a:moveTo>
                  <a:pt x="5748138" y="189273"/>
                </a:moveTo>
                <a:lnTo>
                  <a:pt x="5706295" y="189273"/>
                </a:lnTo>
                <a:lnTo>
                  <a:pt x="5712192" y="188103"/>
                </a:lnTo>
                <a:lnTo>
                  <a:pt x="5722345" y="183422"/>
                </a:lnTo>
                <a:lnTo>
                  <a:pt x="5740040" y="145143"/>
                </a:lnTo>
                <a:lnTo>
                  <a:pt x="5740040" y="128522"/>
                </a:lnTo>
                <a:lnTo>
                  <a:pt x="5722345" y="90218"/>
                </a:lnTo>
                <a:lnTo>
                  <a:pt x="5706295" y="84248"/>
                </a:lnTo>
                <a:lnTo>
                  <a:pt x="5748138" y="84248"/>
                </a:lnTo>
                <a:lnTo>
                  <a:pt x="5764831" y="121119"/>
                </a:lnTo>
                <a:lnTo>
                  <a:pt x="5765980" y="136689"/>
                </a:lnTo>
                <a:lnTo>
                  <a:pt x="5765689" y="144793"/>
                </a:lnTo>
                <a:lnTo>
                  <a:pt x="5752129" y="184406"/>
                </a:lnTo>
                <a:lnTo>
                  <a:pt x="5748138" y="189273"/>
                </a:lnTo>
                <a:close/>
              </a:path>
              <a:path w="8296909" h="257810">
                <a:moveTo>
                  <a:pt x="5844378" y="86827"/>
                </a:moveTo>
                <a:lnTo>
                  <a:pt x="5820618" y="86827"/>
                </a:lnTo>
                <a:lnTo>
                  <a:pt x="5825267" y="82059"/>
                </a:lnTo>
                <a:lnTo>
                  <a:pt x="5859537" y="65000"/>
                </a:lnTo>
                <a:lnTo>
                  <a:pt x="5866630" y="64619"/>
                </a:lnTo>
                <a:lnTo>
                  <a:pt x="5874259" y="64619"/>
                </a:lnTo>
                <a:lnTo>
                  <a:pt x="5905609" y="84535"/>
                </a:lnTo>
                <a:lnTo>
                  <a:pt x="5852133" y="84535"/>
                </a:lnTo>
                <a:lnTo>
                  <a:pt x="5845473" y="86231"/>
                </a:lnTo>
                <a:lnTo>
                  <a:pt x="5844378" y="86827"/>
                </a:lnTo>
                <a:close/>
              </a:path>
              <a:path w="8296909" h="257810">
                <a:moveTo>
                  <a:pt x="5822202" y="206897"/>
                </a:moveTo>
                <a:lnTo>
                  <a:pt x="5796996" y="206897"/>
                </a:lnTo>
                <a:lnTo>
                  <a:pt x="5796996" y="66768"/>
                </a:lnTo>
                <a:lnTo>
                  <a:pt x="5813839" y="66768"/>
                </a:lnTo>
                <a:lnTo>
                  <a:pt x="5815336" y="67174"/>
                </a:lnTo>
                <a:lnTo>
                  <a:pt x="5817625" y="68798"/>
                </a:lnTo>
                <a:lnTo>
                  <a:pt x="5818271" y="70111"/>
                </a:lnTo>
                <a:lnTo>
                  <a:pt x="5818476" y="71926"/>
                </a:lnTo>
                <a:lnTo>
                  <a:pt x="5820618" y="86827"/>
                </a:lnTo>
                <a:lnTo>
                  <a:pt x="5844378" y="86827"/>
                </a:lnTo>
                <a:lnTo>
                  <a:pt x="5833031" y="93012"/>
                </a:lnTo>
                <a:lnTo>
                  <a:pt x="5827367" y="97717"/>
                </a:lnTo>
                <a:lnTo>
                  <a:pt x="5822202" y="103734"/>
                </a:lnTo>
                <a:lnTo>
                  <a:pt x="5822202" y="206897"/>
                </a:lnTo>
                <a:close/>
              </a:path>
              <a:path w="8296909" h="257810">
                <a:moveTo>
                  <a:pt x="5913198" y="206897"/>
                </a:moveTo>
                <a:lnTo>
                  <a:pt x="5887962" y="206897"/>
                </a:lnTo>
                <a:lnTo>
                  <a:pt x="5887962" y="107221"/>
                </a:lnTo>
                <a:lnTo>
                  <a:pt x="5885615" y="99102"/>
                </a:lnTo>
                <a:lnTo>
                  <a:pt x="5876137" y="87448"/>
                </a:lnTo>
                <a:lnTo>
                  <a:pt x="5868948" y="84535"/>
                </a:lnTo>
                <a:lnTo>
                  <a:pt x="5905609" y="84535"/>
                </a:lnTo>
                <a:lnTo>
                  <a:pt x="5908180" y="89383"/>
                </a:lnTo>
                <a:lnTo>
                  <a:pt x="5912171" y="102469"/>
                </a:lnTo>
                <a:lnTo>
                  <a:pt x="5913198" y="109705"/>
                </a:lnTo>
                <a:lnTo>
                  <a:pt x="5913198" y="206897"/>
                </a:lnTo>
                <a:close/>
              </a:path>
              <a:path w="8296909" h="257810">
                <a:moveTo>
                  <a:pt x="5961175" y="80380"/>
                </a:moveTo>
                <a:lnTo>
                  <a:pt x="5953458" y="75508"/>
                </a:lnTo>
                <a:lnTo>
                  <a:pt x="5952020" y="74649"/>
                </a:lnTo>
                <a:lnTo>
                  <a:pt x="5951374" y="73550"/>
                </a:lnTo>
                <a:lnTo>
                  <a:pt x="5951667" y="70875"/>
                </a:lnTo>
                <a:lnTo>
                  <a:pt x="5952108" y="69777"/>
                </a:lnTo>
                <a:lnTo>
                  <a:pt x="5952871" y="68917"/>
                </a:lnTo>
                <a:lnTo>
                  <a:pt x="5955248" y="66052"/>
                </a:lnTo>
                <a:lnTo>
                  <a:pt x="5957302" y="62517"/>
                </a:lnTo>
                <a:lnTo>
                  <a:pt x="5960764" y="54112"/>
                </a:lnTo>
                <a:lnTo>
                  <a:pt x="5961850" y="49599"/>
                </a:lnTo>
                <a:lnTo>
                  <a:pt x="5962320" y="44775"/>
                </a:lnTo>
                <a:lnTo>
                  <a:pt x="5962818" y="39951"/>
                </a:lnTo>
                <a:lnTo>
                  <a:pt x="5954632" y="12751"/>
                </a:lnTo>
                <a:lnTo>
                  <a:pt x="5954280" y="10984"/>
                </a:lnTo>
                <a:lnTo>
                  <a:pt x="5955336" y="7928"/>
                </a:lnTo>
                <a:lnTo>
                  <a:pt x="5956509" y="6829"/>
                </a:lnTo>
                <a:lnTo>
                  <a:pt x="5958329" y="6161"/>
                </a:lnTo>
                <a:lnTo>
                  <a:pt x="5973793" y="0"/>
                </a:lnTo>
                <a:lnTo>
                  <a:pt x="5977696" y="6590"/>
                </a:lnTo>
                <a:lnTo>
                  <a:pt x="5980366" y="13516"/>
                </a:lnTo>
                <a:lnTo>
                  <a:pt x="5983124" y="28035"/>
                </a:lnTo>
                <a:lnTo>
                  <a:pt x="5983271" y="35223"/>
                </a:lnTo>
                <a:lnTo>
                  <a:pt x="5982185" y="42339"/>
                </a:lnTo>
                <a:lnTo>
                  <a:pt x="5967015" y="75222"/>
                </a:lnTo>
                <a:lnTo>
                  <a:pt x="5961175" y="80380"/>
                </a:lnTo>
                <a:close/>
              </a:path>
              <a:path w="8296909" h="257810">
                <a:moveTo>
                  <a:pt x="6099714" y="191136"/>
                </a:moveTo>
                <a:lnTo>
                  <a:pt x="6062998" y="191136"/>
                </a:lnTo>
                <a:lnTo>
                  <a:pt x="6066813" y="190515"/>
                </a:lnTo>
                <a:lnTo>
                  <a:pt x="6073210" y="188031"/>
                </a:lnTo>
                <a:lnTo>
                  <a:pt x="6084244" y="171411"/>
                </a:lnTo>
                <a:lnTo>
                  <a:pt x="6084244" y="164533"/>
                </a:lnTo>
                <a:lnTo>
                  <a:pt x="6054606" y="144975"/>
                </a:lnTo>
                <a:lnTo>
                  <a:pt x="6046126" y="142014"/>
                </a:lnTo>
                <a:lnTo>
                  <a:pt x="6017457" y="116439"/>
                </a:lnTo>
                <a:lnTo>
                  <a:pt x="6016489" y="111328"/>
                </a:lnTo>
                <a:lnTo>
                  <a:pt x="6016489" y="99866"/>
                </a:lnTo>
                <a:lnTo>
                  <a:pt x="6049618" y="65717"/>
                </a:lnTo>
                <a:lnTo>
                  <a:pt x="6056425" y="64619"/>
                </a:lnTo>
                <a:lnTo>
                  <a:pt x="6072741" y="64619"/>
                </a:lnTo>
                <a:lnTo>
                  <a:pt x="6080634" y="66052"/>
                </a:lnTo>
                <a:lnTo>
                  <a:pt x="6094748" y="71783"/>
                </a:lnTo>
                <a:lnTo>
                  <a:pt x="6100794" y="75795"/>
                </a:lnTo>
                <a:lnTo>
                  <a:pt x="6105752" y="80953"/>
                </a:lnTo>
                <a:lnTo>
                  <a:pt x="6104329" y="83245"/>
                </a:lnTo>
                <a:lnTo>
                  <a:pt x="6060915" y="83245"/>
                </a:lnTo>
                <a:lnTo>
                  <a:pt x="6057570" y="83771"/>
                </a:lnTo>
                <a:lnTo>
                  <a:pt x="6040404" y="100535"/>
                </a:lnTo>
                <a:lnTo>
                  <a:pt x="6040404" y="106934"/>
                </a:lnTo>
                <a:lnTo>
                  <a:pt x="6078287" y="128809"/>
                </a:lnTo>
                <a:lnTo>
                  <a:pt x="6082424" y="130480"/>
                </a:lnTo>
                <a:lnTo>
                  <a:pt x="6107748" y="158277"/>
                </a:lnTo>
                <a:lnTo>
                  <a:pt x="6107748" y="170408"/>
                </a:lnTo>
                <a:lnTo>
                  <a:pt x="6106662" y="176402"/>
                </a:lnTo>
                <a:lnTo>
                  <a:pt x="6102260" y="187386"/>
                </a:lnTo>
                <a:lnTo>
                  <a:pt x="6099714" y="191136"/>
                </a:lnTo>
                <a:close/>
              </a:path>
              <a:path w="8296909" h="257810">
                <a:moveTo>
                  <a:pt x="6097301" y="93132"/>
                </a:moveTo>
                <a:lnTo>
                  <a:pt x="6093575" y="93132"/>
                </a:lnTo>
                <a:lnTo>
                  <a:pt x="6092019" y="92606"/>
                </a:lnTo>
                <a:lnTo>
                  <a:pt x="6088674" y="90505"/>
                </a:lnTo>
                <a:lnTo>
                  <a:pt x="6086679" y="89383"/>
                </a:lnTo>
                <a:lnTo>
                  <a:pt x="6081984" y="86995"/>
                </a:lnTo>
                <a:lnTo>
                  <a:pt x="6079225" y="85872"/>
                </a:lnTo>
                <a:lnTo>
                  <a:pt x="6072829" y="83771"/>
                </a:lnTo>
                <a:lnTo>
                  <a:pt x="6069014" y="83245"/>
                </a:lnTo>
                <a:lnTo>
                  <a:pt x="6104329" y="83245"/>
                </a:lnTo>
                <a:lnTo>
                  <a:pt x="6100148" y="89980"/>
                </a:lnTo>
                <a:lnTo>
                  <a:pt x="6099003" y="92081"/>
                </a:lnTo>
                <a:lnTo>
                  <a:pt x="6097301" y="93132"/>
                </a:lnTo>
                <a:close/>
              </a:path>
              <a:path w="8296909" h="257810">
                <a:moveTo>
                  <a:pt x="6065581" y="209046"/>
                </a:moveTo>
                <a:lnTo>
                  <a:pt x="6057452" y="209046"/>
                </a:lnTo>
                <a:lnTo>
                  <a:pt x="6050670" y="208750"/>
                </a:lnTo>
                <a:lnTo>
                  <a:pt x="6012908" y="191995"/>
                </a:lnTo>
                <a:lnTo>
                  <a:pt x="6019540" y="181297"/>
                </a:lnTo>
                <a:lnTo>
                  <a:pt x="6020449" y="180342"/>
                </a:lnTo>
                <a:lnTo>
                  <a:pt x="6022562" y="179005"/>
                </a:lnTo>
                <a:lnTo>
                  <a:pt x="6023883" y="178670"/>
                </a:lnTo>
                <a:lnTo>
                  <a:pt x="6027228" y="178670"/>
                </a:lnTo>
                <a:lnTo>
                  <a:pt x="6028959" y="179315"/>
                </a:lnTo>
                <a:lnTo>
                  <a:pt x="6032393" y="181894"/>
                </a:lnTo>
                <a:lnTo>
                  <a:pt x="6034476" y="183327"/>
                </a:lnTo>
                <a:lnTo>
                  <a:pt x="6039347" y="186479"/>
                </a:lnTo>
                <a:lnTo>
                  <a:pt x="6042281" y="187912"/>
                </a:lnTo>
                <a:lnTo>
                  <a:pt x="6049148" y="190491"/>
                </a:lnTo>
                <a:lnTo>
                  <a:pt x="6053462" y="191136"/>
                </a:lnTo>
                <a:lnTo>
                  <a:pt x="6099714" y="191136"/>
                </a:lnTo>
                <a:lnTo>
                  <a:pt x="6099033" y="192139"/>
                </a:lnTo>
                <a:lnTo>
                  <a:pt x="6090523" y="200162"/>
                </a:lnTo>
                <a:lnTo>
                  <a:pt x="6085271" y="203315"/>
                </a:lnTo>
                <a:lnTo>
                  <a:pt x="6072770" y="207900"/>
                </a:lnTo>
                <a:lnTo>
                  <a:pt x="6065581" y="209046"/>
                </a:lnTo>
                <a:close/>
              </a:path>
              <a:path w="8296909" h="257810">
                <a:moveTo>
                  <a:pt x="6296223" y="206897"/>
                </a:moveTo>
                <a:lnTo>
                  <a:pt x="6271017" y="206897"/>
                </a:lnTo>
                <a:lnTo>
                  <a:pt x="6271017" y="3152"/>
                </a:lnTo>
                <a:lnTo>
                  <a:pt x="6296223" y="3152"/>
                </a:lnTo>
                <a:lnTo>
                  <a:pt x="6296223" y="206897"/>
                </a:lnTo>
                <a:close/>
              </a:path>
              <a:path w="8296909" h="257810">
                <a:moveTo>
                  <a:pt x="6400159" y="208903"/>
                </a:moveTo>
                <a:lnTo>
                  <a:pt x="6395083" y="208903"/>
                </a:lnTo>
                <a:lnTo>
                  <a:pt x="6387919" y="208598"/>
                </a:lnTo>
                <a:lnTo>
                  <a:pt x="6351565" y="194104"/>
                </a:lnTo>
                <a:lnTo>
                  <a:pt x="6330708" y="158884"/>
                </a:lnTo>
                <a:lnTo>
                  <a:pt x="6327992" y="136976"/>
                </a:lnTo>
                <a:lnTo>
                  <a:pt x="6327996" y="131149"/>
                </a:lnTo>
                <a:lnTo>
                  <a:pt x="6341433" y="89505"/>
                </a:lnTo>
                <a:lnTo>
                  <a:pt x="6379241" y="65944"/>
                </a:lnTo>
                <a:lnTo>
                  <a:pt x="6393792" y="64619"/>
                </a:lnTo>
                <a:lnTo>
                  <a:pt x="6402213" y="64619"/>
                </a:lnTo>
                <a:lnTo>
                  <a:pt x="6409989" y="66004"/>
                </a:lnTo>
                <a:lnTo>
                  <a:pt x="6424309" y="71544"/>
                </a:lnTo>
                <a:lnTo>
                  <a:pt x="6430530" y="75604"/>
                </a:lnTo>
                <a:lnTo>
                  <a:pt x="6437752" y="82959"/>
                </a:lnTo>
                <a:lnTo>
                  <a:pt x="6394232" y="82959"/>
                </a:lnTo>
                <a:lnTo>
                  <a:pt x="6385886" y="83604"/>
                </a:lnTo>
                <a:lnTo>
                  <a:pt x="6355304" y="113021"/>
                </a:lnTo>
                <a:lnTo>
                  <a:pt x="6353532" y="121501"/>
                </a:lnTo>
                <a:lnTo>
                  <a:pt x="6452322" y="121501"/>
                </a:lnTo>
                <a:lnTo>
                  <a:pt x="6452521" y="126780"/>
                </a:lnTo>
                <a:lnTo>
                  <a:pt x="6452538" y="131149"/>
                </a:lnTo>
                <a:lnTo>
                  <a:pt x="6452128" y="133752"/>
                </a:lnTo>
                <a:lnTo>
                  <a:pt x="6450396" y="136331"/>
                </a:lnTo>
                <a:lnTo>
                  <a:pt x="6448811" y="136976"/>
                </a:lnTo>
                <a:lnTo>
                  <a:pt x="6352827" y="136976"/>
                </a:lnTo>
                <a:lnTo>
                  <a:pt x="6353004" y="145764"/>
                </a:lnTo>
                <a:lnTo>
                  <a:pt x="6369377" y="180533"/>
                </a:lnTo>
                <a:lnTo>
                  <a:pt x="6390652" y="189130"/>
                </a:lnTo>
                <a:lnTo>
                  <a:pt x="6448826" y="189130"/>
                </a:lnTo>
                <a:lnTo>
                  <a:pt x="6447256" y="190993"/>
                </a:lnTo>
                <a:lnTo>
                  <a:pt x="6405294" y="208473"/>
                </a:lnTo>
                <a:lnTo>
                  <a:pt x="6400159" y="208903"/>
                </a:lnTo>
                <a:close/>
              </a:path>
              <a:path w="8296909" h="257810">
                <a:moveTo>
                  <a:pt x="6452322" y="121501"/>
                </a:moveTo>
                <a:lnTo>
                  <a:pt x="6429914" y="121501"/>
                </a:lnTo>
                <a:lnTo>
                  <a:pt x="6429914" y="115866"/>
                </a:lnTo>
                <a:lnTo>
                  <a:pt x="6429092" y="110684"/>
                </a:lnTo>
                <a:lnTo>
                  <a:pt x="6399778" y="82959"/>
                </a:lnTo>
                <a:lnTo>
                  <a:pt x="6437752" y="82959"/>
                </a:lnTo>
                <a:lnTo>
                  <a:pt x="6452252" y="119836"/>
                </a:lnTo>
                <a:lnTo>
                  <a:pt x="6452322" y="121501"/>
                </a:lnTo>
                <a:close/>
              </a:path>
              <a:path w="8296909" h="257810">
                <a:moveTo>
                  <a:pt x="6448826" y="189130"/>
                </a:moveTo>
                <a:lnTo>
                  <a:pt x="6403358" y="189130"/>
                </a:lnTo>
                <a:lnTo>
                  <a:pt x="6408640" y="188437"/>
                </a:lnTo>
                <a:lnTo>
                  <a:pt x="6417619" y="185667"/>
                </a:lnTo>
                <a:lnTo>
                  <a:pt x="6421463" y="184115"/>
                </a:lnTo>
                <a:lnTo>
                  <a:pt x="6427889" y="180676"/>
                </a:lnTo>
                <a:lnTo>
                  <a:pt x="6430589" y="179124"/>
                </a:lnTo>
                <a:lnTo>
                  <a:pt x="6434961" y="176354"/>
                </a:lnTo>
                <a:lnTo>
                  <a:pt x="6436869" y="175662"/>
                </a:lnTo>
                <a:lnTo>
                  <a:pt x="6439568" y="175662"/>
                </a:lnTo>
                <a:lnTo>
                  <a:pt x="6440448" y="175876"/>
                </a:lnTo>
                <a:lnTo>
                  <a:pt x="6442004" y="176736"/>
                </a:lnTo>
                <a:lnTo>
                  <a:pt x="6442649" y="177333"/>
                </a:lnTo>
                <a:lnTo>
                  <a:pt x="6450396" y="187267"/>
                </a:lnTo>
                <a:lnTo>
                  <a:pt x="6448826" y="189130"/>
                </a:lnTo>
                <a:close/>
              </a:path>
              <a:path w="8296909" h="257810">
                <a:moveTo>
                  <a:pt x="6530475" y="257331"/>
                </a:moveTo>
                <a:lnTo>
                  <a:pt x="6491214" y="249594"/>
                </a:lnTo>
                <a:lnTo>
                  <a:pt x="6475455" y="234263"/>
                </a:lnTo>
                <a:lnTo>
                  <a:pt x="6473049" y="229774"/>
                </a:lnTo>
                <a:lnTo>
                  <a:pt x="6471847" y="225093"/>
                </a:lnTo>
                <a:lnTo>
                  <a:pt x="6471847" y="213344"/>
                </a:lnTo>
                <a:lnTo>
                  <a:pt x="6473901" y="207518"/>
                </a:lnTo>
                <a:lnTo>
                  <a:pt x="6481999" y="197965"/>
                </a:lnTo>
                <a:lnTo>
                  <a:pt x="6487633" y="194192"/>
                </a:lnTo>
                <a:lnTo>
                  <a:pt x="6494793" y="191422"/>
                </a:lnTo>
                <a:lnTo>
                  <a:pt x="6490861" y="189607"/>
                </a:lnTo>
                <a:lnTo>
                  <a:pt x="6487751" y="187124"/>
                </a:lnTo>
                <a:lnTo>
                  <a:pt x="6483173" y="180820"/>
                </a:lnTo>
                <a:lnTo>
                  <a:pt x="6482067" y="176760"/>
                </a:lnTo>
                <a:lnTo>
                  <a:pt x="6482028" y="167351"/>
                </a:lnTo>
                <a:lnTo>
                  <a:pt x="6483467" y="163101"/>
                </a:lnTo>
                <a:lnTo>
                  <a:pt x="6489189" y="154122"/>
                </a:lnTo>
                <a:lnTo>
                  <a:pt x="6493502" y="150396"/>
                </a:lnTo>
                <a:lnTo>
                  <a:pt x="6499224" y="147435"/>
                </a:lnTo>
                <a:lnTo>
                  <a:pt x="6492621" y="143519"/>
                </a:lnTo>
                <a:lnTo>
                  <a:pt x="6487457" y="138361"/>
                </a:lnTo>
                <a:lnTo>
                  <a:pt x="6479916" y="125561"/>
                </a:lnTo>
                <a:lnTo>
                  <a:pt x="6478106" y="118492"/>
                </a:lnTo>
                <a:lnTo>
                  <a:pt x="6478088" y="102349"/>
                </a:lnTo>
                <a:lnTo>
                  <a:pt x="6479300" y="96523"/>
                </a:lnTo>
                <a:lnTo>
                  <a:pt x="6514600" y="65526"/>
                </a:lnTo>
                <a:lnTo>
                  <a:pt x="6521437" y="64476"/>
                </a:lnTo>
                <a:lnTo>
                  <a:pt x="6534701" y="64476"/>
                </a:lnTo>
                <a:lnTo>
                  <a:pt x="6540159" y="65144"/>
                </a:lnTo>
                <a:lnTo>
                  <a:pt x="6550282" y="67819"/>
                </a:lnTo>
                <a:lnTo>
                  <a:pt x="6554860" y="69729"/>
                </a:lnTo>
                <a:lnTo>
                  <a:pt x="6558968" y="72213"/>
                </a:lnTo>
                <a:lnTo>
                  <a:pt x="6595648" y="72213"/>
                </a:lnTo>
                <a:lnTo>
                  <a:pt x="6595648" y="82386"/>
                </a:lnTo>
                <a:lnTo>
                  <a:pt x="6519824" y="82386"/>
                </a:lnTo>
                <a:lnTo>
                  <a:pt x="6512899" y="84893"/>
                </a:lnTo>
                <a:lnTo>
                  <a:pt x="6503450" y="94923"/>
                </a:lnTo>
                <a:lnTo>
                  <a:pt x="6501102" y="101681"/>
                </a:lnTo>
                <a:lnTo>
                  <a:pt x="6501102" y="114290"/>
                </a:lnTo>
                <a:lnTo>
                  <a:pt x="6501689" y="118039"/>
                </a:lnTo>
                <a:lnTo>
                  <a:pt x="6502892" y="121430"/>
                </a:lnTo>
                <a:lnTo>
                  <a:pt x="6504066" y="124821"/>
                </a:lnTo>
                <a:lnTo>
                  <a:pt x="6524401" y="138122"/>
                </a:lnTo>
                <a:lnTo>
                  <a:pt x="6569904" y="138122"/>
                </a:lnTo>
                <a:lnTo>
                  <a:pt x="6569620" y="138504"/>
                </a:lnTo>
                <a:lnTo>
                  <a:pt x="6560641" y="146337"/>
                </a:lnTo>
                <a:lnTo>
                  <a:pt x="6555330" y="149369"/>
                </a:lnTo>
                <a:lnTo>
                  <a:pt x="6546087" y="152593"/>
                </a:lnTo>
                <a:lnTo>
                  <a:pt x="6511988" y="152593"/>
                </a:lnTo>
                <a:lnTo>
                  <a:pt x="6509201" y="154408"/>
                </a:lnTo>
                <a:lnTo>
                  <a:pt x="6507147" y="156342"/>
                </a:lnTo>
                <a:lnTo>
                  <a:pt x="6504477" y="160450"/>
                </a:lnTo>
                <a:lnTo>
                  <a:pt x="6503802" y="162480"/>
                </a:lnTo>
                <a:lnTo>
                  <a:pt x="6503802" y="167829"/>
                </a:lnTo>
                <a:lnTo>
                  <a:pt x="6537518" y="177142"/>
                </a:lnTo>
                <a:lnTo>
                  <a:pt x="6543005" y="177452"/>
                </a:lnTo>
                <a:lnTo>
                  <a:pt x="6583529" y="187243"/>
                </a:lnTo>
                <a:lnTo>
                  <a:pt x="6590169" y="195577"/>
                </a:lnTo>
                <a:lnTo>
                  <a:pt x="6509818" y="195577"/>
                </a:lnTo>
                <a:lnTo>
                  <a:pt x="6505151" y="198061"/>
                </a:lnTo>
                <a:lnTo>
                  <a:pt x="6501337" y="201046"/>
                </a:lnTo>
                <a:lnTo>
                  <a:pt x="6495409" y="208019"/>
                </a:lnTo>
                <a:lnTo>
                  <a:pt x="6493913" y="212198"/>
                </a:lnTo>
                <a:lnTo>
                  <a:pt x="6493913" y="220222"/>
                </a:lnTo>
                <a:lnTo>
                  <a:pt x="6524489" y="239135"/>
                </a:lnTo>
                <a:lnTo>
                  <a:pt x="6581240" y="239135"/>
                </a:lnTo>
                <a:lnTo>
                  <a:pt x="6571263" y="247254"/>
                </a:lnTo>
                <a:lnTo>
                  <a:pt x="6537655" y="257085"/>
                </a:lnTo>
                <a:lnTo>
                  <a:pt x="6530475" y="257331"/>
                </a:lnTo>
                <a:close/>
              </a:path>
              <a:path w="8296909" h="257810">
                <a:moveTo>
                  <a:pt x="6569904" y="138122"/>
                </a:moveTo>
                <a:lnTo>
                  <a:pt x="6538163" y="138122"/>
                </a:lnTo>
                <a:lnTo>
                  <a:pt x="6545147" y="135543"/>
                </a:lnTo>
                <a:lnTo>
                  <a:pt x="6554596" y="125227"/>
                </a:lnTo>
                <a:lnTo>
                  <a:pt x="6556973" y="118492"/>
                </a:lnTo>
                <a:lnTo>
                  <a:pt x="6556973" y="101681"/>
                </a:lnTo>
                <a:lnTo>
                  <a:pt x="6554596" y="94923"/>
                </a:lnTo>
                <a:lnTo>
                  <a:pt x="6545147" y="84893"/>
                </a:lnTo>
                <a:lnTo>
                  <a:pt x="6538163" y="82386"/>
                </a:lnTo>
                <a:lnTo>
                  <a:pt x="6595648" y="82386"/>
                </a:lnTo>
                <a:lnTo>
                  <a:pt x="6595625" y="84893"/>
                </a:lnTo>
                <a:lnTo>
                  <a:pt x="6593741" y="86827"/>
                </a:lnTo>
                <a:lnTo>
                  <a:pt x="6575019" y="89550"/>
                </a:lnTo>
                <a:lnTo>
                  <a:pt x="6577983" y="95663"/>
                </a:lnTo>
                <a:lnTo>
                  <a:pt x="6579450" y="102349"/>
                </a:lnTo>
                <a:lnTo>
                  <a:pt x="6579450" y="116487"/>
                </a:lnTo>
                <a:lnTo>
                  <a:pt x="6578189" y="122695"/>
                </a:lnTo>
                <a:lnTo>
                  <a:pt x="6573141" y="133776"/>
                </a:lnTo>
                <a:lnTo>
                  <a:pt x="6569904" y="138122"/>
                </a:lnTo>
                <a:close/>
              </a:path>
              <a:path w="8296909" h="257810">
                <a:moveTo>
                  <a:pt x="6536226" y="154743"/>
                </a:moveTo>
                <a:lnTo>
                  <a:pt x="6522787" y="154743"/>
                </a:lnTo>
                <a:lnTo>
                  <a:pt x="6517124" y="154026"/>
                </a:lnTo>
                <a:lnTo>
                  <a:pt x="6511988" y="152593"/>
                </a:lnTo>
                <a:lnTo>
                  <a:pt x="6546087" y="152593"/>
                </a:lnTo>
                <a:lnTo>
                  <a:pt x="6543005" y="153668"/>
                </a:lnTo>
                <a:lnTo>
                  <a:pt x="6536226" y="154743"/>
                </a:lnTo>
                <a:close/>
              </a:path>
              <a:path w="8296909" h="257810">
                <a:moveTo>
                  <a:pt x="6581240" y="239135"/>
                </a:moveTo>
                <a:lnTo>
                  <a:pt x="6537195" y="239135"/>
                </a:lnTo>
                <a:lnTo>
                  <a:pt x="6542770" y="238514"/>
                </a:lnTo>
                <a:lnTo>
                  <a:pt x="6552542" y="236030"/>
                </a:lnTo>
                <a:lnTo>
                  <a:pt x="6556621" y="234335"/>
                </a:lnTo>
                <a:lnTo>
                  <a:pt x="6563311" y="230036"/>
                </a:lnTo>
                <a:lnTo>
                  <a:pt x="6565864" y="227457"/>
                </a:lnTo>
                <a:lnTo>
                  <a:pt x="6567566" y="224449"/>
                </a:lnTo>
                <a:lnTo>
                  <a:pt x="6569297" y="221439"/>
                </a:lnTo>
                <a:lnTo>
                  <a:pt x="6570148" y="218120"/>
                </a:lnTo>
                <a:lnTo>
                  <a:pt x="6570148" y="211147"/>
                </a:lnTo>
                <a:lnTo>
                  <a:pt x="6532412" y="197297"/>
                </a:lnTo>
                <a:lnTo>
                  <a:pt x="6518591" y="196676"/>
                </a:lnTo>
                <a:lnTo>
                  <a:pt x="6514131" y="196246"/>
                </a:lnTo>
                <a:lnTo>
                  <a:pt x="6509818" y="195577"/>
                </a:lnTo>
                <a:lnTo>
                  <a:pt x="6590169" y="195577"/>
                </a:lnTo>
                <a:lnTo>
                  <a:pt x="6592068" y="198562"/>
                </a:lnTo>
                <a:lnTo>
                  <a:pt x="6593359" y="203840"/>
                </a:lnTo>
                <a:lnTo>
                  <a:pt x="6593359" y="216353"/>
                </a:lnTo>
                <a:lnTo>
                  <a:pt x="6591921" y="222180"/>
                </a:lnTo>
                <a:lnTo>
                  <a:pt x="6589075" y="227816"/>
                </a:lnTo>
                <a:lnTo>
                  <a:pt x="6586200" y="233451"/>
                </a:lnTo>
                <a:lnTo>
                  <a:pt x="6582062" y="238466"/>
                </a:lnTo>
                <a:lnTo>
                  <a:pt x="6581240" y="239135"/>
                </a:lnTo>
                <a:close/>
              </a:path>
              <a:path w="8296909" h="257810">
                <a:moveTo>
                  <a:pt x="6633766" y="99149"/>
                </a:moveTo>
                <a:lnTo>
                  <a:pt x="6629833" y="99149"/>
                </a:lnTo>
                <a:lnTo>
                  <a:pt x="6628366" y="98720"/>
                </a:lnTo>
                <a:lnTo>
                  <a:pt x="6625872" y="97000"/>
                </a:lnTo>
                <a:lnTo>
                  <a:pt x="6624875" y="95902"/>
                </a:lnTo>
                <a:lnTo>
                  <a:pt x="6619534" y="86541"/>
                </a:lnTo>
                <a:lnTo>
                  <a:pt x="6625438" y="81307"/>
                </a:lnTo>
                <a:lnTo>
                  <a:pt x="6666277" y="64677"/>
                </a:lnTo>
                <a:lnTo>
                  <a:pt x="6674261" y="64332"/>
                </a:lnTo>
                <a:lnTo>
                  <a:pt x="6682095" y="64332"/>
                </a:lnTo>
                <a:lnTo>
                  <a:pt x="6715118" y="84535"/>
                </a:lnTo>
                <a:lnTo>
                  <a:pt x="6665310" y="84535"/>
                </a:lnTo>
                <a:lnTo>
                  <a:pt x="6660322" y="85299"/>
                </a:lnTo>
                <a:lnTo>
                  <a:pt x="6635937" y="98385"/>
                </a:lnTo>
                <a:lnTo>
                  <a:pt x="6633766" y="99149"/>
                </a:lnTo>
                <a:close/>
              </a:path>
              <a:path w="8296909" h="257810">
                <a:moveTo>
                  <a:pt x="6657153" y="209046"/>
                </a:moveTo>
                <a:lnTo>
                  <a:pt x="6646442" y="209046"/>
                </a:lnTo>
                <a:lnTo>
                  <a:pt x="6641366" y="208305"/>
                </a:lnTo>
                <a:lnTo>
                  <a:pt x="6612643" y="178264"/>
                </a:lnTo>
                <a:lnTo>
                  <a:pt x="6612638" y="166396"/>
                </a:lnTo>
                <a:lnTo>
                  <a:pt x="6614135" y="161071"/>
                </a:lnTo>
                <a:lnTo>
                  <a:pt x="6643563" y="136814"/>
                </a:lnTo>
                <a:lnTo>
                  <a:pt x="6687047" y="128580"/>
                </a:lnTo>
                <a:lnTo>
                  <a:pt x="6698469" y="128092"/>
                </a:lnTo>
                <a:lnTo>
                  <a:pt x="6698469" y="117346"/>
                </a:lnTo>
                <a:lnTo>
                  <a:pt x="6680129" y="84535"/>
                </a:lnTo>
                <a:lnTo>
                  <a:pt x="6715118" y="84535"/>
                </a:lnTo>
                <a:lnTo>
                  <a:pt x="6717748" y="89215"/>
                </a:lnTo>
                <a:lnTo>
                  <a:pt x="6722032" y="102206"/>
                </a:lnTo>
                <a:lnTo>
                  <a:pt x="6723118" y="109418"/>
                </a:lnTo>
                <a:lnTo>
                  <a:pt x="6723118" y="143853"/>
                </a:lnTo>
                <a:lnTo>
                  <a:pt x="6698469" y="143853"/>
                </a:lnTo>
                <a:lnTo>
                  <a:pt x="6690397" y="144296"/>
                </a:lnTo>
                <a:lnTo>
                  <a:pt x="6645914" y="154456"/>
                </a:lnTo>
                <a:lnTo>
                  <a:pt x="6636847" y="166826"/>
                </a:lnTo>
                <a:lnTo>
                  <a:pt x="6636847" y="174276"/>
                </a:lnTo>
                <a:lnTo>
                  <a:pt x="6656331" y="191422"/>
                </a:lnTo>
                <a:lnTo>
                  <a:pt x="6696594" y="191422"/>
                </a:lnTo>
                <a:lnTo>
                  <a:pt x="6693128" y="194312"/>
                </a:lnTo>
                <a:lnTo>
                  <a:pt x="6661965" y="208592"/>
                </a:lnTo>
                <a:lnTo>
                  <a:pt x="6657153" y="209046"/>
                </a:lnTo>
                <a:close/>
              </a:path>
              <a:path w="8296909" h="257810">
                <a:moveTo>
                  <a:pt x="6696594" y="191422"/>
                </a:moveTo>
                <a:lnTo>
                  <a:pt x="6663696" y="191422"/>
                </a:lnTo>
                <a:lnTo>
                  <a:pt x="6667570" y="190993"/>
                </a:lnTo>
                <a:lnTo>
                  <a:pt x="6674642" y="189273"/>
                </a:lnTo>
                <a:lnTo>
                  <a:pt x="6698469" y="172796"/>
                </a:lnTo>
                <a:lnTo>
                  <a:pt x="6698469" y="143853"/>
                </a:lnTo>
                <a:lnTo>
                  <a:pt x="6723118" y="143853"/>
                </a:lnTo>
                <a:lnTo>
                  <a:pt x="6723118" y="187984"/>
                </a:lnTo>
                <a:lnTo>
                  <a:pt x="6700317" y="187984"/>
                </a:lnTo>
                <a:lnTo>
                  <a:pt x="6696594" y="191422"/>
                </a:lnTo>
                <a:close/>
              </a:path>
              <a:path w="8296909" h="257810">
                <a:moveTo>
                  <a:pt x="6723118" y="206897"/>
                </a:moveTo>
                <a:lnTo>
                  <a:pt x="6709444" y="206897"/>
                </a:lnTo>
                <a:lnTo>
                  <a:pt x="6707536" y="206515"/>
                </a:lnTo>
                <a:lnTo>
                  <a:pt x="6704866" y="204986"/>
                </a:lnTo>
                <a:lnTo>
                  <a:pt x="6703957" y="203410"/>
                </a:lnTo>
                <a:lnTo>
                  <a:pt x="6703487" y="201022"/>
                </a:lnTo>
                <a:lnTo>
                  <a:pt x="6700317" y="187984"/>
                </a:lnTo>
                <a:lnTo>
                  <a:pt x="6723118" y="187984"/>
                </a:lnTo>
                <a:lnTo>
                  <a:pt x="6723118" y="206897"/>
                </a:lnTo>
                <a:close/>
              </a:path>
              <a:path w="8296909" h="257810">
                <a:moveTo>
                  <a:pt x="6787439" y="206897"/>
                </a:moveTo>
                <a:lnTo>
                  <a:pt x="6762233" y="206897"/>
                </a:lnTo>
                <a:lnTo>
                  <a:pt x="6762233" y="3152"/>
                </a:lnTo>
                <a:lnTo>
                  <a:pt x="6787439" y="3152"/>
                </a:lnTo>
                <a:lnTo>
                  <a:pt x="6787439" y="206897"/>
                </a:lnTo>
                <a:close/>
              </a:path>
              <a:path w="8296909" h="257810">
                <a:moveTo>
                  <a:pt x="6974448" y="99149"/>
                </a:moveTo>
                <a:lnTo>
                  <a:pt x="6970516" y="99149"/>
                </a:lnTo>
                <a:lnTo>
                  <a:pt x="6969048" y="98720"/>
                </a:lnTo>
                <a:lnTo>
                  <a:pt x="6966554" y="97000"/>
                </a:lnTo>
                <a:lnTo>
                  <a:pt x="6965557" y="95902"/>
                </a:lnTo>
                <a:lnTo>
                  <a:pt x="6960216" y="86541"/>
                </a:lnTo>
                <a:lnTo>
                  <a:pt x="6966120" y="81307"/>
                </a:lnTo>
                <a:lnTo>
                  <a:pt x="7006960" y="64677"/>
                </a:lnTo>
                <a:lnTo>
                  <a:pt x="7014942" y="64332"/>
                </a:lnTo>
                <a:lnTo>
                  <a:pt x="7022777" y="64332"/>
                </a:lnTo>
                <a:lnTo>
                  <a:pt x="7055800" y="84535"/>
                </a:lnTo>
                <a:lnTo>
                  <a:pt x="7005993" y="84535"/>
                </a:lnTo>
                <a:lnTo>
                  <a:pt x="7001004" y="85299"/>
                </a:lnTo>
                <a:lnTo>
                  <a:pt x="6976619" y="98385"/>
                </a:lnTo>
                <a:lnTo>
                  <a:pt x="6974448" y="99149"/>
                </a:lnTo>
                <a:close/>
              </a:path>
              <a:path w="8296909" h="257810">
                <a:moveTo>
                  <a:pt x="6997835" y="209046"/>
                </a:moveTo>
                <a:lnTo>
                  <a:pt x="6987124" y="209046"/>
                </a:lnTo>
                <a:lnTo>
                  <a:pt x="6982048" y="208305"/>
                </a:lnTo>
                <a:lnTo>
                  <a:pt x="6953325" y="178264"/>
                </a:lnTo>
                <a:lnTo>
                  <a:pt x="6953320" y="166396"/>
                </a:lnTo>
                <a:lnTo>
                  <a:pt x="6954817" y="161071"/>
                </a:lnTo>
                <a:lnTo>
                  <a:pt x="6984245" y="136814"/>
                </a:lnTo>
                <a:lnTo>
                  <a:pt x="7027730" y="128580"/>
                </a:lnTo>
                <a:lnTo>
                  <a:pt x="7039151" y="128092"/>
                </a:lnTo>
                <a:lnTo>
                  <a:pt x="7039151" y="117346"/>
                </a:lnTo>
                <a:lnTo>
                  <a:pt x="7020812" y="84535"/>
                </a:lnTo>
                <a:lnTo>
                  <a:pt x="7055800" y="84535"/>
                </a:lnTo>
                <a:lnTo>
                  <a:pt x="7058430" y="89215"/>
                </a:lnTo>
                <a:lnTo>
                  <a:pt x="7062714" y="102206"/>
                </a:lnTo>
                <a:lnTo>
                  <a:pt x="7063800" y="109418"/>
                </a:lnTo>
                <a:lnTo>
                  <a:pt x="7063800" y="143853"/>
                </a:lnTo>
                <a:lnTo>
                  <a:pt x="7039151" y="143853"/>
                </a:lnTo>
                <a:lnTo>
                  <a:pt x="7031080" y="144296"/>
                </a:lnTo>
                <a:lnTo>
                  <a:pt x="6986597" y="154456"/>
                </a:lnTo>
                <a:lnTo>
                  <a:pt x="6977529" y="166826"/>
                </a:lnTo>
                <a:lnTo>
                  <a:pt x="6977529" y="174276"/>
                </a:lnTo>
                <a:lnTo>
                  <a:pt x="6997013" y="191422"/>
                </a:lnTo>
                <a:lnTo>
                  <a:pt x="7037276" y="191422"/>
                </a:lnTo>
                <a:lnTo>
                  <a:pt x="7033811" y="194312"/>
                </a:lnTo>
                <a:lnTo>
                  <a:pt x="7002647" y="208592"/>
                </a:lnTo>
                <a:lnTo>
                  <a:pt x="6997835" y="209046"/>
                </a:lnTo>
                <a:close/>
              </a:path>
              <a:path w="8296909" h="257810">
                <a:moveTo>
                  <a:pt x="7037276" y="191422"/>
                </a:moveTo>
                <a:lnTo>
                  <a:pt x="7004379" y="191422"/>
                </a:lnTo>
                <a:lnTo>
                  <a:pt x="7008252" y="190993"/>
                </a:lnTo>
                <a:lnTo>
                  <a:pt x="7015324" y="189273"/>
                </a:lnTo>
                <a:lnTo>
                  <a:pt x="7039151" y="172796"/>
                </a:lnTo>
                <a:lnTo>
                  <a:pt x="7039151" y="143853"/>
                </a:lnTo>
                <a:lnTo>
                  <a:pt x="7063800" y="143853"/>
                </a:lnTo>
                <a:lnTo>
                  <a:pt x="7063800" y="187984"/>
                </a:lnTo>
                <a:lnTo>
                  <a:pt x="7041000" y="187984"/>
                </a:lnTo>
                <a:lnTo>
                  <a:pt x="7037276" y="191422"/>
                </a:lnTo>
                <a:close/>
              </a:path>
              <a:path w="8296909" h="257810">
                <a:moveTo>
                  <a:pt x="7063800" y="206897"/>
                </a:moveTo>
                <a:lnTo>
                  <a:pt x="7050126" y="206897"/>
                </a:lnTo>
                <a:lnTo>
                  <a:pt x="7048218" y="206515"/>
                </a:lnTo>
                <a:lnTo>
                  <a:pt x="7045548" y="204986"/>
                </a:lnTo>
                <a:lnTo>
                  <a:pt x="7044638" y="203410"/>
                </a:lnTo>
                <a:lnTo>
                  <a:pt x="7044169" y="201022"/>
                </a:lnTo>
                <a:lnTo>
                  <a:pt x="7041000" y="187984"/>
                </a:lnTo>
                <a:lnTo>
                  <a:pt x="7063800" y="187984"/>
                </a:lnTo>
                <a:lnTo>
                  <a:pt x="7063800" y="206897"/>
                </a:lnTo>
                <a:close/>
              </a:path>
              <a:path w="8296909" h="257810">
                <a:moveTo>
                  <a:pt x="7149298" y="86827"/>
                </a:moveTo>
                <a:lnTo>
                  <a:pt x="7125539" y="86827"/>
                </a:lnTo>
                <a:lnTo>
                  <a:pt x="7130188" y="82059"/>
                </a:lnTo>
                <a:lnTo>
                  <a:pt x="7164458" y="65000"/>
                </a:lnTo>
                <a:lnTo>
                  <a:pt x="7171550" y="64619"/>
                </a:lnTo>
                <a:lnTo>
                  <a:pt x="7179180" y="64619"/>
                </a:lnTo>
                <a:lnTo>
                  <a:pt x="7210530" y="84535"/>
                </a:lnTo>
                <a:lnTo>
                  <a:pt x="7157055" y="84535"/>
                </a:lnTo>
                <a:lnTo>
                  <a:pt x="7150393" y="86231"/>
                </a:lnTo>
                <a:lnTo>
                  <a:pt x="7149298" y="86827"/>
                </a:lnTo>
                <a:close/>
              </a:path>
              <a:path w="8296909" h="257810">
                <a:moveTo>
                  <a:pt x="7127124" y="206897"/>
                </a:moveTo>
                <a:lnTo>
                  <a:pt x="7101918" y="206897"/>
                </a:lnTo>
                <a:lnTo>
                  <a:pt x="7101918" y="66768"/>
                </a:lnTo>
                <a:lnTo>
                  <a:pt x="7118761" y="66768"/>
                </a:lnTo>
                <a:lnTo>
                  <a:pt x="7120258" y="67174"/>
                </a:lnTo>
                <a:lnTo>
                  <a:pt x="7122546" y="68798"/>
                </a:lnTo>
                <a:lnTo>
                  <a:pt x="7123192" y="70111"/>
                </a:lnTo>
                <a:lnTo>
                  <a:pt x="7123397" y="71926"/>
                </a:lnTo>
                <a:lnTo>
                  <a:pt x="7125539" y="86827"/>
                </a:lnTo>
                <a:lnTo>
                  <a:pt x="7149298" y="86827"/>
                </a:lnTo>
                <a:lnTo>
                  <a:pt x="7137952" y="93012"/>
                </a:lnTo>
                <a:lnTo>
                  <a:pt x="7132289" y="97717"/>
                </a:lnTo>
                <a:lnTo>
                  <a:pt x="7127124" y="103734"/>
                </a:lnTo>
                <a:lnTo>
                  <a:pt x="7127124" y="206897"/>
                </a:lnTo>
                <a:close/>
              </a:path>
              <a:path w="8296909" h="257810">
                <a:moveTo>
                  <a:pt x="7218119" y="206897"/>
                </a:moveTo>
                <a:lnTo>
                  <a:pt x="7192884" y="206897"/>
                </a:lnTo>
                <a:lnTo>
                  <a:pt x="7192884" y="107221"/>
                </a:lnTo>
                <a:lnTo>
                  <a:pt x="7190536" y="99102"/>
                </a:lnTo>
                <a:lnTo>
                  <a:pt x="7181058" y="87448"/>
                </a:lnTo>
                <a:lnTo>
                  <a:pt x="7173869" y="84535"/>
                </a:lnTo>
                <a:lnTo>
                  <a:pt x="7210530" y="84535"/>
                </a:lnTo>
                <a:lnTo>
                  <a:pt x="7213102" y="89383"/>
                </a:lnTo>
                <a:lnTo>
                  <a:pt x="7217092" y="102469"/>
                </a:lnTo>
                <a:lnTo>
                  <a:pt x="7218119" y="109705"/>
                </a:lnTo>
                <a:lnTo>
                  <a:pt x="7218119" y="206897"/>
                </a:lnTo>
                <a:close/>
              </a:path>
              <a:path w="8296909" h="257810">
                <a:moveTo>
                  <a:pt x="7369446" y="80666"/>
                </a:moveTo>
                <a:lnTo>
                  <a:pt x="7344210" y="80666"/>
                </a:lnTo>
                <a:lnTo>
                  <a:pt x="7344210" y="3152"/>
                </a:lnTo>
                <a:lnTo>
                  <a:pt x="7369446" y="3152"/>
                </a:lnTo>
                <a:lnTo>
                  <a:pt x="7369446" y="80666"/>
                </a:lnTo>
                <a:close/>
              </a:path>
              <a:path w="8296909" h="257810">
                <a:moveTo>
                  <a:pt x="7298932" y="208903"/>
                </a:moveTo>
                <a:lnTo>
                  <a:pt x="7291009" y="208903"/>
                </a:lnTo>
                <a:lnTo>
                  <a:pt x="7283820" y="207350"/>
                </a:lnTo>
                <a:lnTo>
                  <a:pt x="7252715" y="177070"/>
                </a:lnTo>
                <a:lnTo>
                  <a:pt x="7246495" y="137262"/>
                </a:lnTo>
                <a:lnTo>
                  <a:pt x="7246753" y="129655"/>
                </a:lnTo>
                <a:lnTo>
                  <a:pt x="7258769" y="90351"/>
                </a:lnTo>
                <a:lnTo>
                  <a:pt x="7293086" y="65729"/>
                </a:lnTo>
                <a:lnTo>
                  <a:pt x="7306386" y="64332"/>
                </a:lnTo>
                <a:lnTo>
                  <a:pt x="7314895" y="64332"/>
                </a:lnTo>
                <a:lnTo>
                  <a:pt x="7322143" y="65741"/>
                </a:lnTo>
                <a:lnTo>
                  <a:pt x="7334203" y="71377"/>
                </a:lnTo>
                <a:lnTo>
                  <a:pt x="7339544" y="75413"/>
                </a:lnTo>
                <a:lnTo>
                  <a:pt x="7344210" y="80666"/>
                </a:lnTo>
                <a:lnTo>
                  <a:pt x="7369446" y="80666"/>
                </a:lnTo>
                <a:lnTo>
                  <a:pt x="7369446" y="83675"/>
                </a:lnTo>
                <a:lnTo>
                  <a:pt x="7312137" y="83675"/>
                </a:lnTo>
                <a:lnTo>
                  <a:pt x="7303153" y="84544"/>
                </a:lnTo>
                <a:lnTo>
                  <a:pt x="7275014" y="114445"/>
                </a:lnTo>
                <a:lnTo>
                  <a:pt x="7272435" y="137262"/>
                </a:lnTo>
                <a:lnTo>
                  <a:pt x="7272435" y="146337"/>
                </a:lnTo>
                <a:lnTo>
                  <a:pt x="7273227" y="154122"/>
                </a:lnTo>
                <a:lnTo>
                  <a:pt x="7274811" y="160617"/>
                </a:lnTo>
                <a:lnTo>
                  <a:pt x="7276367" y="167112"/>
                </a:lnTo>
                <a:lnTo>
                  <a:pt x="7301662" y="188700"/>
                </a:lnTo>
                <a:lnTo>
                  <a:pt x="7342016" y="188700"/>
                </a:lnTo>
                <a:lnTo>
                  <a:pt x="7340772" y="190088"/>
                </a:lnTo>
                <a:lnTo>
                  <a:pt x="7306167" y="208491"/>
                </a:lnTo>
                <a:lnTo>
                  <a:pt x="7298932" y="208903"/>
                </a:lnTo>
                <a:close/>
              </a:path>
              <a:path w="8296909" h="257810">
                <a:moveTo>
                  <a:pt x="7342016" y="188700"/>
                </a:moveTo>
                <a:lnTo>
                  <a:pt x="7315042" y="188700"/>
                </a:lnTo>
                <a:lnTo>
                  <a:pt x="7321938" y="186861"/>
                </a:lnTo>
                <a:lnTo>
                  <a:pt x="7333705" y="179506"/>
                </a:lnTo>
                <a:lnTo>
                  <a:pt x="7339163" y="174372"/>
                </a:lnTo>
                <a:lnTo>
                  <a:pt x="7344210" y="167781"/>
                </a:lnTo>
                <a:lnTo>
                  <a:pt x="7344210" y="100009"/>
                </a:lnTo>
                <a:lnTo>
                  <a:pt x="7339720" y="93991"/>
                </a:lnTo>
                <a:lnTo>
                  <a:pt x="7334850" y="89765"/>
                </a:lnTo>
                <a:lnTo>
                  <a:pt x="7324344" y="84893"/>
                </a:lnTo>
                <a:lnTo>
                  <a:pt x="7318534" y="83675"/>
                </a:lnTo>
                <a:lnTo>
                  <a:pt x="7369446" y="83675"/>
                </a:lnTo>
                <a:lnTo>
                  <a:pt x="7369446" y="184975"/>
                </a:lnTo>
                <a:lnTo>
                  <a:pt x="7345354" y="184975"/>
                </a:lnTo>
                <a:lnTo>
                  <a:pt x="7342016" y="188700"/>
                </a:lnTo>
                <a:close/>
              </a:path>
              <a:path w="8296909" h="257810">
                <a:moveTo>
                  <a:pt x="7369446" y="206897"/>
                </a:moveTo>
                <a:lnTo>
                  <a:pt x="7352573" y="206897"/>
                </a:lnTo>
                <a:lnTo>
                  <a:pt x="7351106" y="206491"/>
                </a:lnTo>
                <a:lnTo>
                  <a:pt x="7348817" y="204867"/>
                </a:lnTo>
                <a:lnTo>
                  <a:pt x="7348142" y="203553"/>
                </a:lnTo>
                <a:lnTo>
                  <a:pt x="7347937" y="201739"/>
                </a:lnTo>
                <a:lnTo>
                  <a:pt x="7345354" y="184975"/>
                </a:lnTo>
                <a:lnTo>
                  <a:pt x="7369446" y="184975"/>
                </a:lnTo>
                <a:lnTo>
                  <a:pt x="7369446" y="206897"/>
                </a:lnTo>
                <a:close/>
              </a:path>
              <a:path w="8296909" h="257810">
                <a:moveTo>
                  <a:pt x="7604724" y="208903"/>
                </a:moveTo>
                <a:lnTo>
                  <a:pt x="7599648" y="208903"/>
                </a:lnTo>
                <a:lnTo>
                  <a:pt x="7592485" y="208598"/>
                </a:lnTo>
                <a:lnTo>
                  <a:pt x="7556130" y="194104"/>
                </a:lnTo>
                <a:lnTo>
                  <a:pt x="7535274" y="158884"/>
                </a:lnTo>
                <a:lnTo>
                  <a:pt x="7532558" y="136976"/>
                </a:lnTo>
                <a:lnTo>
                  <a:pt x="7532561" y="131149"/>
                </a:lnTo>
                <a:lnTo>
                  <a:pt x="7545999" y="89505"/>
                </a:lnTo>
                <a:lnTo>
                  <a:pt x="7583806" y="65944"/>
                </a:lnTo>
                <a:lnTo>
                  <a:pt x="7598357" y="64619"/>
                </a:lnTo>
                <a:lnTo>
                  <a:pt x="7606778" y="64619"/>
                </a:lnTo>
                <a:lnTo>
                  <a:pt x="7614555" y="66004"/>
                </a:lnTo>
                <a:lnTo>
                  <a:pt x="7628874" y="71544"/>
                </a:lnTo>
                <a:lnTo>
                  <a:pt x="7635096" y="75604"/>
                </a:lnTo>
                <a:lnTo>
                  <a:pt x="7642318" y="82959"/>
                </a:lnTo>
                <a:lnTo>
                  <a:pt x="7598797" y="82959"/>
                </a:lnTo>
                <a:lnTo>
                  <a:pt x="7590451" y="83604"/>
                </a:lnTo>
                <a:lnTo>
                  <a:pt x="7559870" y="113021"/>
                </a:lnTo>
                <a:lnTo>
                  <a:pt x="7558097" y="121501"/>
                </a:lnTo>
                <a:lnTo>
                  <a:pt x="7656887" y="121501"/>
                </a:lnTo>
                <a:lnTo>
                  <a:pt x="7657086" y="126780"/>
                </a:lnTo>
                <a:lnTo>
                  <a:pt x="7657103" y="131149"/>
                </a:lnTo>
                <a:lnTo>
                  <a:pt x="7656693" y="133752"/>
                </a:lnTo>
                <a:lnTo>
                  <a:pt x="7654961" y="136331"/>
                </a:lnTo>
                <a:lnTo>
                  <a:pt x="7653377" y="136976"/>
                </a:lnTo>
                <a:lnTo>
                  <a:pt x="7557393" y="136976"/>
                </a:lnTo>
                <a:lnTo>
                  <a:pt x="7557569" y="145764"/>
                </a:lnTo>
                <a:lnTo>
                  <a:pt x="7573943" y="180533"/>
                </a:lnTo>
                <a:lnTo>
                  <a:pt x="7595217" y="189130"/>
                </a:lnTo>
                <a:lnTo>
                  <a:pt x="7653391" y="189130"/>
                </a:lnTo>
                <a:lnTo>
                  <a:pt x="7651822" y="190993"/>
                </a:lnTo>
                <a:lnTo>
                  <a:pt x="7609860" y="208473"/>
                </a:lnTo>
                <a:lnTo>
                  <a:pt x="7604724" y="208903"/>
                </a:lnTo>
                <a:close/>
              </a:path>
              <a:path w="8296909" h="257810">
                <a:moveTo>
                  <a:pt x="7656887" y="121501"/>
                </a:moveTo>
                <a:lnTo>
                  <a:pt x="7634479" y="121501"/>
                </a:lnTo>
                <a:lnTo>
                  <a:pt x="7634479" y="115866"/>
                </a:lnTo>
                <a:lnTo>
                  <a:pt x="7633658" y="110684"/>
                </a:lnTo>
                <a:lnTo>
                  <a:pt x="7604343" y="82959"/>
                </a:lnTo>
                <a:lnTo>
                  <a:pt x="7642318" y="82959"/>
                </a:lnTo>
                <a:lnTo>
                  <a:pt x="7656817" y="119836"/>
                </a:lnTo>
                <a:lnTo>
                  <a:pt x="7656887" y="121501"/>
                </a:lnTo>
                <a:close/>
              </a:path>
              <a:path w="8296909" h="257810">
                <a:moveTo>
                  <a:pt x="7653391" y="189130"/>
                </a:moveTo>
                <a:lnTo>
                  <a:pt x="7607923" y="189130"/>
                </a:lnTo>
                <a:lnTo>
                  <a:pt x="7613205" y="188437"/>
                </a:lnTo>
                <a:lnTo>
                  <a:pt x="7622185" y="185667"/>
                </a:lnTo>
                <a:lnTo>
                  <a:pt x="7626029" y="184115"/>
                </a:lnTo>
                <a:lnTo>
                  <a:pt x="7632455" y="180676"/>
                </a:lnTo>
                <a:lnTo>
                  <a:pt x="7635154" y="179124"/>
                </a:lnTo>
                <a:lnTo>
                  <a:pt x="7639527" y="176354"/>
                </a:lnTo>
                <a:lnTo>
                  <a:pt x="7641434" y="175662"/>
                </a:lnTo>
                <a:lnTo>
                  <a:pt x="7644133" y="175662"/>
                </a:lnTo>
                <a:lnTo>
                  <a:pt x="7645014" y="175876"/>
                </a:lnTo>
                <a:lnTo>
                  <a:pt x="7646569" y="176736"/>
                </a:lnTo>
                <a:lnTo>
                  <a:pt x="7647214" y="177333"/>
                </a:lnTo>
                <a:lnTo>
                  <a:pt x="7654961" y="187267"/>
                </a:lnTo>
                <a:lnTo>
                  <a:pt x="7653391" y="189130"/>
                </a:lnTo>
                <a:close/>
              </a:path>
              <a:path w="8296909" h="257810">
                <a:moveTo>
                  <a:pt x="7757988" y="87687"/>
                </a:moveTo>
                <a:lnTo>
                  <a:pt x="7676735" y="87687"/>
                </a:lnTo>
                <a:lnTo>
                  <a:pt x="7675502" y="87209"/>
                </a:lnTo>
                <a:lnTo>
                  <a:pt x="7673506" y="85299"/>
                </a:lnTo>
                <a:lnTo>
                  <a:pt x="7673008" y="83914"/>
                </a:lnTo>
                <a:lnTo>
                  <a:pt x="7673008" y="72069"/>
                </a:lnTo>
                <a:lnTo>
                  <a:pt x="7695075" y="69204"/>
                </a:lnTo>
                <a:lnTo>
                  <a:pt x="7701148" y="24644"/>
                </a:lnTo>
                <a:lnTo>
                  <a:pt x="7701735" y="23497"/>
                </a:lnTo>
                <a:lnTo>
                  <a:pt x="7703731" y="21778"/>
                </a:lnTo>
                <a:lnTo>
                  <a:pt x="7704993" y="21348"/>
                </a:lnTo>
                <a:lnTo>
                  <a:pt x="7719430" y="21348"/>
                </a:lnTo>
                <a:lnTo>
                  <a:pt x="7719430" y="69347"/>
                </a:lnTo>
                <a:lnTo>
                  <a:pt x="7757988" y="69347"/>
                </a:lnTo>
                <a:lnTo>
                  <a:pt x="7757988" y="87687"/>
                </a:lnTo>
                <a:close/>
              </a:path>
              <a:path w="8296909" h="257810">
                <a:moveTo>
                  <a:pt x="7734190" y="209046"/>
                </a:moveTo>
                <a:lnTo>
                  <a:pt x="7727881" y="209046"/>
                </a:lnTo>
                <a:lnTo>
                  <a:pt x="7720250" y="208464"/>
                </a:lnTo>
                <a:lnTo>
                  <a:pt x="7694223" y="173082"/>
                </a:lnTo>
                <a:lnTo>
                  <a:pt x="7694223" y="87687"/>
                </a:lnTo>
                <a:lnTo>
                  <a:pt x="7719430" y="87687"/>
                </a:lnTo>
                <a:lnTo>
                  <a:pt x="7719430" y="177094"/>
                </a:lnTo>
                <a:lnTo>
                  <a:pt x="7720750" y="181393"/>
                </a:lnTo>
                <a:lnTo>
                  <a:pt x="7726003" y="187124"/>
                </a:lnTo>
                <a:lnTo>
                  <a:pt x="7729406" y="188557"/>
                </a:lnTo>
                <a:lnTo>
                  <a:pt x="7756394" y="188557"/>
                </a:lnTo>
                <a:lnTo>
                  <a:pt x="7761274" y="196437"/>
                </a:lnTo>
                <a:lnTo>
                  <a:pt x="7756961" y="200449"/>
                </a:lnTo>
                <a:lnTo>
                  <a:pt x="7751913" y="203553"/>
                </a:lnTo>
                <a:lnTo>
                  <a:pt x="7740264" y="207947"/>
                </a:lnTo>
                <a:lnTo>
                  <a:pt x="7734190" y="209046"/>
                </a:lnTo>
                <a:close/>
              </a:path>
              <a:path w="8296909" h="257810">
                <a:moveTo>
                  <a:pt x="7756394" y="188557"/>
                </a:moveTo>
                <a:lnTo>
                  <a:pt x="7736097" y="188557"/>
                </a:lnTo>
                <a:lnTo>
                  <a:pt x="7738210" y="188222"/>
                </a:lnTo>
                <a:lnTo>
                  <a:pt x="7741761" y="186885"/>
                </a:lnTo>
                <a:lnTo>
                  <a:pt x="7743257" y="186121"/>
                </a:lnTo>
                <a:lnTo>
                  <a:pt x="7745751" y="184402"/>
                </a:lnTo>
                <a:lnTo>
                  <a:pt x="7748627" y="182300"/>
                </a:lnTo>
                <a:lnTo>
                  <a:pt x="7749478" y="181966"/>
                </a:lnTo>
                <a:lnTo>
                  <a:pt x="7751092" y="181966"/>
                </a:lnTo>
                <a:lnTo>
                  <a:pt x="7751796" y="182157"/>
                </a:lnTo>
                <a:lnTo>
                  <a:pt x="7752852" y="182921"/>
                </a:lnTo>
                <a:lnTo>
                  <a:pt x="7753351" y="183542"/>
                </a:lnTo>
                <a:lnTo>
                  <a:pt x="7753821" y="184402"/>
                </a:lnTo>
                <a:lnTo>
                  <a:pt x="7756394" y="188557"/>
                </a:lnTo>
                <a:close/>
              </a:path>
              <a:path w="8296909" h="257810">
                <a:moveTo>
                  <a:pt x="7811276" y="206897"/>
                </a:moveTo>
                <a:lnTo>
                  <a:pt x="7786040" y="206897"/>
                </a:lnTo>
                <a:lnTo>
                  <a:pt x="7786040" y="3152"/>
                </a:lnTo>
                <a:lnTo>
                  <a:pt x="7811276" y="3152"/>
                </a:lnTo>
                <a:lnTo>
                  <a:pt x="7811276" y="85251"/>
                </a:lnTo>
                <a:lnTo>
                  <a:pt x="7838150" y="85251"/>
                </a:lnTo>
                <a:lnTo>
                  <a:pt x="7834282" y="86254"/>
                </a:lnTo>
                <a:lnTo>
                  <a:pt x="7822045" y="93132"/>
                </a:lnTo>
                <a:lnTo>
                  <a:pt x="7816411" y="97860"/>
                </a:lnTo>
                <a:lnTo>
                  <a:pt x="7811276" y="103878"/>
                </a:lnTo>
                <a:lnTo>
                  <a:pt x="7811276" y="206897"/>
                </a:lnTo>
                <a:close/>
              </a:path>
              <a:path w="8296909" h="257810">
                <a:moveTo>
                  <a:pt x="7838150" y="85251"/>
                </a:moveTo>
                <a:lnTo>
                  <a:pt x="7811276" y="85251"/>
                </a:lnTo>
                <a:lnTo>
                  <a:pt x="7817086" y="78947"/>
                </a:lnTo>
                <a:lnTo>
                  <a:pt x="7823571" y="73932"/>
                </a:lnTo>
                <a:lnTo>
                  <a:pt x="7837803" y="66482"/>
                </a:lnTo>
                <a:lnTo>
                  <a:pt x="7846049" y="64619"/>
                </a:lnTo>
                <a:lnTo>
                  <a:pt x="7863039" y="64619"/>
                </a:lnTo>
                <a:lnTo>
                  <a:pt x="7894385" y="84535"/>
                </a:lnTo>
                <a:lnTo>
                  <a:pt x="7840913" y="84535"/>
                </a:lnTo>
                <a:lnTo>
                  <a:pt x="7838150" y="85251"/>
                </a:lnTo>
                <a:close/>
              </a:path>
              <a:path w="8296909" h="257810">
                <a:moveTo>
                  <a:pt x="7901831" y="206897"/>
                </a:moveTo>
                <a:lnTo>
                  <a:pt x="7876596" y="206897"/>
                </a:lnTo>
                <a:lnTo>
                  <a:pt x="7876596" y="107221"/>
                </a:lnTo>
                <a:lnTo>
                  <a:pt x="7874248" y="99102"/>
                </a:lnTo>
                <a:lnTo>
                  <a:pt x="7864887" y="87448"/>
                </a:lnTo>
                <a:lnTo>
                  <a:pt x="7857727" y="84535"/>
                </a:lnTo>
                <a:lnTo>
                  <a:pt x="7894385" y="84535"/>
                </a:lnTo>
                <a:lnTo>
                  <a:pt x="7896931" y="89383"/>
                </a:lnTo>
                <a:lnTo>
                  <a:pt x="7898868" y="95926"/>
                </a:lnTo>
                <a:lnTo>
                  <a:pt x="7900833" y="102469"/>
                </a:lnTo>
                <a:lnTo>
                  <a:pt x="7901831" y="109705"/>
                </a:lnTo>
                <a:lnTo>
                  <a:pt x="7901831" y="206897"/>
                </a:lnTo>
                <a:close/>
              </a:path>
              <a:path w="8296909" h="257810">
                <a:moveTo>
                  <a:pt x="7964715" y="206897"/>
                </a:moveTo>
                <a:lnTo>
                  <a:pt x="7939509" y="206897"/>
                </a:lnTo>
                <a:lnTo>
                  <a:pt x="7939509" y="66768"/>
                </a:lnTo>
                <a:lnTo>
                  <a:pt x="7964715" y="66768"/>
                </a:lnTo>
                <a:lnTo>
                  <a:pt x="7964715" y="206897"/>
                </a:lnTo>
                <a:close/>
              </a:path>
              <a:path w="8296909" h="257810">
                <a:moveTo>
                  <a:pt x="7954063" y="40548"/>
                </a:moveTo>
                <a:lnTo>
                  <a:pt x="7949280" y="40548"/>
                </a:lnTo>
                <a:lnTo>
                  <a:pt x="7947050" y="40070"/>
                </a:lnTo>
                <a:lnTo>
                  <a:pt x="7935635" y="29730"/>
                </a:lnTo>
                <a:lnTo>
                  <a:pt x="7934667" y="27581"/>
                </a:lnTo>
                <a:lnTo>
                  <a:pt x="7934198" y="25312"/>
                </a:lnTo>
                <a:lnTo>
                  <a:pt x="7934198" y="20441"/>
                </a:lnTo>
                <a:lnTo>
                  <a:pt x="7934667" y="18124"/>
                </a:lnTo>
                <a:lnTo>
                  <a:pt x="7935635" y="15975"/>
                </a:lnTo>
                <a:lnTo>
                  <a:pt x="7936575" y="13826"/>
                </a:lnTo>
                <a:lnTo>
                  <a:pt x="7949280" y="5014"/>
                </a:lnTo>
                <a:lnTo>
                  <a:pt x="7954063" y="5014"/>
                </a:lnTo>
                <a:lnTo>
                  <a:pt x="7968148" y="15975"/>
                </a:lnTo>
                <a:lnTo>
                  <a:pt x="7969117" y="18124"/>
                </a:lnTo>
                <a:lnTo>
                  <a:pt x="7969586" y="20441"/>
                </a:lnTo>
                <a:lnTo>
                  <a:pt x="7969586" y="25312"/>
                </a:lnTo>
                <a:lnTo>
                  <a:pt x="7969117" y="27581"/>
                </a:lnTo>
                <a:lnTo>
                  <a:pt x="7968148" y="29730"/>
                </a:lnTo>
                <a:lnTo>
                  <a:pt x="7967209" y="31879"/>
                </a:lnTo>
                <a:lnTo>
                  <a:pt x="7965889" y="33742"/>
                </a:lnTo>
                <a:lnTo>
                  <a:pt x="7962544" y="36894"/>
                </a:lnTo>
                <a:lnTo>
                  <a:pt x="7960636" y="38160"/>
                </a:lnTo>
                <a:lnTo>
                  <a:pt x="7956352" y="40070"/>
                </a:lnTo>
                <a:lnTo>
                  <a:pt x="7954063" y="40548"/>
                </a:lnTo>
                <a:close/>
              </a:path>
              <a:path w="8296909" h="257810">
                <a:moveTo>
                  <a:pt x="8059055" y="208903"/>
                </a:moveTo>
                <a:lnTo>
                  <a:pt x="8046057" y="208903"/>
                </a:lnTo>
                <a:lnTo>
                  <a:pt x="8038368" y="207279"/>
                </a:lnTo>
                <a:lnTo>
                  <a:pt x="8005411" y="179637"/>
                </a:lnTo>
                <a:lnTo>
                  <a:pt x="7995526" y="136689"/>
                </a:lnTo>
                <a:lnTo>
                  <a:pt x="7995785" y="129028"/>
                </a:lnTo>
                <a:lnTo>
                  <a:pt x="8008041" y="89993"/>
                </a:lnTo>
                <a:lnTo>
                  <a:pt x="8043973" y="65962"/>
                </a:lnTo>
                <a:lnTo>
                  <a:pt x="8058292" y="64619"/>
                </a:lnTo>
                <a:lnTo>
                  <a:pt x="8065225" y="64919"/>
                </a:lnTo>
                <a:lnTo>
                  <a:pt x="8102397" y="82815"/>
                </a:lnTo>
                <a:lnTo>
                  <a:pt x="8101472" y="84105"/>
                </a:lnTo>
                <a:lnTo>
                  <a:pt x="8053539" y="84105"/>
                </a:lnTo>
                <a:lnTo>
                  <a:pt x="8047993" y="85323"/>
                </a:lnTo>
                <a:lnTo>
                  <a:pt x="8022141" y="121263"/>
                </a:lnTo>
                <a:lnTo>
                  <a:pt x="8021319" y="128570"/>
                </a:lnTo>
                <a:lnTo>
                  <a:pt x="8021319" y="145095"/>
                </a:lnTo>
                <a:lnTo>
                  <a:pt x="8038661" y="183566"/>
                </a:lnTo>
                <a:lnTo>
                  <a:pt x="8052982" y="189416"/>
                </a:lnTo>
                <a:lnTo>
                  <a:pt x="8102220" y="189416"/>
                </a:lnTo>
                <a:lnTo>
                  <a:pt x="8100929" y="190993"/>
                </a:lnTo>
                <a:lnTo>
                  <a:pt x="8063751" y="208473"/>
                </a:lnTo>
                <a:lnTo>
                  <a:pt x="8059055" y="208903"/>
                </a:lnTo>
                <a:close/>
              </a:path>
              <a:path w="8296909" h="257810">
                <a:moveTo>
                  <a:pt x="8091862" y="95138"/>
                </a:moveTo>
                <a:lnTo>
                  <a:pt x="8089074" y="95138"/>
                </a:lnTo>
                <a:lnTo>
                  <a:pt x="8087608" y="94565"/>
                </a:lnTo>
                <a:lnTo>
                  <a:pt x="8084555" y="92272"/>
                </a:lnTo>
                <a:lnTo>
                  <a:pt x="8082648" y="91007"/>
                </a:lnTo>
                <a:lnTo>
                  <a:pt x="8078041" y="88236"/>
                </a:lnTo>
                <a:lnTo>
                  <a:pt x="8075253" y="86971"/>
                </a:lnTo>
                <a:lnTo>
                  <a:pt x="8068680" y="84678"/>
                </a:lnTo>
                <a:lnTo>
                  <a:pt x="8064631" y="84105"/>
                </a:lnTo>
                <a:lnTo>
                  <a:pt x="8101472" y="84105"/>
                </a:lnTo>
                <a:lnTo>
                  <a:pt x="8095061" y="93036"/>
                </a:lnTo>
                <a:lnTo>
                  <a:pt x="8094327" y="93824"/>
                </a:lnTo>
                <a:lnTo>
                  <a:pt x="8092889" y="94875"/>
                </a:lnTo>
                <a:lnTo>
                  <a:pt x="8091862" y="95138"/>
                </a:lnTo>
                <a:close/>
              </a:path>
              <a:path w="8296909" h="257810">
                <a:moveTo>
                  <a:pt x="8102220" y="189416"/>
                </a:moveTo>
                <a:lnTo>
                  <a:pt x="8064249" y="189416"/>
                </a:lnTo>
                <a:lnTo>
                  <a:pt x="8068798" y="188700"/>
                </a:lnTo>
                <a:lnTo>
                  <a:pt x="8075870" y="185834"/>
                </a:lnTo>
                <a:lnTo>
                  <a:pt x="8078804" y="184258"/>
                </a:lnTo>
                <a:lnTo>
                  <a:pt x="8083587" y="180820"/>
                </a:lnTo>
                <a:lnTo>
                  <a:pt x="8085583" y="179244"/>
                </a:lnTo>
                <a:lnTo>
                  <a:pt x="8088722" y="176378"/>
                </a:lnTo>
                <a:lnTo>
                  <a:pt x="8090366" y="175662"/>
                </a:lnTo>
                <a:lnTo>
                  <a:pt x="8094004" y="175662"/>
                </a:lnTo>
                <a:lnTo>
                  <a:pt x="8095530" y="176473"/>
                </a:lnTo>
                <a:lnTo>
                  <a:pt x="8096674" y="178097"/>
                </a:lnTo>
                <a:lnTo>
                  <a:pt x="8103981" y="187267"/>
                </a:lnTo>
                <a:lnTo>
                  <a:pt x="8102220" y="189416"/>
                </a:lnTo>
                <a:close/>
              </a:path>
              <a:path w="8296909" h="257810">
                <a:moveTo>
                  <a:pt x="8143214" y="99149"/>
                </a:moveTo>
                <a:lnTo>
                  <a:pt x="8139282" y="99149"/>
                </a:lnTo>
                <a:lnTo>
                  <a:pt x="8137814" y="98720"/>
                </a:lnTo>
                <a:lnTo>
                  <a:pt x="8135320" y="97000"/>
                </a:lnTo>
                <a:lnTo>
                  <a:pt x="8134322" y="95902"/>
                </a:lnTo>
                <a:lnTo>
                  <a:pt x="8128982" y="86541"/>
                </a:lnTo>
                <a:lnTo>
                  <a:pt x="8134886" y="81307"/>
                </a:lnTo>
                <a:lnTo>
                  <a:pt x="8175725" y="64677"/>
                </a:lnTo>
                <a:lnTo>
                  <a:pt x="8183708" y="64332"/>
                </a:lnTo>
                <a:lnTo>
                  <a:pt x="8191543" y="64332"/>
                </a:lnTo>
                <a:lnTo>
                  <a:pt x="8224566" y="84535"/>
                </a:lnTo>
                <a:lnTo>
                  <a:pt x="8174758" y="84535"/>
                </a:lnTo>
                <a:lnTo>
                  <a:pt x="8169770" y="85299"/>
                </a:lnTo>
                <a:lnTo>
                  <a:pt x="8145385" y="98385"/>
                </a:lnTo>
                <a:lnTo>
                  <a:pt x="8143214" y="99149"/>
                </a:lnTo>
                <a:close/>
              </a:path>
              <a:path w="8296909" h="257810">
                <a:moveTo>
                  <a:pt x="8166601" y="209046"/>
                </a:moveTo>
                <a:lnTo>
                  <a:pt x="8155891" y="209046"/>
                </a:lnTo>
                <a:lnTo>
                  <a:pt x="8150814" y="208305"/>
                </a:lnTo>
                <a:lnTo>
                  <a:pt x="8122091" y="178264"/>
                </a:lnTo>
                <a:lnTo>
                  <a:pt x="8122087" y="166396"/>
                </a:lnTo>
                <a:lnTo>
                  <a:pt x="8123583" y="161071"/>
                </a:lnTo>
                <a:lnTo>
                  <a:pt x="8153011" y="136814"/>
                </a:lnTo>
                <a:lnTo>
                  <a:pt x="8196495" y="128580"/>
                </a:lnTo>
                <a:lnTo>
                  <a:pt x="8207917" y="128092"/>
                </a:lnTo>
                <a:lnTo>
                  <a:pt x="8207917" y="117346"/>
                </a:lnTo>
                <a:lnTo>
                  <a:pt x="8189577" y="84535"/>
                </a:lnTo>
                <a:lnTo>
                  <a:pt x="8224566" y="84535"/>
                </a:lnTo>
                <a:lnTo>
                  <a:pt x="8227196" y="89215"/>
                </a:lnTo>
                <a:lnTo>
                  <a:pt x="8231480" y="102206"/>
                </a:lnTo>
                <a:lnTo>
                  <a:pt x="8232566" y="109418"/>
                </a:lnTo>
                <a:lnTo>
                  <a:pt x="8232566" y="143853"/>
                </a:lnTo>
                <a:lnTo>
                  <a:pt x="8207917" y="143853"/>
                </a:lnTo>
                <a:lnTo>
                  <a:pt x="8199845" y="144296"/>
                </a:lnTo>
                <a:lnTo>
                  <a:pt x="8155362" y="154456"/>
                </a:lnTo>
                <a:lnTo>
                  <a:pt x="8146295" y="166826"/>
                </a:lnTo>
                <a:lnTo>
                  <a:pt x="8146295" y="174276"/>
                </a:lnTo>
                <a:lnTo>
                  <a:pt x="8165779" y="191422"/>
                </a:lnTo>
                <a:lnTo>
                  <a:pt x="8206042" y="191422"/>
                </a:lnTo>
                <a:lnTo>
                  <a:pt x="8202576" y="194312"/>
                </a:lnTo>
                <a:lnTo>
                  <a:pt x="8171413" y="208592"/>
                </a:lnTo>
                <a:lnTo>
                  <a:pt x="8166601" y="209046"/>
                </a:lnTo>
                <a:close/>
              </a:path>
              <a:path w="8296909" h="257810">
                <a:moveTo>
                  <a:pt x="8206042" y="191422"/>
                </a:moveTo>
                <a:lnTo>
                  <a:pt x="8173145" y="191422"/>
                </a:lnTo>
                <a:lnTo>
                  <a:pt x="8177018" y="190993"/>
                </a:lnTo>
                <a:lnTo>
                  <a:pt x="8184090" y="189273"/>
                </a:lnTo>
                <a:lnTo>
                  <a:pt x="8207917" y="172796"/>
                </a:lnTo>
                <a:lnTo>
                  <a:pt x="8207917" y="143853"/>
                </a:lnTo>
                <a:lnTo>
                  <a:pt x="8232566" y="143853"/>
                </a:lnTo>
                <a:lnTo>
                  <a:pt x="8232566" y="187984"/>
                </a:lnTo>
                <a:lnTo>
                  <a:pt x="8209766" y="187984"/>
                </a:lnTo>
                <a:lnTo>
                  <a:pt x="8206042" y="191422"/>
                </a:lnTo>
                <a:close/>
              </a:path>
              <a:path w="8296909" h="257810">
                <a:moveTo>
                  <a:pt x="8232566" y="206897"/>
                </a:moveTo>
                <a:lnTo>
                  <a:pt x="8218892" y="206897"/>
                </a:lnTo>
                <a:lnTo>
                  <a:pt x="8216984" y="206515"/>
                </a:lnTo>
                <a:lnTo>
                  <a:pt x="8214314" y="204986"/>
                </a:lnTo>
                <a:lnTo>
                  <a:pt x="8213404" y="203410"/>
                </a:lnTo>
                <a:lnTo>
                  <a:pt x="8212935" y="201022"/>
                </a:lnTo>
                <a:lnTo>
                  <a:pt x="8209766" y="187984"/>
                </a:lnTo>
                <a:lnTo>
                  <a:pt x="8232566" y="187984"/>
                </a:lnTo>
                <a:lnTo>
                  <a:pt x="8232566" y="206897"/>
                </a:lnTo>
                <a:close/>
              </a:path>
              <a:path w="8296909" h="257810">
                <a:moveTo>
                  <a:pt x="8296888" y="206897"/>
                </a:moveTo>
                <a:lnTo>
                  <a:pt x="8271682" y="206897"/>
                </a:lnTo>
                <a:lnTo>
                  <a:pt x="8271682" y="3152"/>
                </a:lnTo>
                <a:lnTo>
                  <a:pt x="8296888" y="3152"/>
                </a:lnTo>
                <a:lnTo>
                  <a:pt x="8296888" y="206897"/>
                </a:lnTo>
                <a:close/>
              </a:path>
            </a:pathLst>
          </a:custGeom>
          <a:solidFill>
            <a:srgbClr val="000000"/>
          </a:solid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53996" y="1057220"/>
            <a:ext cx="1624330" cy="829310"/>
            <a:chOff x="1953996" y="1057220"/>
            <a:chExt cx="1624330" cy="829310"/>
          </a:xfrm>
        </p:grpSpPr>
        <p:pic>
          <p:nvPicPr>
            <p:cNvPr id="3" name="object 3"/>
            <p:cNvPicPr/>
            <p:nvPr/>
          </p:nvPicPr>
          <p:blipFill>
            <a:blip r:embed="rId2" cstate="print"/>
            <a:stretch>
              <a:fillRect/>
            </a:stretch>
          </p:blipFill>
          <p:spPr>
            <a:xfrm>
              <a:off x="1953996" y="1057220"/>
              <a:ext cx="780529" cy="829232"/>
            </a:xfrm>
            <a:prstGeom prst="rect">
              <a:avLst/>
            </a:prstGeom>
          </p:spPr>
        </p:pic>
        <p:pic>
          <p:nvPicPr>
            <p:cNvPr id="4" name="object 4"/>
            <p:cNvPicPr/>
            <p:nvPr/>
          </p:nvPicPr>
          <p:blipFill>
            <a:blip r:embed="rId3" cstate="print"/>
            <a:stretch>
              <a:fillRect/>
            </a:stretch>
          </p:blipFill>
          <p:spPr>
            <a:xfrm>
              <a:off x="2312182" y="1226810"/>
              <a:ext cx="1265843" cy="485014"/>
            </a:xfrm>
            <a:prstGeom prst="rect">
              <a:avLst/>
            </a:prstGeom>
          </p:spPr>
        </p:pic>
      </p:grpSp>
      <p:grpSp>
        <p:nvGrpSpPr>
          <p:cNvPr id="5" name="object 5"/>
          <p:cNvGrpSpPr/>
          <p:nvPr/>
        </p:nvGrpSpPr>
        <p:grpSpPr>
          <a:xfrm>
            <a:off x="260171" y="1979721"/>
            <a:ext cx="2566670" cy="1915160"/>
            <a:chOff x="260171" y="1979721"/>
            <a:chExt cx="2566670" cy="1915160"/>
          </a:xfrm>
        </p:grpSpPr>
        <p:pic>
          <p:nvPicPr>
            <p:cNvPr id="6" name="object 6"/>
            <p:cNvPicPr/>
            <p:nvPr/>
          </p:nvPicPr>
          <p:blipFill>
            <a:blip r:embed="rId4" cstate="print"/>
            <a:stretch>
              <a:fillRect/>
            </a:stretch>
          </p:blipFill>
          <p:spPr>
            <a:xfrm>
              <a:off x="260171" y="1979721"/>
              <a:ext cx="768059" cy="834594"/>
            </a:xfrm>
            <a:prstGeom prst="rect">
              <a:avLst/>
            </a:prstGeom>
          </p:spPr>
        </p:pic>
        <p:pic>
          <p:nvPicPr>
            <p:cNvPr id="7" name="object 7"/>
            <p:cNvPicPr/>
            <p:nvPr/>
          </p:nvPicPr>
          <p:blipFill>
            <a:blip r:embed="rId5" cstate="print"/>
            <a:stretch>
              <a:fillRect/>
            </a:stretch>
          </p:blipFill>
          <p:spPr>
            <a:xfrm>
              <a:off x="633807" y="2192380"/>
              <a:ext cx="2192498" cy="482633"/>
            </a:xfrm>
            <a:prstGeom prst="rect">
              <a:avLst/>
            </a:prstGeom>
          </p:spPr>
        </p:pic>
        <p:pic>
          <p:nvPicPr>
            <p:cNvPr id="8" name="object 8"/>
            <p:cNvPicPr/>
            <p:nvPr/>
          </p:nvPicPr>
          <p:blipFill>
            <a:blip r:embed="rId6" cstate="print"/>
            <a:stretch>
              <a:fillRect/>
            </a:stretch>
          </p:blipFill>
          <p:spPr>
            <a:xfrm>
              <a:off x="373331" y="2502743"/>
              <a:ext cx="428578" cy="436007"/>
            </a:xfrm>
            <a:prstGeom prst="rect">
              <a:avLst/>
            </a:prstGeom>
          </p:spPr>
        </p:pic>
        <p:pic>
          <p:nvPicPr>
            <p:cNvPr id="9" name="object 9"/>
            <p:cNvPicPr/>
            <p:nvPr/>
          </p:nvPicPr>
          <p:blipFill>
            <a:blip r:embed="rId7" cstate="print"/>
            <a:stretch>
              <a:fillRect/>
            </a:stretch>
          </p:blipFill>
          <p:spPr>
            <a:xfrm>
              <a:off x="260171" y="2935483"/>
              <a:ext cx="642123" cy="834594"/>
            </a:xfrm>
            <a:prstGeom prst="rect">
              <a:avLst/>
            </a:prstGeom>
          </p:spPr>
        </p:pic>
        <p:pic>
          <p:nvPicPr>
            <p:cNvPr id="10" name="object 10"/>
            <p:cNvPicPr/>
            <p:nvPr/>
          </p:nvPicPr>
          <p:blipFill>
            <a:blip r:embed="rId8" cstate="print"/>
            <a:stretch>
              <a:fillRect/>
            </a:stretch>
          </p:blipFill>
          <p:spPr>
            <a:xfrm>
              <a:off x="507876" y="3147852"/>
              <a:ext cx="1414342" cy="482633"/>
            </a:xfrm>
            <a:prstGeom prst="rect">
              <a:avLst/>
            </a:prstGeom>
          </p:spPr>
        </p:pic>
        <p:pic>
          <p:nvPicPr>
            <p:cNvPr id="11" name="object 11"/>
            <p:cNvPicPr/>
            <p:nvPr/>
          </p:nvPicPr>
          <p:blipFill>
            <a:blip r:embed="rId6" cstate="print"/>
            <a:stretch>
              <a:fillRect/>
            </a:stretch>
          </p:blipFill>
          <p:spPr>
            <a:xfrm>
              <a:off x="373331" y="3458504"/>
              <a:ext cx="428578" cy="436007"/>
            </a:xfrm>
            <a:prstGeom prst="rect">
              <a:avLst/>
            </a:prstGeom>
          </p:spPr>
        </p:pic>
      </p:grpSp>
      <p:grpSp>
        <p:nvGrpSpPr>
          <p:cNvPr id="12" name="object 12"/>
          <p:cNvGrpSpPr/>
          <p:nvPr/>
        </p:nvGrpSpPr>
        <p:grpSpPr>
          <a:xfrm>
            <a:off x="260171" y="4896916"/>
            <a:ext cx="2053589" cy="959485"/>
            <a:chOff x="260171" y="4896916"/>
            <a:chExt cx="2053589" cy="959485"/>
          </a:xfrm>
        </p:grpSpPr>
        <p:pic>
          <p:nvPicPr>
            <p:cNvPr id="13" name="object 13"/>
            <p:cNvPicPr/>
            <p:nvPr/>
          </p:nvPicPr>
          <p:blipFill>
            <a:blip r:embed="rId9" cstate="print"/>
            <a:stretch>
              <a:fillRect/>
            </a:stretch>
          </p:blipFill>
          <p:spPr>
            <a:xfrm>
              <a:off x="260171" y="4896916"/>
              <a:ext cx="768059" cy="834594"/>
            </a:xfrm>
            <a:prstGeom prst="rect">
              <a:avLst/>
            </a:prstGeom>
          </p:spPr>
        </p:pic>
        <p:pic>
          <p:nvPicPr>
            <p:cNvPr id="14" name="object 14"/>
            <p:cNvPicPr/>
            <p:nvPr/>
          </p:nvPicPr>
          <p:blipFill>
            <a:blip r:embed="rId10" cstate="print"/>
            <a:stretch>
              <a:fillRect/>
            </a:stretch>
          </p:blipFill>
          <p:spPr>
            <a:xfrm>
              <a:off x="633807" y="5109270"/>
              <a:ext cx="1679565" cy="482633"/>
            </a:xfrm>
            <a:prstGeom prst="rect">
              <a:avLst/>
            </a:prstGeom>
          </p:spPr>
        </p:pic>
        <p:pic>
          <p:nvPicPr>
            <p:cNvPr id="15" name="object 15"/>
            <p:cNvPicPr/>
            <p:nvPr/>
          </p:nvPicPr>
          <p:blipFill>
            <a:blip r:embed="rId6" cstate="print"/>
            <a:stretch>
              <a:fillRect/>
            </a:stretch>
          </p:blipFill>
          <p:spPr>
            <a:xfrm>
              <a:off x="373331" y="5419938"/>
              <a:ext cx="428578" cy="436007"/>
            </a:xfrm>
            <a:prstGeom prst="rect">
              <a:avLst/>
            </a:prstGeom>
          </p:spPr>
        </p:pic>
      </p:grpSp>
      <p:sp>
        <p:nvSpPr>
          <p:cNvPr id="16" name="object 16"/>
          <p:cNvSpPr/>
          <p:nvPr/>
        </p:nvSpPr>
        <p:spPr>
          <a:xfrm>
            <a:off x="2236178" y="1222882"/>
            <a:ext cx="1175385" cy="281940"/>
          </a:xfrm>
          <a:custGeom>
            <a:avLst/>
            <a:gdLst/>
            <a:ahLst/>
            <a:cxnLst/>
            <a:rect l="l" t="t" r="r" b="b"/>
            <a:pathLst>
              <a:path w="1175385" h="281940">
                <a:moveTo>
                  <a:pt x="192963" y="194195"/>
                </a:moveTo>
                <a:lnTo>
                  <a:pt x="183756" y="154698"/>
                </a:lnTo>
                <a:lnTo>
                  <a:pt x="157060" y="126568"/>
                </a:lnTo>
                <a:lnTo>
                  <a:pt x="114300" y="107276"/>
                </a:lnTo>
                <a:lnTo>
                  <a:pt x="81521" y="95935"/>
                </a:lnTo>
                <a:lnTo>
                  <a:pt x="71932" y="91744"/>
                </a:lnTo>
                <a:lnTo>
                  <a:pt x="46253" y="59143"/>
                </a:lnTo>
                <a:lnTo>
                  <a:pt x="47091" y="50139"/>
                </a:lnTo>
                <a:lnTo>
                  <a:pt x="76174" y="23609"/>
                </a:lnTo>
                <a:lnTo>
                  <a:pt x="98425" y="21285"/>
                </a:lnTo>
                <a:lnTo>
                  <a:pt x="111912" y="22225"/>
                </a:lnTo>
                <a:lnTo>
                  <a:pt x="124523" y="25069"/>
                </a:lnTo>
                <a:lnTo>
                  <a:pt x="136258" y="29794"/>
                </a:lnTo>
                <a:lnTo>
                  <a:pt x="147129" y="36423"/>
                </a:lnTo>
                <a:lnTo>
                  <a:pt x="156337" y="74079"/>
                </a:lnTo>
                <a:lnTo>
                  <a:pt x="174548" y="74079"/>
                </a:lnTo>
                <a:lnTo>
                  <a:pt x="174548" y="8801"/>
                </a:lnTo>
                <a:lnTo>
                  <a:pt x="154139" y="4953"/>
                </a:lnTo>
                <a:lnTo>
                  <a:pt x="134645" y="2197"/>
                </a:lnTo>
                <a:lnTo>
                  <a:pt x="116078" y="546"/>
                </a:lnTo>
                <a:lnTo>
                  <a:pt x="98425" y="0"/>
                </a:lnTo>
                <a:lnTo>
                  <a:pt x="76123" y="1181"/>
                </a:lnTo>
                <a:lnTo>
                  <a:pt x="26301" y="18923"/>
                </a:lnTo>
                <a:lnTo>
                  <a:pt x="3187" y="57048"/>
                </a:lnTo>
                <a:lnTo>
                  <a:pt x="1638" y="74079"/>
                </a:lnTo>
                <a:lnTo>
                  <a:pt x="2032" y="83908"/>
                </a:lnTo>
                <a:lnTo>
                  <a:pt x="15405" y="121526"/>
                </a:lnTo>
                <a:lnTo>
                  <a:pt x="60020" y="153390"/>
                </a:lnTo>
                <a:lnTo>
                  <a:pt x="112877" y="172643"/>
                </a:lnTo>
                <a:lnTo>
                  <a:pt x="122453" y="177152"/>
                </a:lnTo>
                <a:lnTo>
                  <a:pt x="147955" y="212610"/>
                </a:lnTo>
                <a:lnTo>
                  <a:pt x="144284" y="233730"/>
                </a:lnTo>
                <a:lnTo>
                  <a:pt x="133273" y="248831"/>
                </a:lnTo>
                <a:lnTo>
                  <a:pt x="114909" y="257886"/>
                </a:lnTo>
                <a:lnTo>
                  <a:pt x="89217" y="260896"/>
                </a:lnTo>
                <a:lnTo>
                  <a:pt x="79984" y="260477"/>
                </a:lnTo>
                <a:lnTo>
                  <a:pt x="38011" y="246570"/>
                </a:lnTo>
                <a:lnTo>
                  <a:pt x="18008" y="193370"/>
                </a:lnTo>
                <a:lnTo>
                  <a:pt x="0" y="193370"/>
                </a:lnTo>
                <a:lnTo>
                  <a:pt x="0" y="267042"/>
                </a:lnTo>
                <a:lnTo>
                  <a:pt x="19316" y="272948"/>
                </a:lnTo>
                <a:lnTo>
                  <a:pt x="42049" y="277583"/>
                </a:lnTo>
                <a:lnTo>
                  <a:pt x="66281" y="280568"/>
                </a:lnTo>
                <a:lnTo>
                  <a:pt x="90043" y="281571"/>
                </a:lnTo>
                <a:lnTo>
                  <a:pt x="135077" y="276110"/>
                </a:lnTo>
                <a:lnTo>
                  <a:pt x="167233" y="259727"/>
                </a:lnTo>
                <a:lnTo>
                  <a:pt x="186537" y="232422"/>
                </a:lnTo>
                <a:lnTo>
                  <a:pt x="192963" y="194195"/>
                </a:lnTo>
                <a:close/>
              </a:path>
              <a:path w="1175385" h="281940">
                <a:moveTo>
                  <a:pt x="339915" y="239014"/>
                </a:moveTo>
                <a:lnTo>
                  <a:pt x="330568" y="239014"/>
                </a:lnTo>
                <a:lnTo>
                  <a:pt x="324700" y="264515"/>
                </a:lnTo>
                <a:lnTo>
                  <a:pt x="319443" y="265239"/>
                </a:lnTo>
                <a:lnTo>
                  <a:pt x="311899" y="265747"/>
                </a:lnTo>
                <a:lnTo>
                  <a:pt x="302069" y="266065"/>
                </a:lnTo>
                <a:lnTo>
                  <a:pt x="289953" y="266166"/>
                </a:lnTo>
                <a:lnTo>
                  <a:pt x="263931" y="266166"/>
                </a:lnTo>
                <a:lnTo>
                  <a:pt x="263931" y="213004"/>
                </a:lnTo>
                <a:lnTo>
                  <a:pt x="300024" y="213004"/>
                </a:lnTo>
                <a:lnTo>
                  <a:pt x="303212" y="228638"/>
                </a:lnTo>
                <a:lnTo>
                  <a:pt x="312369" y="228638"/>
                </a:lnTo>
                <a:lnTo>
                  <a:pt x="312369" y="213004"/>
                </a:lnTo>
                <a:lnTo>
                  <a:pt x="312369" y="201485"/>
                </a:lnTo>
                <a:lnTo>
                  <a:pt x="312369" y="186270"/>
                </a:lnTo>
                <a:lnTo>
                  <a:pt x="303212" y="186270"/>
                </a:lnTo>
                <a:lnTo>
                  <a:pt x="300024" y="201485"/>
                </a:lnTo>
                <a:lnTo>
                  <a:pt x="263931" y="201485"/>
                </a:lnTo>
                <a:lnTo>
                  <a:pt x="263931" y="150901"/>
                </a:lnTo>
                <a:lnTo>
                  <a:pt x="285318" y="150901"/>
                </a:lnTo>
                <a:lnTo>
                  <a:pt x="321932" y="174650"/>
                </a:lnTo>
                <a:lnTo>
                  <a:pt x="331279" y="174650"/>
                </a:lnTo>
                <a:lnTo>
                  <a:pt x="331279" y="150901"/>
                </a:lnTo>
                <a:lnTo>
                  <a:pt x="331279" y="139585"/>
                </a:lnTo>
                <a:lnTo>
                  <a:pt x="213855" y="139585"/>
                </a:lnTo>
                <a:lnTo>
                  <a:pt x="213855" y="147091"/>
                </a:lnTo>
                <a:lnTo>
                  <a:pt x="231546" y="149771"/>
                </a:lnTo>
                <a:lnTo>
                  <a:pt x="231546" y="267195"/>
                </a:lnTo>
                <a:lnTo>
                  <a:pt x="213855" y="269963"/>
                </a:lnTo>
                <a:lnTo>
                  <a:pt x="213855" y="277469"/>
                </a:lnTo>
                <a:lnTo>
                  <a:pt x="337972" y="277469"/>
                </a:lnTo>
                <a:lnTo>
                  <a:pt x="338543" y="266166"/>
                </a:lnTo>
                <a:lnTo>
                  <a:pt x="339915" y="239014"/>
                </a:lnTo>
                <a:close/>
              </a:path>
              <a:path w="1175385" h="281940">
                <a:moveTo>
                  <a:pt x="485698" y="235940"/>
                </a:moveTo>
                <a:lnTo>
                  <a:pt x="476338" y="235940"/>
                </a:lnTo>
                <a:lnTo>
                  <a:pt x="473049" y="258559"/>
                </a:lnTo>
                <a:lnTo>
                  <a:pt x="469760" y="261366"/>
                </a:lnTo>
                <a:lnTo>
                  <a:pt x="465226" y="263804"/>
                </a:lnTo>
                <a:lnTo>
                  <a:pt x="453631" y="267919"/>
                </a:lnTo>
                <a:lnTo>
                  <a:pt x="446862" y="268935"/>
                </a:lnTo>
                <a:lnTo>
                  <a:pt x="439115" y="268935"/>
                </a:lnTo>
                <a:lnTo>
                  <a:pt x="400558" y="245402"/>
                </a:lnTo>
                <a:lnTo>
                  <a:pt x="394081" y="209816"/>
                </a:lnTo>
                <a:lnTo>
                  <a:pt x="394779" y="195211"/>
                </a:lnTo>
                <a:lnTo>
                  <a:pt x="411391" y="157200"/>
                </a:lnTo>
                <a:lnTo>
                  <a:pt x="439940" y="148844"/>
                </a:lnTo>
                <a:lnTo>
                  <a:pt x="448665" y="149428"/>
                </a:lnTo>
                <a:lnTo>
                  <a:pt x="456831" y="151155"/>
                </a:lnTo>
                <a:lnTo>
                  <a:pt x="464451" y="154051"/>
                </a:lnTo>
                <a:lnTo>
                  <a:pt x="471512" y="158102"/>
                </a:lnTo>
                <a:lnTo>
                  <a:pt x="474395" y="178041"/>
                </a:lnTo>
                <a:lnTo>
                  <a:pt x="483641" y="178041"/>
                </a:lnTo>
                <a:lnTo>
                  <a:pt x="483095" y="148844"/>
                </a:lnTo>
                <a:lnTo>
                  <a:pt x="483031" y="144932"/>
                </a:lnTo>
                <a:lnTo>
                  <a:pt x="470281" y="141922"/>
                </a:lnTo>
                <a:lnTo>
                  <a:pt x="457758" y="139776"/>
                </a:lnTo>
                <a:lnTo>
                  <a:pt x="445452" y="138480"/>
                </a:lnTo>
                <a:lnTo>
                  <a:pt x="433362" y="138049"/>
                </a:lnTo>
                <a:lnTo>
                  <a:pt x="416318" y="139192"/>
                </a:lnTo>
                <a:lnTo>
                  <a:pt x="378510" y="156400"/>
                </a:lnTo>
                <a:lnTo>
                  <a:pt x="361111" y="193509"/>
                </a:lnTo>
                <a:lnTo>
                  <a:pt x="359943" y="210121"/>
                </a:lnTo>
                <a:lnTo>
                  <a:pt x="361162" y="225539"/>
                </a:lnTo>
                <a:lnTo>
                  <a:pt x="379387" y="261124"/>
                </a:lnTo>
                <a:lnTo>
                  <a:pt x="417093" y="278384"/>
                </a:lnTo>
                <a:lnTo>
                  <a:pt x="433463" y="279527"/>
                </a:lnTo>
                <a:lnTo>
                  <a:pt x="439966" y="279374"/>
                </a:lnTo>
                <a:lnTo>
                  <a:pt x="478917" y="273291"/>
                </a:lnTo>
                <a:lnTo>
                  <a:pt x="485114" y="268935"/>
                </a:lnTo>
                <a:lnTo>
                  <a:pt x="485698" y="235940"/>
                </a:lnTo>
                <a:close/>
              </a:path>
              <a:path w="1175385" h="281940">
                <a:moveTo>
                  <a:pt x="648322" y="139585"/>
                </a:moveTo>
                <a:lnTo>
                  <a:pt x="601433" y="139585"/>
                </a:lnTo>
                <a:lnTo>
                  <a:pt x="601433" y="147091"/>
                </a:lnTo>
                <a:lnTo>
                  <a:pt x="619950" y="149771"/>
                </a:lnTo>
                <a:lnTo>
                  <a:pt x="619950" y="230898"/>
                </a:lnTo>
                <a:lnTo>
                  <a:pt x="597941" y="264934"/>
                </a:lnTo>
                <a:lnTo>
                  <a:pt x="587654" y="264934"/>
                </a:lnTo>
                <a:lnTo>
                  <a:pt x="555282" y="238480"/>
                </a:lnTo>
                <a:lnTo>
                  <a:pt x="554761" y="149771"/>
                </a:lnTo>
                <a:lnTo>
                  <a:pt x="572439" y="147091"/>
                </a:lnTo>
                <a:lnTo>
                  <a:pt x="572439" y="139585"/>
                </a:lnTo>
                <a:lnTo>
                  <a:pt x="506742" y="139585"/>
                </a:lnTo>
                <a:lnTo>
                  <a:pt x="506742" y="147091"/>
                </a:lnTo>
                <a:lnTo>
                  <a:pt x="522363" y="149771"/>
                </a:lnTo>
                <a:lnTo>
                  <a:pt x="522478" y="230695"/>
                </a:lnTo>
                <a:lnTo>
                  <a:pt x="537121" y="266522"/>
                </a:lnTo>
                <a:lnTo>
                  <a:pt x="579539" y="279425"/>
                </a:lnTo>
                <a:lnTo>
                  <a:pt x="591604" y="278638"/>
                </a:lnTo>
                <a:lnTo>
                  <a:pt x="624941" y="259613"/>
                </a:lnTo>
                <a:lnTo>
                  <a:pt x="632701" y="149771"/>
                </a:lnTo>
                <a:lnTo>
                  <a:pt x="648322" y="147091"/>
                </a:lnTo>
                <a:lnTo>
                  <a:pt x="648322" y="139585"/>
                </a:lnTo>
                <a:close/>
              </a:path>
              <a:path w="1175385" h="281940">
                <a:moveTo>
                  <a:pt x="807250" y="269963"/>
                </a:moveTo>
                <a:lnTo>
                  <a:pt x="792340" y="267195"/>
                </a:lnTo>
                <a:lnTo>
                  <a:pt x="757605" y="219075"/>
                </a:lnTo>
                <a:lnTo>
                  <a:pt x="755523" y="216192"/>
                </a:lnTo>
                <a:lnTo>
                  <a:pt x="767676" y="210654"/>
                </a:lnTo>
                <a:lnTo>
                  <a:pt x="770737" y="207759"/>
                </a:lnTo>
                <a:lnTo>
                  <a:pt x="776351" y="202463"/>
                </a:lnTo>
                <a:lnTo>
                  <a:pt x="781558" y="191630"/>
                </a:lnTo>
                <a:lnTo>
                  <a:pt x="783285" y="178142"/>
                </a:lnTo>
                <a:lnTo>
                  <a:pt x="782358" y="168884"/>
                </a:lnTo>
                <a:lnTo>
                  <a:pt x="751205" y="142443"/>
                </a:lnTo>
                <a:lnTo>
                  <a:pt x="751205" y="168071"/>
                </a:lnTo>
                <a:lnTo>
                  <a:pt x="751205" y="189179"/>
                </a:lnTo>
                <a:lnTo>
                  <a:pt x="748982" y="196799"/>
                </a:lnTo>
                <a:lnTo>
                  <a:pt x="740067" y="205562"/>
                </a:lnTo>
                <a:lnTo>
                  <a:pt x="732561" y="207759"/>
                </a:lnTo>
                <a:lnTo>
                  <a:pt x="707097" y="207759"/>
                </a:lnTo>
                <a:lnTo>
                  <a:pt x="707097" y="150901"/>
                </a:lnTo>
                <a:lnTo>
                  <a:pt x="732802" y="150901"/>
                </a:lnTo>
                <a:lnTo>
                  <a:pt x="740587" y="152908"/>
                </a:lnTo>
                <a:lnTo>
                  <a:pt x="749084" y="160921"/>
                </a:lnTo>
                <a:lnTo>
                  <a:pt x="751205" y="168071"/>
                </a:lnTo>
                <a:lnTo>
                  <a:pt x="751205" y="142443"/>
                </a:lnTo>
                <a:lnTo>
                  <a:pt x="749414" y="141935"/>
                </a:lnTo>
                <a:lnTo>
                  <a:pt x="737082" y="140169"/>
                </a:lnTo>
                <a:lnTo>
                  <a:pt x="722833" y="139585"/>
                </a:lnTo>
                <a:lnTo>
                  <a:pt x="656920" y="139585"/>
                </a:lnTo>
                <a:lnTo>
                  <a:pt x="656920" y="147091"/>
                </a:lnTo>
                <a:lnTo>
                  <a:pt x="674611" y="149771"/>
                </a:lnTo>
                <a:lnTo>
                  <a:pt x="674611" y="267195"/>
                </a:lnTo>
                <a:lnTo>
                  <a:pt x="658253" y="269963"/>
                </a:lnTo>
                <a:lnTo>
                  <a:pt x="658253" y="277469"/>
                </a:lnTo>
                <a:lnTo>
                  <a:pt x="724789" y="277469"/>
                </a:lnTo>
                <a:lnTo>
                  <a:pt x="724789" y="269963"/>
                </a:lnTo>
                <a:lnTo>
                  <a:pt x="707097" y="267195"/>
                </a:lnTo>
                <a:lnTo>
                  <a:pt x="707097" y="219075"/>
                </a:lnTo>
                <a:lnTo>
                  <a:pt x="724166" y="219075"/>
                </a:lnTo>
                <a:lnTo>
                  <a:pt x="762622" y="277469"/>
                </a:lnTo>
                <a:lnTo>
                  <a:pt x="807250" y="277469"/>
                </a:lnTo>
                <a:lnTo>
                  <a:pt x="807250" y="269963"/>
                </a:lnTo>
                <a:close/>
              </a:path>
              <a:path w="1175385" h="281940">
                <a:moveTo>
                  <a:pt x="880846" y="139585"/>
                </a:moveTo>
                <a:lnTo>
                  <a:pt x="813092" y="139585"/>
                </a:lnTo>
                <a:lnTo>
                  <a:pt x="813092" y="147091"/>
                </a:lnTo>
                <a:lnTo>
                  <a:pt x="830770" y="149872"/>
                </a:lnTo>
                <a:lnTo>
                  <a:pt x="830770" y="267195"/>
                </a:lnTo>
                <a:lnTo>
                  <a:pt x="813092" y="269862"/>
                </a:lnTo>
                <a:lnTo>
                  <a:pt x="813092" y="277469"/>
                </a:lnTo>
                <a:lnTo>
                  <a:pt x="880846" y="277469"/>
                </a:lnTo>
                <a:lnTo>
                  <a:pt x="880846" y="269862"/>
                </a:lnTo>
                <a:lnTo>
                  <a:pt x="863168" y="267195"/>
                </a:lnTo>
                <a:lnTo>
                  <a:pt x="863168" y="149872"/>
                </a:lnTo>
                <a:lnTo>
                  <a:pt x="880846" y="147091"/>
                </a:lnTo>
                <a:lnTo>
                  <a:pt x="880846" y="139585"/>
                </a:lnTo>
                <a:close/>
              </a:path>
              <a:path w="1175385" h="281940">
                <a:moveTo>
                  <a:pt x="1023912" y="139585"/>
                </a:moveTo>
                <a:lnTo>
                  <a:pt x="889939" y="139585"/>
                </a:lnTo>
                <a:lnTo>
                  <a:pt x="889939" y="178142"/>
                </a:lnTo>
                <a:lnTo>
                  <a:pt x="899299" y="178142"/>
                </a:lnTo>
                <a:lnTo>
                  <a:pt x="902068" y="152552"/>
                </a:lnTo>
                <a:lnTo>
                  <a:pt x="907719" y="151650"/>
                </a:lnTo>
                <a:lnTo>
                  <a:pt x="915123" y="151003"/>
                </a:lnTo>
                <a:lnTo>
                  <a:pt x="924280" y="150622"/>
                </a:lnTo>
                <a:lnTo>
                  <a:pt x="935177" y="150495"/>
                </a:lnTo>
                <a:lnTo>
                  <a:pt x="940422" y="150495"/>
                </a:lnTo>
                <a:lnTo>
                  <a:pt x="940422" y="267195"/>
                </a:lnTo>
                <a:lnTo>
                  <a:pt x="918527" y="269963"/>
                </a:lnTo>
                <a:lnTo>
                  <a:pt x="918527" y="277469"/>
                </a:lnTo>
                <a:lnTo>
                  <a:pt x="994816" y="277469"/>
                </a:lnTo>
                <a:lnTo>
                  <a:pt x="994816" y="269963"/>
                </a:lnTo>
                <a:lnTo>
                  <a:pt x="972908" y="267195"/>
                </a:lnTo>
                <a:lnTo>
                  <a:pt x="972908" y="150698"/>
                </a:lnTo>
                <a:lnTo>
                  <a:pt x="977950" y="150698"/>
                </a:lnTo>
                <a:lnTo>
                  <a:pt x="989507" y="150812"/>
                </a:lnTo>
                <a:lnTo>
                  <a:pt x="998982" y="151155"/>
                </a:lnTo>
                <a:lnTo>
                  <a:pt x="1006373" y="151739"/>
                </a:lnTo>
                <a:lnTo>
                  <a:pt x="1011682" y="152552"/>
                </a:lnTo>
                <a:lnTo>
                  <a:pt x="1014450" y="178142"/>
                </a:lnTo>
                <a:lnTo>
                  <a:pt x="1023912" y="178142"/>
                </a:lnTo>
                <a:lnTo>
                  <a:pt x="1023912" y="150698"/>
                </a:lnTo>
                <a:lnTo>
                  <a:pt x="1023912" y="150495"/>
                </a:lnTo>
                <a:lnTo>
                  <a:pt x="1023912" y="139585"/>
                </a:lnTo>
                <a:close/>
              </a:path>
              <a:path w="1175385" h="281940">
                <a:moveTo>
                  <a:pt x="1174953" y="139585"/>
                </a:moveTo>
                <a:lnTo>
                  <a:pt x="1128064" y="139585"/>
                </a:lnTo>
                <a:lnTo>
                  <a:pt x="1128064" y="147091"/>
                </a:lnTo>
                <a:lnTo>
                  <a:pt x="1144930" y="149771"/>
                </a:lnTo>
                <a:lnTo>
                  <a:pt x="1114501" y="207556"/>
                </a:lnTo>
                <a:lnTo>
                  <a:pt x="1083030" y="149771"/>
                </a:lnTo>
                <a:lnTo>
                  <a:pt x="1101547" y="147091"/>
                </a:lnTo>
                <a:lnTo>
                  <a:pt x="1101547" y="139585"/>
                </a:lnTo>
                <a:lnTo>
                  <a:pt x="1030592" y="139585"/>
                </a:lnTo>
                <a:lnTo>
                  <a:pt x="1030592" y="147091"/>
                </a:lnTo>
                <a:lnTo>
                  <a:pt x="1046124" y="149771"/>
                </a:lnTo>
                <a:lnTo>
                  <a:pt x="1088072" y="223799"/>
                </a:lnTo>
                <a:lnTo>
                  <a:pt x="1088072" y="267195"/>
                </a:lnTo>
                <a:lnTo>
                  <a:pt x="1066165" y="269963"/>
                </a:lnTo>
                <a:lnTo>
                  <a:pt x="1066165" y="277469"/>
                </a:lnTo>
                <a:lnTo>
                  <a:pt x="1142466" y="277469"/>
                </a:lnTo>
                <a:lnTo>
                  <a:pt x="1142466" y="269963"/>
                </a:lnTo>
                <a:lnTo>
                  <a:pt x="1120559" y="267195"/>
                </a:lnTo>
                <a:lnTo>
                  <a:pt x="1120559" y="223189"/>
                </a:lnTo>
                <a:lnTo>
                  <a:pt x="1129030" y="207556"/>
                </a:lnTo>
                <a:lnTo>
                  <a:pt x="1160360" y="149771"/>
                </a:lnTo>
                <a:lnTo>
                  <a:pt x="1174953" y="147091"/>
                </a:lnTo>
                <a:lnTo>
                  <a:pt x="1174953" y="139585"/>
                </a:lnTo>
                <a:close/>
              </a:path>
            </a:pathLst>
          </a:custGeom>
          <a:solidFill>
            <a:srgbClr val="000000"/>
          </a:solidFill>
        </p:spPr>
        <p:txBody>
          <a:bodyPr wrap="square" lIns="0" tIns="0" rIns="0" bIns="0" rtlCol="0"/>
          <a:lstStyle/>
          <a:p>
            <a:endParaRPr/>
          </a:p>
        </p:txBody>
      </p:sp>
      <p:grpSp>
        <p:nvGrpSpPr>
          <p:cNvPr id="17" name="object 17"/>
          <p:cNvGrpSpPr/>
          <p:nvPr/>
        </p:nvGrpSpPr>
        <p:grpSpPr>
          <a:xfrm>
            <a:off x="512934" y="2215583"/>
            <a:ext cx="2105025" cy="254000"/>
            <a:chOff x="512934" y="2215583"/>
            <a:chExt cx="2105025" cy="254000"/>
          </a:xfrm>
        </p:grpSpPr>
        <p:pic>
          <p:nvPicPr>
            <p:cNvPr id="18" name="object 18"/>
            <p:cNvPicPr/>
            <p:nvPr/>
          </p:nvPicPr>
          <p:blipFill>
            <a:blip r:embed="rId11" cstate="print"/>
            <a:stretch>
              <a:fillRect/>
            </a:stretch>
          </p:blipFill>
          <p:spPr>
            <a:xfrm>
              <a:off x="512934" y="2215583"/>
              <a:ext cx="225250" cy="253429"/>
            </a:xfrm>
            <a:prstGeom prst="rect">
              <a:avLst/>
            </a:prstGeom>
          </p:spPr>
        </p:pic>
        <p:sp>
          <p:nvSpPr>
            <p:cNvPr id="19" name="object 19"/>
            <p:cNvSpPr/>
            <p:nvPr/>
          </p:nvSpPr>
          <p:spPr>
            <a:xfrm>
              <a:off x="777155" y="2325902"/>
              <a:ext cx="1840864" cy="141605"/>
            </a:xfrm>
            <a:custGeom>
              <a:avLst/>
              <a:gdLst/>
              <a:ahLst/>
              <a:cxnLst/>
              <a:rect l="l" t="t" r="r" b="b"/>
              <a:pathLst>
                <a:path w="1840864" h="141605">
                  <a:moveTo>
                    <a:pt x="71667" y="141483"/>
                  </a:moveTo>
                  <a:lnTo>
                    <a:pt x="28598" y="131332"/>
                  </a:lnTo>
                  <a:lnTo>
                    <a:pt x="4601" y="101202"/>
                  </a:lnTo>
                  <a:lnTo>
                    <a:pt x="0" y="70330"/>
                  </a:lnTo>
                  <a:lnTo>
                    <a:pt x="4479" y="39560"/>
                  </a:lnTo>
                  <a:lnTo>
                    <a:pt x="17916" y="17582"/>
                  </a:lnTo>
                  <a:lnTo>
                    <a:pt x="40312" y="4395"/>
                  </a:lnTo>
                  <a:lnTo>
                    <a:pt x="71667" y="0"/>
                  </a:lnTo>
                  <a:lnTo>
                    <a:pt x="88272" y="1114"/>
                  </a:lnTo>
                  <a:lnTo>
                    <a:pt x="102719" y="4459"/>
                  </a:lnTo>
                  <a:lnTo>
                    <a:pt x="115006" y="10034"/>
                  </a:lnTo>
                  <a:lnTo>
                    <a:pt x="115461" y="10384"/>
                  </a:lnTo>
                  <a:lnTo>
                    <a:pt x="71667" y="10384"/>
                  </a:lnTo>
                  <a:lnTo>
                    <a:pt x="62557" y="11239"/>
                  </a:lnTo>
                  <a:lnTo>
                    <a:pt x="36386" y="42465"/>
                  </a:lnTo>
                  <a:lnTo>
                    <a:pt x="34137" y="70330"/>
                  </a:lnTo>
                  <a:lnTo>
                    <a:pt x="34699" y="85557"/>
                  </a:lnTo>
                  <a:lnTo>
                    <a:pt x="48291" y="123306"/>
                  </a:lnTo>
                  <a:lnTo>
                    <a:pt x="71667" y="131201"/>
                  </a:lnTo>
                  <a:lnTo>
                    <a:pt x="114907" y="131201"/>
                  </a:lnTo>
                  <a:lnTo>
                    <a:pt x="114673" y="131361"/>
                  </a:lnTo>
                  <a:lnTo>
                    <a:pt x="102407" y="136985"/>
                  </a:lnTo>
                  <a:lnTo>
                    <a:pt x="88058" y="140358"/>
                  </a:lnTo>
                  <a:lnTo>
                    <a:pt x="71667" y="141483"/>
                  </a:lnTo>
                  <a:close/>
                </a:path>
                <a:path w="1840864" h="141605">
                  <a:moveTo>
                    <a:pt x="114907" y="131201"/>
                  </a:moveTo>
                  <a:lnTo>
                    <a:pt x="71667" y="131201"/>
                  </a:lnTo>
                  <a:lnTo>
                    <a:pt x="80731" y="130320"/>
                  </a:lnTo>
                  <a:lnTo>
                    <a:pt x="88491" y="127679"/>
                  </a:lnTo>
                  <a:lnTo>
                    <a:pt x="108532" y="85516"/>
                  </a:lnTo>
                  <a:lnTo>
                    <a:pt x="109094" y="70330"/>
                  </a:lnTo>
                  <a:lnTo>
                    <a:pt x="108532" y="55215"/>
                  </a:lnTo>
                  <a:lnTo>
                    <a:pt x="94946" y="18077"/>
                  </a:lnTo>
                  <a:lnTo>
                    <a:pt x="71667" y="10384"/>
                  </a:lnTo>
                  <a:lnTo>
                    <a:pt x="115461" y="10384"/>
                  </a:lnTo>
                  <a:lnTo>
                    <a:pt x="142100" y="54055"/>
                  </a:lnTo>
                  <a:lnTo>
                    <a:pt x="143231" y="70330"/>
                  </a:lnTo>
                  <a:lnTo>
                    <a:pt x="142077" y="86839"/>
                  </a:lnTo>
                  <a:lnTo>
                    <a:pt x="138656" y="101138"/>
                  </a:lnTo>
                  <a:lnTo>
                    <a:pt x="132936" y="113351"/>
                  </a:lnTo>
                  <a:lnTo>
                    <a:pt x="124929" y="123438"/>
                  </a:lnTo>
                  <a:lnTo>
                    <a:pt x="114907" y="131201"/>
                  </a:lnTo>
                  <a:close/>
                </a:path>
                <a:path w="1840864" h="141605">
                  <a:moveTo>
                    <a:pt x="206183" y="139427"/>
                  </a:moveTo>
                  <a:lnTo>
                    <a:pt x="157138" y="139427"/>
                  </a:lnTo>
                  <a:lnTo>
                    <a:pt x="157138" y="131920"/>
                  </a:lnTo>
                  <a:lnTo>
                    <a:pt x="174823" y="129144"/>
                  </a:lnTo>
                  <a:lnTo>
                    <a:pt x="174823" y="11721"/>
                  </a:lnTo>
                  <a:lnTo>
                    <a:pt x="157138" y="9048"/>
                  </a:lnTo>
                  <a:lnTo>
                    <a:pt x="157138" y="1542"/>
                  </a:lnTo>
                  <a:lnTo>
                    <a:pt x="204332" y="1542"/>
                  </a:lnTo>
                  <a:lnTo>
                    <a:pt x="225064" y="28584"/>
                  </a:lnTo>
                  <a:lnTo>
                    <a:pt x="187676" y="28584"/>
                  </a:lnTo>
                  <a:lnTo>
                    <a:pt x="187676" y="129144"/>
                  </a:lnTo>
                  <a:lnTo>
                    <a:pt x="206183" y="131920"/>
                  </a:lnTo>
                  <a:lnTo>
                    <a:pt x="206183" y="139427"/>
                  </a:lnTo>
                  <a:close/>
                </a:path>
                <a:path w="1840864" h="141605">
                  <a:moveTo>
                    <a:pt x="284740" y="89661"/>
                  </a:moveTo>
                  <a:lnTo>
                    <a:pt x="271886" y="89661"/>
                  </a:lnTo>
                  <a:lnTo>
                    <a:pt x="271886" y="11721"/>
                  </a:lnTo>
                  <a:lnTo>
                    <a:pt x="253378" y="9048"/>
                  </a:lnTo>
                  <a:lnTo>
                    <a:pt x="253378" y="1542"/>
                  </a:lnTo>
                  <a:lnTo>
                    <a:pt x="302425" y="1542"/>
                  </a:lnTo>
                  <a:lnTo>
                    <a:pt x="302425" y="9048"/>
                  </a:lnTo>
                  <a:lnTo>
                    <a:pt x="284740" y="11721"/>
                  </a:lnTo>
                  <a:lnTo>
                    <a:pt x="284740" y="89661"/>
                  </a:lnTo>
                  <a:close/>
                </a:path>
                <a:path w="1840864" h="141605">
                  <a:moveTo>
                    <a:pt x="284740" y="139427"/>
                  </a:moveTo>
                  <a:lnTo>
                    <a:pt x="272710" y="139427"/>
                  </a:lnTo>
                  <a:lnTo>
                    <a:pt x="187676" y="28584"/>
                  </a:lnTo>
                  <a:lnTo>
                    <a:pt x="225064" y="28584"/>
                  </a:lnTo>
                  <a:lnTo>
                    <a:pt x="271886" y="89661"/>
                  </a:lnTo>
                  <a:lnTo>
                    <a:pt x="284740" y="89661"/>
                  </a:lnTo>
                  <a:lnTo>
                    <a:pt x="284740" y="139427"/>
                  </a:lnTo>
                  <a:close/>
                </a:path>
                <a:path w="1840864" h="141605">
                  <a:moveTo>
                    <a:pt x="382401" y="139427"/>
                  </a:moveTo>
                  <a:lnTo>
                    <a:pt x="310734" y="139427"/>
                  </a:lnTo>
                  <a:lnTo>
                    <a:pt x="310734" y="131920"/>
                  </a:lnTo>
                  <a:lnTo>
                    <a:pt x="327082" y="129144"/>
                  </a:lnTo>
                  <a:lnTo>
                    <a:pt x="327082" y="11721"/>
                  </a:lnTo>
                  <a:lnTo>
                    <a:pt x="309397" y="9048"/>
                  </a:lnTo>
                  <a:lnTo>
                    <a:pt x="309397" y="1542"/>
                  </a:lnTo>
                  <a:lnTo>
                    <a:pt x="424353" y="1542"/>
                  </a:lnTo>
                  <a:lnTo>
                    <a:pt x="424353" y="12852"/>
                  </a:lnTo>
                  <a:lnTo>
                    <a:pt x="359471" y="12852"/>
                  </a:lnTo>
                  <a:lnTo>
                    <a:pt x="359471" y="69302"/>
                  </a:lnTo>
                  <a:lnTo>
                    <a:pt x="405432" y="69302"/>
                  </a:lnTo>
                  <a:lnTo>
                    <a:pt x="405432" y="80612"/>
                  </a:lnTo>
                  <a:lnTo>
                    <a:pt x="359471" y="80612"/>
                  </a:lnTo>
                  <a:lnTo>
                    <a:pt x="359471" y="129144"/>
                  </a:lnTo>
                  <a:lnTo>
                    <a:pt x="382401" y="131920"/>
                  </a:lnTo>
                  <a:lnTo>
                    <a:pt x="382401" y="139427"/>
                  </a:lnTo>
                  <a:close/>
                </a:path>
                <a:path w="1840864" h="141605">
                  <a:moveTo>
                    <a:pt x="424353" y="38661"/>
                  </a:moveTo>
                  <a:lnTo>
                    <a:pt x="414687" y="38661"/>
                  </a:lnTo>
                  <a:lnTo>
                    <a:pt x="411396" y="14292"/>
                  </a:lnTo>
                  <a:lnTo>
                    <a:pt x="408037" y="13812"/>
                  </a:lnTo>
                  <a:lnTo>
                    <a:pt x="402486" y="13452"/>
                  </a:lnTo>
                  <a:lnTo>
                    <a:pt x="386994" y="12972"/>
                  </a:lnTo>
                  <a:lnTo>
                    <a:pt x="380893" y="12852"/>
                  </a:lnTo>
                  <a:lnTo>
                    <a:pt x="424353" y="12852"/>
                  </a:lnTo>
                  <a:lnTo>
                    <a:pt x="424353" y="38661"/>
                  </a:lnTo>
                  <a:close/>
                </a:path>
                <a:path w="1840864" h="141605">
                  <a:moveTo>
                    <a:pt x="405432" y="69302"/>
                  </a:moveTo>
                  <a:lnTo>
                    <a:pt x="393094" y="69302"/>
                  </a:lnTo>
                  <a:lnTo>
                    <a:pt x="396282" y="51822"/>
                  </a:lnTo>
                  <a:lnTo>
                    <a:pt x="405432" y="51822"/>
                  </a:lnTo>
                  <a:lnTo>
                    <a:pt x="405432" y="69302"/>
                  </a:lnTo>
                  <a:close/>
                </a:path>
                <a:path w="1840864" h="141605">
                  <a:moveTo>
                    <a:pt x="405432" y="98298"/>
                  </a:moveTo>
                  <a:lnTo>
                    <a:pt x="396282" y="98298"/>
                  </a:lnTo>
                  <a:lnTo>
                    <a:pt x="393094" y="80612"/>
                  </a:lnTo>
                  <a:lnTo>
                    <a:pt x="405432" y="80612"/>
                  </a:lnTo>
                  <a:lnTo>
                    <a:pt x="405432" y="98298"/>
                  </a:lnTo>
                  <a:close/>
                </a:path>
                <a:path w="1840864" h="141605">
                  <a:moveTo>
                    <a:pt x="508475" y="139427"/>
                  </a:moveTo>
                  <a:lnTo>
                    <a:pt x="440715" y="139427"/>
                  </a:lnTo>
                  <a:lnTo>
                    <a:pt x="440715" y="131818"/>
                  </a:lnTo>
                  <a:lnTo>
                    <a:pt x="458401" y="129144"/>
                  </a:lnTo>
                  <a:lnTo>
                    <a:pt x="458401" y="11824"/>
                  </a:lnTo>
                  <a:lnTo>
                    <a:pt x="440715" y="9048"/>
                  </a:lnTo>
                  <a:lnTo>
                    <a:pt x="440715" y="1542"/>
                  </a:lnTo>
                  <a:lnTo>
                    <a:pt x="508475" y="1542"/>
                  </a:lnTo>
                  <a:lnTo>
                    <a:pt x="508475" y="9048"/>
                  </a:lnTo>
                  <a:lnTo>
                    <a:pt x="490789" y="11824"/>
                  </a:lnTo>
                  <a:lnTo>
                    <a:pt x="490789" y="129144"/>
                  </a:lnTo>
                  <a:lnTo>
                    <a:pt x="508475" y="131818"/>
                  </a:lnTo>
                  <a:lnTo>
                    <a:pt x="508475" y="139427"/>
                  </a:lnTo>
                  <a:close/>
                </a:path>
                <a:path w="1840864" h="141605">
                  <a:moveTo>
                    <a:pt x="588843" y="139838"/>
                  </a:moveTo>
                  <a:lnTo>
                    <a:pt x="542676" y="139427"/>
                  </a:lnTo>
                  <a:lnTo>
                    <a:pt x="519028" y="139427"/>
                  </a:lnTo>
                  <a:lnTo>
                    <a:pt x="519028" y="131920"/>
                  </a:lnTo>
                  <a:lnTo>
                    <a:pt x="536712" y="129144"/>
                  </a:lnTo>
                  <a:lnTo>
                    <a:pt x="536712" y="11721"/>
                  </a:lnTo>
                  <a:lnTo>
                    <a:pt x="519028" y="9048"/>
                  </a:lnTo>
                  <a:lnTo>
                    <a:pt x="519028" y="1542"/>
                  </a:lnTo>
                  <a:lnTo>
                    <a:pt x="584524" y="1542"/>
                  </a:lnTo>
                  <a:lnTo>
                    <a:pt x="601873" y="2592"/>
                  </a:lnTo>
                  <a:lnTo>
                    <a:pt x="616799" y="5745"/>
                  </a:lnTo>
                  <a:lnTo>
                    <a:pt x="629301" y="10998"/>
                  </a:lnTo>
                  <a:lnTo>
                    <a:pt x="631842" y="12852"/>
                  </a:lnTo>
                  <a:lnTo>
                    <a:pt x="568998" y="12852"/>
                  </a:lnTo>
                  <a:lnTo>
                    <a:pt x="568998" y="127705"/>
                  </a:lnTo>
                  <a:lnTo>
                    <a:pt x="575579" y="128253"/>
                  </a:lnTo>
                  <a:lnTo>
                    <a:pt x="581542" y="128527"/>
                  </a:lnTo>
                  <a:lnTo>
                    <a:pt x="632558" y="128527"/>
                  </a:lnTo>
                  <a:lnTo>
                    <a:pt x="630583" y="130092"/>
                  </a:lnTo>
                  <a:lnTo>
                    <a:pt x="618842" y="135506"/>
                  </a:lnTo>
                  <a:lnTo>
                    <a:pt x="604929" y="138755"/>
                  </a:lnTo>
                  <a:lnTo>
                    <a:pt x="588843" y="139838"/>
                  </a:lnTo>
                  <a:close/>
                </a:path>
                <a:path w="1840864" h="141605">
                  <a:moveTo>
                    <a:pt x="632558" y="128527"/>
                  </a:moveTo>
                  <a:lnTo>
                    <a:pt x="595801" y="128527"/>
                  </a:lnTo>
                  <a:lnTo>
                    <a:pt x="602845" y="126608"/>
                  </a:lnTo>
                  <a:lnTo>
                    <a:pt x="613195" y="118931"/>
                  </a:lnTo>
                  <a:lnTo>
                    <a:pt x="622755" y="80885"/>
                  </a:lnTo>
                  <a:lnTo>
                    <a:pt x="622980" y="70536"/>
                  </a:lnTo>
                  <a:lnTo>
                    <a:pt x="622299" y="56619"/>
                  </a:lnTo>
                  <a:lnTo>
                    <a:pt x="605777" y="20689"/>
                  </a:lnTo>
                  <a:lnTo>
                    <a:pt x="576609" y="12852"/>
                  </a:lnTo>
                  <a:lnTo>
                    <a:pt x="631842" y="12852"/>
                  </a:lnTo>
                  <a:lnTo>
                    <a:pt x="656009" y="53547"/>
                  </a:lnTo>
                  <a:lnTo>
                    <a:pt x="657118" y="69713"/>
                  </a:lnTo>
                  <a:lnTo>
                    <a:pt x="656057" y="86316"/>
                  </a:lnTo>
                  <a:lnTo>
                    <a:pt x="652876" y="100650"/>
                  </a:lnTo>
                  <a:lnTo>
                    <a:pt x="647574" y="112715"/>
                  </a:lnTo>
                  <a:lnTo>
                    <a:pt x="640151" y="122512"/>
                  </a:lnTo>
                  <a:lnTo>
                    <a:pt x="632558" y="128527"/>
                  </a:lnTo>
                  <a:close/>
                </a:path>
                <a:path w="1840864" h="141605">
                  <a:moveTo>
                    <a:pt x="794860" y="139427"/>
                  </a:moveTo>
                  <a:lnTo>
                    <a:pt x="670753" y="139427"/>
                  </a:lnTo>
                  <a:lnTo>
                    <a:pt x="670753" y="131920"/>
                  </a:lnTo>
                  <a:lnTo>
                    <a:pt x="688437" y="129144"/>
                  </a:lnTo>
                  <a:lnTo>
                    <a:pt x="688437" y="11721"/>
                  </a:lnTo>
                  <a:lnTo>
                    <a:pt x="670753" y="9048"/>
                  </a:lnTo>
                  <a:lnTo>
                    <a:pt x="670753" y="1542"/>
                  </a:lnTo>
                  <a:lnTo>
                    <a:pt x="788176" y="1542"/>
                  </a:lnTo>
                  <a:lnTo>
                    <a:pt x="788176" y="12852"/>
                  </a:lnTo>
                  <a:lnTo>
                    <a:pt x="720827" y="12852"/>
                  </a:lnTo>
                  <a:lnTo>
                    <a:pt x="720827" y="63441"/>
                  </a:lnTo>
                  <a:lnTo>
                    <a:pt x="769256" y="63441"/>
                  </a:lnTo>
                  <a:lnTo>
                    <a:pt x="769256" y="74957"/>
                  </a:lnTo>
                  <a:lnTo>
                    <a:pt x="720827" y="74957"/>
                  </a:lnTo>
                  <a:lnTo>
                    <a:pt x="720827" y="128116"/>
                  </a:lnTo>
                  <a:lnTo>
                    <a:pt x="795434" y="128116"/>
                  </a:lnTo>
                  <a:lnTo>
                    <a:pt x="794860" y="139427"/>
                  </a:lnTo>
                  <a:close/>
                </a:path>
                <a:path w="1840864" h="141605">
                  <a:moveTo>
                    <a:pt x="788176" y="36604"/>
                  </a:moveTo>
                  <a:lnTo>
                    <a:pt x="778818" y="36604"/>
                  </a:lnTo>
                  <a:lnTo>
                    <a:pt x="775529" y="14292"/>
                  </a:lnTo>
                  <a:lnTo>
                    <a:pt x="769128" y="13662"/>
                  </a:lnTo>
                  <a:lnTo>
                    <a:pt x="761442" y="13212"/>
                  </a:lnTo>
                  <a:lnTo>
                    <a:pt x="752472" y="12942"/>
                  </a:lnTo>
                  <a:lnTo>
                    <a:pt x="742215" y="12852"/>
                  </a:lnTo>
                  <a:lnTo>
                    <a:pt x="788176" y="12852"/>
                  </a:lnTo>
                  <a:lnTo>
                    <a:pt x="788176" y="36604"/>
                  </a:lnTo>
                  <a:close/>
                </a:path>
                <a:path w="1840864" h="141605">
                  <a:moveTo>
                    <a:pt x="769256" y="63441"/>
                  </a:moveTo>
                  <a:lnTo>
                    <a:pt x="756918" y="63441"/>
                  </a:lnTo>
                  <a:lnTo>
                    <a:pt x="760106" y="48223"/>
                  </a:lnTo>
                  <a:lnTo>
                    <a:pt x="769256" y="48223"/>
                  </a:lnTo>
                  <a:lnTo>
                    <a:pt x="769256" y="63441"/>
                  </a:lnTo>
                  <a:close/>
                </a:path>
                <a:path w="1840864" h="141605">
                  <a:moveTo>
                    <a:pt x="769256" y="90586"/>
                  </a:moveTo>
                  <a:lnTo>
                    <a:pt x="760106" y="90586"/>
                  </a:lnTo>
                  <a:lnTo>
                    <a:pt x="756918" y="74957"/>
                  </a:lnTo>
                  <a:lnTo>
                    <a:pt x="769256" y="74957"/>
                  </a:lnTo>
                  <a:lnTo>
                    <a:pt x="769256" y="90586"/>
                  </a:lnTo>
                  <a:close/>
                </a:path>
                <a:path w="1840864" h="141605">
                  <a:moveTo>
                    <a:pt x="795434" y="128116"/>
                  </a:moveTo>
                  <a:lnTo>
                    <a:pt x="746842" y="128116"/>
                  </a:lnTo>
                  <a:lnTo>
                    <a:pt x="758962" y="128013"/>
                  </a:lnTo>
                  <a:lnTo>
                    <a:pt x="768794" y="127705"/>
                  </a:lnTo>
                  <a:lnTo>
                    <a:pt x="776339" y="127191"/>
                  </a:lnTo>
                  <a:lnTo>
                    <a:pt x="781596" y="126471"/>
                  </a:lnTo>
                  <a:lnTo>
                    <a:pt x="787456" y="100971"/>
                  </a:lnTo>
                  <a:lnTo>
                    <a:pt x="796812" y="100971"/>
                  </a:lnTo>
                  <a:lnTo>
                    <a:pt x="795434" y="128116"/>
                  </a:lnTo>
                  <a:close/>
                </a:path>
                <a:path w="1840864" h="141605">
                  <a:moveTo>
                    <a:pt x="860456" y="139427"/>
                  </a:moveTo>
                  <a:lnTo>
                    <a:pt x="811410" y="139427"/>
                  </a:lnTo>
                  <a:lnTo>
                    <a:pt x="811410" y="131920"/>
                  </a:lnTo>
                  <a:lnTo>
                    <a:pt x="829096" y="129144"/>
                  </a:lnTo>
                  <a:lnTo>
                    <a:pt x="829096" y="11721"/>
                  </a:lnTo>
                  <a:lnTo>
                    <a:pt x="811410" y="9048"/>
                  </a:lnTo>
                  <a:lnTo>
                    <a:pt x="811410" y="1542"/>
                  </a:lnTo>
                  <a:lnTo>
                    <a:pt x="858605" y="1542"/>
                  </a:lnTo>
                  <a:lnTo>
                    <a:pt x="879336" y="28584"/>
                  </a:lnTo>
                  <a:lnTo>
                    <a:pt x="841948" y="28584"/>
                  </a:lnTo>
                  <a:lnTo>
                    <a:pt x="841948" y="129144"/>
                  </a:lnTo>
                  <a:lnTo>
                    <a:pt x="860456" y="131920"/>
                  </a:lnTo>
                  <a:lnTo>
                    <a:pt x="860456" y="139427"/>
                  </a:lnTo>
                  <a:close/>
                </a:path>
                <a:path w="1840864" h="141605">
                  <a:moveTo>
                    <a:pt x="939013" y="89661"/>
                  </a:moveTo>
                  <a:lnTo>
                    <a:pt x="926159" y="89661"/>
                  </a:lnTo>
                  <a:lnTo>
                    <a:pt x="926159" y="11721"/>
                  </a:lnTo>
                  <a:lnTo>
                    <a:pt x="907651" y="9048"/>
                  </a:lnTo>
                  <a:lnTo>
                    <a:pt x="907651" y="1542"/>
                  </a:lnTo>
                  <a:lnTo>
                    <a:pt x="956697" y="1542"/>
                  </a:lnTo>
                  <a:lnTo>
                    <a:pt x="956697" y="9048"/>
                  </a:lnTo>
                  <a:lnTo>
                    <a:pt x="939013" y="11721"/>
                  </a:lnTo>
                  <a:lnTo>
                    <a:pt x="939013" y="89661"/>
                  </a:lnTo>
                  <a:close/>
                </a:path>
                <a:path w="1840864" h="141605">
                  <a:moveTo>
                    <a:pt x="939013" y="139427"/>
                  </a:moveTo>
                  <a:lnTo>
                    <a:pt x="926982" y="139427"/>
                  </a:lnTo>
                  <a:lnTo>
                    <a:pt x="841948" y="28584"/>
                  </a:lnTo>
                  <a:lnTo>
                    <a:pt x="879336" y="28584"/>
                  </a:lnTo>
                  <a:lnTo>
                    <a:pt x="926159" y="89661"/>
                  </a:lnTo>
                  <a:lnTo>
                    <a:pt x="939013" y="89661"/>
                  </a:lnTo>
                  <a:lnTo>
                    <a:pt x="939013" y="139427"/>
                  </a:lnTo>
                  <a:close/>
                </a:path>
                <a:path w="1840864" h="141605">
                  <a:moveTo>
                    <a:pt x="971876" y="40100"/>
                  </a:moveTo>
                  <a:lnTo>
                    <a:pt x="962520" y="40100"/>
                  </a:lnTo>
                  <a:lnTo>
                    <a:pt x="962520" y="1542"/>
                  </a:lnTo>
                  <a:lnTo>
                    <a:pt x="1096497" y="1542"/>
                  </a:lnTo>
                  <a:lnTo>
                    <a:pt x="1096497" y="12441"/>
                  </a:lnTo>
                  <a:lnTo>
                    <a:pt x="1007761" y="12441"/>
                  </a:lnTo>
                  <a:lnTo>
                    <a:pt x="996861" y="12570"/>
                  </a:lnTo>
                  <a:lnTo>
                    <a:pt x="987710" y="12955"/>
                  </a:lnTo>
                  <a:lnTo>
                    <a:pt x="980307" y="13598"/>
                  </a:lnTo>
                  <a:lnTo>
                    <a:pt x="974652" y="14497"/>
                  </a:lnTo>
                  <a:lnTo>
                    <a:pt x="971876" y="40100"/>
                  </a:lnTo>
                  <a:close/>
                </a:path>
                <a:path w="1840864" h="141605">
                  <a:moveTo>
                    <a:pt x="1067397" y="139427"/>
                  </a:moveTo>
                  <a:lnTo>
                    <a:pt x="991104" y="139427"/>
                  </a:lnTo>
                  <a:lnTo>
                    <a:pt x="991104" y="131920"/>
                  </a:lnTo>
                  <a:lnTo>
                    <a:pt x="1013004" y="129144"/>
                  </a:lnTo>
                  <a:lnTo>
                    <a:pt x="1013004" y="12441"/>
                  </a:lnTo>
                  <a:lnTo>
                    <a:pt x="1096497" y="12441"/>
                  </a:lnTo>
                  <a:lnTo>
                    <a:pt x="1096497" y="12647"/>
                  </a:lnTo>
                  <a:lnTo>
                    <a:pt x="1045497" y="12647"/>
                  </a:lnTo>
                  <a:lnTo>
                    <a:pt x="1045497" y="129144"/>
                  </a:lnTo>
                  <a:lnTo>
                    <a:pt x="1067397" y="131920"/>
                  </a:lnTo>
                  <a:lnTo>
                    <a:pt x="1067397" y="139427"/>
                  </a:lnTo>
                  <a:close/>
                </a:path>
                <a:path w="1840864" h="141605">
                  <a:moveTo>
                    <a:pt x="1096497" y="40100"/>
                  </a:moveTo>
                  <a:lnTo>
                    <a:pt x="1087036" y="40100"/>
                  </a:lnTo>
                  <a:lnTo>
                    <a:pt x="1084261" y="14497"/>
                  </a:lnTo>
                  <a:lnTo>
                    <a:pt x="1078952" y="13688"/>
                  </a:lnTo>
                  <a:lnTo>
                    <a:pt x="1071562" y="13109"/>
                  </a:lnTo>
                  <a:lnTo>
                    <a:pt x="1062089" y="12762"/>
                  </a:lnTo>
                  <a:lnTo>
                    <a:pt x="1050534" y="12647"/>
                  </a:lnTo>
                  <a:lnTo>
                    <a:pt x="1096497" y="12647"/>
                  </a:lnTo>
                  <a:lnTo>
                    <a:pt x="1096497" y="40100"/>
                  </a:lnTo>
                  <a:close/>
                </a:path>
                <a:path w="1840864" h="141605">
                  <a:moveTo>
                    <a:pt x="1173488" y="139427"/>
                  </a:moveTo>
                  <a:lnTo>
                    <a:pt x="1105727" y="139427"/>
                  </a:lnTo>
                  <a:lnTo>
                    <a:pt x="1105727" y="131818"/>
                  </a:lnTo>
                  <a:lnTo>
                    <a:pt x="1123414" y="129144"/>
                  </a:lnTo>
                  <a:lnTo>
                    <a:pt x="1123414" y="11824"/>
                  </a:lnTo>
                  <a:lnTo>
                    <a:pt x="1105727" y="9048"/>
                  </a:lnTo>
                  <a:lnTo>
                    <a:pt x="1105727" y="1542"/>
                  </a:lnTo>
                  <a:lnTo>
                    <a:pt x="1173488" y="1542"/>
                  </a:lnTo>
                  <a:lnTo>
                    <a:pt x="1173488" y="9048"/>
                  </a:lnTo>
                  <a:lnTo>
                    <a:pt x="1155801" y="11824"/>
                  </a:lnTo>
                  <a:lnTo>
                    <a:pt x="1155801" y="129144"/>
                  </a:lnTo>
                  <a:lnTo>
                    <a:pt x="1173488" y="131818"/>
                  </a:lnTo>
                  <a:lnTo>
                    <a:pt x="1173488" y="139427"/>
                  </a:lnTo>
                  <a:close/>
                </a:path>
                <a:path w="1840864" h="141605">
                  <a:moveTo>
                    <a:pt x="1224345" y="139427"/>
                  </a:moveTo>
                  <a:lnTo>
                    <a:pt x="1182395" y="139427"/>
                  </a:lnTo>
                  <a:lnTo>
                    <a:pt x="1182395" y="131920"/>
                  </a:lnTo>
                  <a:lnTo>
                    <a:pt x="1192676" y="129144"/>
                  </a:lnTo>
                  <a:lnTo>
                    <a:pt x="1241722" y="411"/>
                  </a:lnTo>
                  <a:lnTo>
                    <a:pt x="1271542" y="411"/>
                  </a:lnTo>
                  <a:lnTo>
                    <a:pt x="1279422" y="21181"/>
                  </a:lnTo>
                  <a:lnTo>
                    <a:pt x="1246247" y="21181"/>
                  </a:lnTo>
                  <a:lnTo>
                    <a:pt x="1223524" y="82154"/>
                  </a:lnTo>
                  <a:lnTo>
                    <a:pt x="1302555" y="82154"/>
                  </a:lnTo>
                  <a:lnTo>
                    <a:pt x="1306846" y="93465"/>
                  </a:lnTo>
                  <a:lnTo>
                    <a:pt x="1219308" y="93465"/>
                  </a:lnTo>
                  <a:lnTo>
                    <a:pt x="1206660" y="129144"/>
                  </a:lnTo>
                  <a:lnTo>
                    <a:pt x="1224345" y="131920"/>
                  </a:lnTo>
                  <a:lnTo>
                    <a:pt x="1224345" y="139427"/>
                  </a:lnTo>
                  <a:close/>
                </a:path>
                <a:path w="1840864" h="141605">
                  <a:moveTo>
                    <a:pt x="1302555" y="82154"/>
                  </a:moveTo>
                  <a:lnTo>
                    <a:pt x="1268354" y="82154"/>
                  </a:lnTo>
                  <a:lnTo>
                    <a:pt x="1246247" y="21181"/>
                  </a:lnTo>
                  <a:lnTo>
                    <a:pt x="1279422" y="21181"/>
                  </a:lnTo>
                  <a:lnTo>
                    <a:pt x="1302555" y="82154"/>
                  </a:lnTo>
                  <a:close/>
                </a:path>
                <a:path w="1840864" h="141605">
                  <a:moveTo>
                    <a:pt x="1330869" y="139427"/>
                  </a:moveTo>
                  <a:lnTo>
                    <a:pt x="1269485" y="139427"/>
                  </a:lnTo>
                  <a:lnTo>
                    <a:pt x="1269485" y="131920"/>
                  </a:lnTo>
                  <a:lnTo>
                    <a:pt x="1285422" y="129144"/>
                  </a:lnTo>
                  <a:lnTo>
                    <a:pt x="1272260" y="93465"/>
                  </a:lnTo>
                  <a:lnTo>
                    <a:pt x="1306846" y="93465"/>
                  </a:lnTo>
                  <a:lnTo>
                    <a:pt x="1320382" y="129144"/>
                  </a:lnTo>
                  <a:lnTo>
                    <a:pt x="1330869" y="131920"/>
                  </a:lnTo>
                  <a:lnTo>
                    <a:pt x="1330869" y="139427"/>
                  </a:lnTo>
                  <a:close/>
                </a:path>
                <a:path w="1840864" h="141605">
                  <a:moveTo>
                    <a:pt x="1459873" y="139427"/>
                  </a:moveTo>
                  <a:lnTo>
                    <a:pt x="1335765" y="139427"/>
                  </a:lnTo>
                  <a:lnTo>
                    <a:pt x="1335765" y="131920"/>
                  </a:lnTo>
                  <a:lnTo>
                    <a:pt x="1353450" y="129144"/>
                  </a:lnTo>
                  <a:lnTo>
                    <a:pt x="1353450" y="11721"/>
                  </a:lnTo>
                  <a:lnTo>
                    <a:pt x="1335868" y="9048"/>
                  </a:lnTo>
                  <a:lnTo>
                    <a:pt x="1335868" y="1542"/>
                  </a:lnTo>
                  <a:lnTo>
                    <a:pt x="1407124" y="1542"/>
                  </a:lnTo>
                  <a:lnTo>
                    <a:pt x="1407124" y="9048"/>
                  </a:lnTo>
                  <a:lnTo>
                    <a:pt x="1385839" y="11721"/>
                  </a:lnTo>
                  <a:lnTo>
                    <a:pt x="1385839" y="128527"/>
                  </a:lnTo>
                  <a:lnTo>
                    <a:pt x="1460895" y="128527"/>
                  </a:lnTo>
                  <a:lnTo>
                    <a:pt x="1459873" y="139427"/>
                  </a:lnTo>
                  <a:close/>
                </a:path>
                <a:path w="1840864" h="141605">
                  <a:moveTo>
                    <a:pt x="1460895" y="128527"/>
                  </a:moveTo>
                  <a:lnTo>
                    <a:pt x="1413909" y="128527"/>
                  </a:lnTo>
                  <a:lnTo>
                    <a:pt x="1424134" y="128399"/>
                  </a:lnTo>
                  <a:lnTo>
                    <a:pt x="1432906" y="128013"/>
                  </a:lnTo>
                  <a:lnTo>
                    <a:pt x="1440226" y="127371"/>
                  </a:lnTo>
                  <a:lnTo>
                    <a:pt x="1446094" y="126471"/>
                  </a:lnTo>
                  <a:lnTo>
                    <a:pt x="1454526" y="97783"/>
                  </a:lnTo>
                  <a:lnTo>
                    <a:pt x="1463779" y="97783"/>
                  </a:lnTo>
                  <a:lnTo>
                    <a:pt x="1460895" y="128527"/>
                  </a:lnTo>
                  <a:close/>
                </a:path>
                <a:path w="1840864" h="141605">
                  <a:moveTo>
                    <a:pt x="1546425" y="139427"/>
                  </a:moveTo>
                  <a:lnTo>
                    <a:pt x="1478665" y="139427"/>
                  </a:lnTo>
                  <a:lnTo>
                    <a:pt x="1478665" y="131818"/>
                  </a:lnTo>
                  <a:lnTo>
                    <a:pt x="1496351" y="129144"/>
                  </a:lnTo>
                  <a:lnTo>
                    <a:pt x="1496351" y="11824"/>
                  </a:lnTo>
                  <a:lnTo>
                    <a:pt x="1478665" y="9048"/>
                  </a:lnTo>
                  <a:lnTo>
                    <a:pt x="1478665" y="1542"/>
                  </a:lnTo>
                  <a:lnTo>
                    <a:pt x="1546425" y="1542"/>
                  </a:lnTo>
                  <a:lnTo>
                    <a:pt x="1546425" y="9048"/>
                  </a:lnTo>
                  <a:lnTo>
                    <a:pt x="1528741" y="11824"/>
                  </a:lnTo>
                  <a:lnTo>
                    <a:pt x="1528741" y="129144"/>
                  </a:lnTo>
                  <a:lnTo>
                    <a:pt x="1546425" y="131818"/>
                  </a:lnTo>
                  <a:lnTo>
                    <a:pt x="1546425" y="139427"/>
                  </a:lnTo>
                  <a:close/>
                </a:path>
                <a:path w="1840864" h="141605">
                  <a:moveTo>
                    <a:pt x="1565923" y="40100"/>
                  </a:moveTo>
                  <a:lnTo>
                    <a:pt x="1556567" y="40100"/>
                  </a:lnTo>
                  <a:lnTo>
                    <a:pt x="1556567" y="1542"/>
                  </a:lnTo>
                  <a:lnTo>
                    <a:pt x="1690544" y="1542"/>
                  </a:lnTo>
                  <a:lnTo>
                    <a:pt x="1690544" y="12441"/>
                  </a:lnTo>
                  <a:lnTo>
                    <a:pt x="1601808" y="12441"/>
                  </a:lnTo>
                  <a:lnTo>
                    <a:pt x="1590908" y="12570"/>
                  </a:lnTo>
                  <a:lnTo>
                    <a:pt x="1581757" y="12955"/>
                  </a:lnTo>
                  <a:lnTo>
                    <a:pt x="1574354" y="13598"/>
                  </a:lnTo>
                  <a:lnTo>
                    <a:pt x="1568698" y="14497"/>
                  </a:lnTo>
                  <a:lnTo>
                    <a:pt x="1565923" y="40100"/>
                  </a:lnTo>
                  <a:close/>
                </a:path>
                <a:path w="1840864" h="141605">
                  <a:moveTo>
                    <a:pt x="1661444" y="139427"/>
                  </a:moveTo>
                  <a:lnTo>
                    <a:pt x="1585151" y="139427"/>
                  </a:lnTo>
                  <a:lnTo>
                    <a:pt x="1585151" y="131920"/>
                  </a:lnTo>
                  <a:lnTo>
                    <a:pt x="1607051" y="129144"/>
                  </a:lnTo>
                  <a:lnTo>
                    <a:pt x="1607051" y="12441"/>
                  </a:lnTo>
                  <a:lnTo>
                    <a:pt x="1690544" y="12441"/>
                  </a:lnTo>
                  <a:lnTo>
                    <a:pt x="1690544" y="12647"/>
                  </a:lnTo>
                  <a:lnTo>
                    <a:pt x="1639544" y="12647"/>
                  </a:lnTo>
                  <a:lnTo>
                    <a:pt x="1639544" y="129144"/>
                  </a:lnTo>
                  <a:lnTo>
                    <a:pt x="1661444" y="131920"/>
                  </a:lnTo>
                  <a:lnTo>
                    <a:pt x="1661444" y="139427"/>
                  </a:lnTo>
                  <a:close/>
                </a:path>
                <a:path w="1840864" h="141605">
                  <a:moveTo>
                    <a:pt x="1690544" y="40100"/>
                  </a:moveTo>
                  <a:lnTo>
                    <a:pt x="1681083" y="40100"/>
                  </a:lnTo>
                  <a:lnTo>
                    <a:pt x="1678307" y="14497"/>
                  </a:lnTo>
                  <a:lnTo>
                    <a:pt x="1672999" y="13688"/>
                  </a:lnTo>
                  <a:lnTo>
                    <a:pt x="1665609" y="13109"/>
                  </a:lnTo>
                  <a:lnTo>
                    <a:pt x="1656136" y="12762"/>
                  </a:lnTo>
                  <a:lnTo>
                    <a:pt x="1644581" y="12647"/>
                  </a:lnTo>
                  <a:lnTo>
                    <a:pt x="1690544" y="12647"/>
                  </a:lnTo>
                  <a:lnTo>
                    <a:pt x="1690544" y="40100"/>
                  </a:lnTo>
                  <a:close/>
                </a:path>
                <a:path w="1840864" h="141605">
                  <a:moveTo>
                    <a:pt x="1808252" y="139427"/>
                  </a:moveTo>
                  <a:lnTo>
                    <a:pt x="1731957" y="139427"/>
                  </a:lnTo>
                  <a:lnTo>
                    <a:pt x="1731957" y="131920"/>
                  </a:lnTo>
                  <a:lnTo>
                    <a:pt x="1753859" y="129144"/>
                  </a:lnTo>
                  <a:lnTo>
                    <a:pt x="1753859" y="85753"/>
                  </a:lnTo>
                  <a:lnTo>
                    <a:pt x="1711908" y="11721"/>
                  </a:lnTo>
                  <a:lnTo>
                    <a:pt x="1696382" y="9048"/>
                  </a:lnTo>
                  <a:lnTo>
                    <a:pt x="1696382" y="1542"/>
                  </a:lnTo>
                  <a:lnTo>
                    <a:pt x="1767328" y="1542"/>
                  </a:lnTo>
                  <a:lnTo>
                    <a:pt x="1767328" y="9048"/>
                  </a:lnTo>
                  <a:lnTo>
                    <a:pt x="1748820" y="11721"/>
                  </a:lnTo>
                  <a:lnTo>
                    <a:pt x="1780285" y="69507"/>
                  </a:lnTo>
                  <a:lnTo>
                    <a:pt x="1794823" y="69507"/>
                  </a:lnTo>
                  <a:lnTo>
                    <a:pt x="1786352" y="85136"/>
                  </a:lnTo>
                  <a:lnTo>
                    <a:pt x="1786352" y="129144"/>
                  </a:lnTo>
                  <a:lnTo>
                    <a:pt x="1808252" y="131920"/>
                  </a:lnTo>
                  <a:lnTo>
                    <a:pt x="1808252" y="139427"/>
                  </a:lnTo>
                  <a:close/>
                </a:path>
                <a:path w="1840864" h="141605">
                  <a:moveTo>
                    <a:pt x="1794823" y="69507"/>
                  </a:moveTo>
                  <a:lnTo>
                    <a:pt x="1780285" y="69507"/>
                  </a:lnTo>
                  <a:lnTo>
                    <a:pt x="1810720" y="11721"/>
                  </a:lnTo>
                  <a:lnTo>
                    <a:pt x="1793857" y="9048"/>
                  </a:lnTo>
                  <a:lnTo>
                    <a:pt x="1793857" y="1542"/>
                  </a:lnTo>
                  <a:lnTo>
                    <a:pt x="1840745" y="1542"/>
                  </a:lnTo>
                  <a:lnTo>
                    <a:pt x="1840745" y="9048"/>
                  </a:lnTo>
                  <a:lnTo>
                    <a:pt x="1826143" y="11721"/>
                  </a:lnTo>
                  <a:lnTo>
                    <a:pt x="1794823" y="69507"/>
                  </a:lnTo>
                  <a:close/>
                </a:path>
              </a:pathLst>
            </a:custGeom>
            <a:solidFill>
              <a:srgbClr val="000000"/>
            </a:solidFill>
          </p:spPr>
          <p:txBody>
            <a:bodyPr wrap="square" lIns="0" tIns="0" rIns="0" bIns="0" rtlCol="0"/>
            <a:lstStyle/>
            <a:p>
              <a:endParaRPr/>
            </a:p>
          </p:txBody>
        </p:sp>
      </p:grpSp>
      <p:pic>
        <p:nvPicPr>
          <p:cNvPr id="20" name="object 20"/>
          <p:cNvPicPr/>
          <p:nvPr/>
        </p:nvPicPr>
        <p:blipFill>
          <a:blip r:embed="rId12" cstate="print"/>
          <a:stretch>
            <a:fillRect/>
          </a:stretch>
        </p:blipFill>
        <p:spPr>
          <a:xfrm>
            <a:off x="494516" y="2658018"/>
            <a:ext cx="120331" cy="67686"/>
          </a:xfrm>
          <a:prstGeom prst="rect">
            <a:avLst/>
          </a:prstGeom>
        </p:spPr>
      </p:pic>
      <p:pic>
        <p:nvPicPr>
          <p:cNvPr id="21" name="object 21"/>
          <p:cNvPicPr/>
          <p:nvPr/>
        </p:nvPicPr>
        <p:blipFill>
          <a:blip r:embed="rId13" cstate="print"/>
          <a:stretch>
            <a:fillRect/>
          </a:stretch>
        </p:blipFill>
        <p:spPr>
          <a:xfrm>
            <a:off x="717210" y="2608417"/>
            <a:ext cx="1300535" cy="193717"/>
          </a:xfrm>
          <a:prstGeom prst="rect">
            <a:avLst/>
          </a:prstGeom>
        </p:spPr>
      </p:pic>
      <p:grpSp>
        <p:nvGrpSpPr>
          <p:cNvPr id="22" name="object 22"/>
          <p:cNvGrpSpPr/>
          <p:nvPr/>
        </p:nvGrpSpPr>
        <p:grpSpPr>
          <a:xfrm>
            <a:off x="507224" y="3174107"/>
            <a:ext cx="1251585" cy="250190"/>
            <a:chOff x="507224" y="3174107"/>
            <a:chExt cx="1251585" cy="250190"/>
          </a:xfrm>
        </p:grpSpPr>
        <p:pic>
          <p:nvPicPr>
            <p:cNvPr id="23" name="object 23"/>
            <p:cNvPicPr/>
            <p:nvPr/>
          </p:nvPicPr>
          <p:blipFill>
            <a:blip r:embed="rId14" cstate="print"/>
            <a:stretch>
              <a:fillRect/>
            </a:stretch>
          </p:blipFill>
          <p:spPr>
            <a:xfrm>
              <a:off x="507224" y="3174107"/>
              <a:ext cx="121373" cy="246983"/>
            </a:xfrm>
            <a:prstGeom prst="rect">
              <a:avLst/>
            </a:prstGeom>
          </p:spPr>
        </p:pic>
        <p:sp>
          <p:nvSpPr>
            <p:cNvPr id="24" name="object 24"/>
            <p:cNvSpPr/>
            <p:nvPr/>
          </p:nvSpPr>
          <p:spPr>
            <a:xfrm>
              <a:off x="646429" y="3282547"/>
              <a:ext cx="1111885" cy="141605"/>
            </a:xfrm>
            <a:custGeom>
              <a:avLst/>
              <a:gdLst/>
              <a:ahLst/>
              <a:cxnLst/>
              <a:rect l="l" t="t" r="r" b="b"/>
              <a:pathLst>
                <a:path w="1111885" h="141604">
                  <a:moveTo>
                    <a:pt x="49046" y="139427"/>
                  </a:moveTo>
                  <a:lnTo>
                    <a:pt x="0" y="139427"/>
                  </a:lnTo>
                  <a:lnTo>
                    <a:pt x="0" y="131920"/>
                  </a:lnTo>
                  <a:lnTo>
                    <a:pt x="17685" y="129144"/>
                  </a:lnTo>
                  <a:lnTo>
                    <a:pt x="17685" y="11721"/>
                  </a:lnTo>
                  <a:lnTo>
                    <a:pt x="0" y="9048"/>
                  </a:lnTo>
                  <a:lnTo>
                    <a:pt x="0" y="1542"/>
                  </a:lnTo>
                  <a:lnTo>
                    <a:pt x="47195" y="1542"/>
                  </a:lnTo>
                  <a:lnTo>
                    <a:pt x="67926" y="28584"/>
                  </a:lnTo>
                  <a:lnTo>
                    <a:pt x="30538" y="28584"/>
                  </a:lnTo>
                  <a:lnTo>
                    <a:pt x="30538" y="129144"/>
                  </a:lnTo>
                  <a:lnTo>
                    <a:pt x="49046" y="131920"/>
                  </a:lnTo>
                  <a:lnTo>
                    <a:pt x="49046" y="139427"/>
                  </a:lnTo>
                  <a:close/>
                </a:path>
                <a:path w="1111885" h="141604">
                  <a:moveTo>
                    <a:pt x="127602" y="89661"/>
                  </a:moveTo>
                  <a:lnTo>
                    <a:pt x="114749" y="89661"/>
                  </a:lnTo>
                  <a:lnTo>
                    <a:pt x="114749" y="11721"/>
                  </a:lnTo>
                  <a:lnTo>
                    <a:pt x="96241" y="9048"/>
                  </a:lnTo>
                  <a:lnTo>
                    <a:pt x="96241" y="1542"/>
                  </a:lnTo>
                  <a:lnTo>
                    <a:pt x="145287" y="1542"/>
                  </a:lnTo>
                  <a:lnTo>
                    <a:pt x="145287" y="9048"/>
                  </a:lnTo>
                  <a:lnTo>
                    <a:pt x="127602" y="11721"/>
                  </a:lnTo>
                  <a:lnTo>
                    <a:pt x="127602" y="89661"/>
                  </a:lnTo>
                  <a:close/>
                </a:path>
                <a:path w="1111885" h="141604">
                  <a:moveTo>
                    <a:pt x="127602" y="139427"/>
                  </a:moveTo>
                  <a:lnTo>
                    <a:pt x="115572" y="139427"/>
                  </a:lnTo>
                  <a:lnTo>
                    <a:pt x="30538" y="28584"/>
                  </a:lnTo>
                  <a:lnTo>
                    <a:pt x="67926" y="28584"/>
                  </a:lnTo>
                  <a:lnTo>
                    <a:pt x="114749" y="89661"/>
                  </a:lnTo>
                  <a:lnTo>
                    <a:pt x="127602" y="89661"/>
                  </a:lnTo>
                  <a:lnTo>
                    <a:pt x="127602" y="139427"/>
                  </a:lnTo>
                  <a:close/>
                </a:path>
                <a:path w="1111885" h="141604">
                  <a:moveTo>
                    <a:pt x="160465" y="40100"/>
                  </a:moveTo>
                  <a:lnTo>
                    <a:pt x="151108" y="40100"/>
                  </a:lnTo>
                  <a:lnTo>
                    <a:pt x="151108" y="1542"/>
                  </a:lnTo>
                  <a:lnTo>
                    <a:pt x="285087" y="1542"/>
                  </a:lnTo>
                  <a:lnTo>
                    <a:pt x="285087" y="12441"/>
                  </a:lnTo>
                  <a:lnTo>
                    <a:pt x="196350" y="12441"/>
                  </a:lnTo>
                  <a:lnTo>
                    <a:pt x="185451" y="12570"/>
                  </a:lnTo>
                  <a:lnTo>
                    <a:pt x="176300" y="12955"/>
                  </a:lnTo>
                  <a:lnTo>
                    <a:pt x="168896" y="13598"/>
                  </a:lnTo>
                  <a:lnTo>
                    <a:pt x="163241" y="14497"/>
                  </a:lnTo>
                  <a:lnTo>
                    <a:pt x="160465" y="40100"/>
                  </a:lnTo>
                  <a:close/>
                </a:path>
                <a:path w="1111885" h="141604">
                  <a:moveTo>
                    <a:pt x="255987" y="139427"/>
                  </a:moveTo>
                  <a:lnTo>
                    <a:pt x="179693" y="139427"/>
                  </a:lnTo>
                  <a:lnTo>
                    <a:pt x="179693" y="131920"/>
                  </a:lnTo>
                  <a:lnTo>
                    <a:pt x="201594" y="129144"/>
                  </a:lnTo>
                  <a:lnTo>
                    <a:pt x="201594" y="12441"/>
                  </a:lnTo>
                  <a:lnTo>
                    <a:pt x="285087" y="12441"/>
                  </a:lnTo>
                  <a:lnTo>
                    <a:pt x="285087" y="12647"/>
                  </a:lnTo>
                  <a:lnTo>
                    <a:pt x="234086" y="12647"/>
                  </a:lnTo>
                  <a:lnTo>
                    <a:pt x="234086" y="129144"/>
                  </a:lnTo>
                  <a:lnTo>
                    <a:pt x="255987" y="131920"/>
                  </a:lnTo>
                  <a:lnTo>
                    <a:pt x="255987" y="139427"/>
                  </a:lnTo>
                  <a:close/>
                </a:path>
                <a:path w="1111885" h="141604">
                  <a:moveTo>
                    <a:pt x="285087" y="40100"/>
                  </a:moveTo>
                  <a:lnTo>
                    <a:pt x="275625" y="40100"/>
                  </a:lnTo>
                  <a:lnTo>
                    <a:pt x="272850" y="14497"/>
                  </a:lnTo>
                  <a:lnTo>
                    <a:pt x="267541" y="13688"/>
                  </a:lnTo>
                  <a:lnTo>
                    <a:pt x="260151" y="13109"/>
                  </a:lnTo>
                  <a:lnTo>
                    <a:pt x="250679" y="12762"/>
                  </a:lnTo>
                  <a:lnTo>
                    <a:pt x="239123" y="12647"/>
                  </a:lnTo>
                  <a:lnTo>
                    <a:pt x="285087" y="12647"/>
                  </a:lnTo>
                  <a:lnTo>
                    <a:pt x="285087" y="40100"/>
                  </a:lnTo>
                  <a:close/>
                </a:path>
                <a:path w="1111885" h="141604">
                  <a:moveTo>
                    <a:pt x="414928" y="139427"/>
                  </a:moveTo>
                  <a:lnTo>
                    <a:pt x="290821" y="139427"/>
                  </a:lnTo>
                  <a:lnTo>
                    <a:pt x="290821" y="131920"/>
                  </a:lnTo>
                  <a:lnTo>
                    <a:pt x="308505" y="129144"/>
                  </a:lnTo>
                  <a:lnTo>
                    <a:pt x="308505" y="11721"/>
                  </a:lnTo>
                  <a:lnTo>
                    <a:pt x="290821" y="9048"/>
                  </a:lnTo>
                  <a:lnTo>
                    <a:pt x="290821" y="1542"/>
                  </a:lnTo>
                  <a:lnTo>
                    <a:pt x="408244" y="1542"/>
                  </a:lnTo>
                  <a:lnTo>
                    <a:pt x="408244" y="12852"/>
                  </a:lnTo>
                  <a:lnTo>
                    <a:pt x="340895" y="12852"/>
                  </a:lnTo>
                  <a:lnTo>
                    <a:pt x="340895" y="63441"/>
                  </a:lnTo>
                  <a:lnTo>
                    <a:pt x="389324" y="63441"/>
                  </a:lnTo>
                  <a:lnTo>
                    <a:pt x="389324" y="74957"/>
                  </a:lnTo>
                  <a:lnTo>
                    <a:pt x="340895" y="74957"/>
                  </a:lnTo>
                  <a:lnTo>
                    <a:pt x="340895" y="128116"/>
                  </a:lnTo>
                  <a:lnTo>
                    <a:pt x="415502" y="128116"/>
                  </a:lnTo>
                  <a:lnTo>
                    <a:pt x="414928" y="139427"/>
                  </a:lnTo>
                  <a:close/>
                </a:path>
                <a:path w="1111885" h="141604">
                  <a:moveTo>
                    <a:pt x="408244" y="36604"/>
                  </a:moveTo>
                  <a:lnTo>
                    <a:pt x="398886" y="36604"/>
                  </a:lnTo>
                  <a:lnTo>
                    <a:pt x="395597" y="14292"/>
                  </a:lnTo>
                  <a:lnTo>
                    <a:pt x="389196" y="13662"/>
                  </a:lnTo>
                  <a:lnTo>
                    <a:pt x="381510" y="13212"/>
                  </a:lnTo>
                  <a:lnTo>
                    <a:pt x="372540" y="12942"/>
                  </a:lnTo>
                  <a:lnTo>
                    <a:pt x="362283" y="12852"/>
                  </a:lnTo>
                  <a:lnTo>
                    <a:pt x="408244" y="12852"/>
                  </a:lnTo>
                  <a:lnTo>
                    <a:pt x="408244" y="36604"/>
                  </a:lnTo>
                  <a:close/>
                </a:path>
                <a:path w="1111885" h="141604">
                  <a:moveTo>
                    <a:pt x="389324" y="63441"/>
                  </a:moveTo>
                  <a:lnTo>
                    <a:pt x="376986" y="63441"/>
                  </a:lnTo>
                  <a:lnTo>
                    <a:pt x="380174" y="48223"/>
                  </a:lnTo>
                  <a:lnTo>
                    <a:pt x="389324" y="48223"/>
                  </a:lnTo>
                  <a:lnTo>
                    <a:pt x="389324" y="63441"/>
                  </a:lnTo>
                  <a:close/>
                </a:path>
                <a:path w="1111885" h="141604">
                  <a:moveTo>
                    <a:pt x="389324" y="90586"/>
                  </a:moveTo>
                  <a:lnTo>
                    <a:pt x="380174" y="90586"/>
                  </a:lnTo>
                  <a:lnTo>
                    <a:pt x="376986" y="74957"/>
                  </a:lnTo>
                  <a:lnTo>
                    <a:pt x="389324" y="74957"/>
                  </a:lnTo>
                  <a:lnTo>
                    <a:pt x="389324" y="90586"/>
                  </a:lnTo>
                  <a:close/>
                </a:path>
                <a:path w="1111885" h="141604">
                  <a:moveTo>
                    <a:pt x="415502" y="128116"/>
                  </a:moveTo>
                  <a:lnTo>
                    <a:pt x="366910" y="128116"/>
                  </a:lnTo>
                  <a:lnTo>
                    <a:pt x="379030" y="128013"/>
                  </a:lnTo>
                  <a:lnTo>
                    <a:pt x="388862" y="127705"/>
                  </a:lnTo>
                  <a:lnTo>
                    <a:pt x="396407" y="127191"/>
                  </a:lnTo>
                  <a:lnTo>
                    <a:pt x="401664" y="126471"/>
                  </a:lnTo>
                  <a:lnTo>
                    <a:pt x="407524" y="100971"/>
                  </a:lnTo>
                  <a:lnTo>
                    <a:pt x="416880" y="100971"/>
                  </a:lnTo>
                  <a:lnTo>
                    <a:pt x="415502" y="128116"/>
                  </a:lnTo>
                  <a:close/>
                </a:path>
                <a:path w="1111885" h="141604">
                  <a:moveTo>
                    <a:pt x="511250" y="141483"/>
                  </a:moveTo>
                  <a:lnTo>
                    <a:pt x="471920" y="133257"/>
                  </a:lnTo>
                  <a:lnTo>
                    <a:pt x="442027" y="101074"/>
                  </a:lnTo>
                  <a:lnTo>
                    <a:pt x="436909" y="72078"/>
                  </a:lnTo>
                  <a:lnTo>
                    <a:pt x="438146" y="55748"/>
                  </a:lnTo>
                  <a:lnTo>
                    <a:pt x="456701" y="18713"/>
                  </a:lnTo>
                  <a:lnTo>
                    <a:pt x="495905" y="1169"/>
                  </a:lnTo>
                  <a:lnTo>
                    <a:pt x="513202" y="0"/>
                  </a:lnTo>
                  <a:lnTo>
                    <a:pt x="519165" y="0"/>
                  </a:lnTo>
                  <a:lnTo>
                    <a:pt x="566670" y="8739"/>
                  </a:lnTo>
                  <a:lnTo>
                    <a:pt x="566670" y="10796"/>
                  </a:lnTo>
                  <a:lnTo>
                    <a:pt x="516904" y="10796"/>
                  </a:lnTo>
                  <a:lnTo>
                    <a:pt x="505738" y="11728"/>
                  </a:lnTo>
                  <a:lnTo>
                    <a:pt x="473783" y="44701"/>
                  </a:lnTo>
                  <a:lnTo>
                    <a:pt x="471046" y="71872"/>
                  </a:lnTo>
                  <a:lnTo>
                    <a:pt x="471769" y="85538"/>
                  </a:lnTo>
                  <a:lnTo>
                    <a:pt x="489042" y="122477"/>
                  </a:lnTo>
                  <a:lnTo>
                    <a:pt x="516080" y="130892"/>
                  </a:lnTo>
                  <a:lnTo>
                    <a:pt x="571194" y="130892"/>
                  </a:lnTo>
                  <a:lnTo>
                    <a:pt x="571194" y="132229"/>
                  </a:lnTo>
                  <a:lnTo>
                    <a:pt x="533362" y="140066"/>
                  </a:lnTo>
                  <a:lnTo>
                    <a:pt x="518196" y="141326"/>
                  </a:lnTo>
                  <a:lnTo>
                    <a:pt x="511250" y="141483"/>
                  </a:lnTo>
                  <a:close/>
                </a:path>
                <a:path w="1111885" h="141604">
                  <a:moveTo>
                    <a:pt x="566670" y="40409"/>
                  </a:moveTo>
                  <a:lnTo>
                    <a:pt x="557415" y="40409"/>
                  </a:lnTo>
                  <a:lnTo>
                    <a:pt x="554949" y="22517"/>
                  </a:lnTo>
                  <a:lnTo>
                    <a:pt x="549533" y="18816"/>
                  </a:lnTo>
                  <a:lnTo>
                    <a:pt x="543570" y="15937"/>
                  </a:lnTo>
                  <a:lnTo>
                    <a:pt x="530545" y="11824"/>
                  </a:lnTo>
                  <a:lnTo>
                    <a:pt x="523828" y="10796"/>
                  </a:lnTo>
                  <a:lnTo>
                    <a:pt x="566670" y="10796"/>
                  </a:lnTo>
                  <a:lnTo>
                    <a:pt x="566670" y="40409"/>
                  </a:lnTo>
                  <a:close/>
                </a:path>
                <a:path w="1111885" h="141604">
                  <a:moveTo>
                    <a:pt x="571194" y="130892"/>
                  </a:moveTo>
                  <a:lnTo>
                    <a:pt x="524034" y="130892"/>
                  </a:lnTo>
                  <a:lnTo>
                    <a:pt x="531609" y="129693"/>
                  </a:lnTo>
                  <a:lnTo>
                    <a:pt x="538804" y="127294"/>
                  </a:lnTo>
                  <a:lnTo>
                    <a:pt x="538804" y="87399"/>
                  </a:lnTo>
                  <a:lnTo>
                    <a:pt x="521120" y="84725"/>
                  </a:lnTo>
                  <a:lnTo>
                    <a:pt x="521120" y="77116"/>
                  </a:lnTo>
                  <a:lnTo>
                    <a:pt x="584664" y="77116"/>
                  </a:lnTo>
                  <a:lnTo>
                    <a:pt x="584664" y="84725"/>
                  </a:lnTo>
                  <a:lnTo>
                    <a:pt x="571194" y="87399"/>
                  </a:lnTo>
                  <a:lnTo>
                    <a:pt x="571194" y="130892"/>
                  </a:lnTo>
                  <a:close/>
                </a:path>
                <a:path w="1111885" h="141604">
                  <a:moveTo>
                    <a:pt x="661499" y="139427"/>
                  </a:moveTo>
                  <a:lnTo>
                    <a:pt x="594972" y="139427"/>
                  </a:lnTo>
                  <a:lnTo>
                    <a:pt x="594972" y="131920"/>
                  </a:lnTo>
                  <a:lnTo>
                    <a:pt x="611320" y="129144"/>
                  </a:lnTo>
                  <a:lnTo>
                    <a:pt x="611320" y="11721"/>
                  </a:lnTo>
                  <a:lnTo>
                    <a:pt x="593635" y="9048"/>
                  </a:lnTo>
                  <a:lnTo>
                    <a:pt x="593635" y="1542"/>
                  </a:lnTo>
                  <a:lnTo>
                    <a:pt x="659545" y="1542"/>
                  </a:lnTo>
                  <a:lnTo>
                    <a:pt x="673798" y="2127"/>
                  </a:lnTo>
                  <a:lnTo>
                    <a:pt x="686123" y="3881"/>
                  </a:lnTo>
                  <a:lnTo>
                    <a:pt x="696522" y="6805"/>
                  </a:lnTo>
                  <a:lnTo>
                    <a:pt x="704992" y="10899"/>
                  </a:lnTo>
                  <a:lnTo>
                    <a:pt x="707397" y="12852"/>
                  </a:lnTo>
                  <a:lnTo>
                    <a:pt x="643812" y="12852"/>
                  </a:lnTo>
                  <a:lnTo>
                    <a:pt x="643812" y="69713"/>
                  </a:lnTo>
                  <a:lnTo>
                    <a:pt x="707452" y="69713"/>
                  </a:lnTo>
                  <a:lnTo>
                    <a:pt x="704387" y="72605"/>
                  </a:lnTo>
                  <a:lnTo>
                    <a:pt x="692241" y="78144"/>
                  </a:lnTo>
                  <a:lnTo>
                    <a:pt x="694319" y="81023"/>
                  </a:lnTo>
                  <a:lnTo>
                    <a:pt x="643812" y="81023"/>
                  </a:lnTo>
                  <a:lnTo>
                    <a:pt x="643812" y="129144"/>
                  </a:lnTo>
                  <a:lnTo>
                    <a:pt x="661499" y="131920"/>
                  </a:lnTo>
                  <a:lnTo>
                    <a:pt x="661499" y="139427"/>
                  </a:lnTo>
                  <a:close/>
                </a:path>
                <a:path w="1111885" h="141604">
                  <a:moveTo>
                    <a:pt x="707452" y="69713"/>
                  </a:moveTo>
                  <a:lnTo>
                    <a:pt x="669278" y="69713"/>
                  </a:lnTo>
                  <a:lnTo>
                    <a:pt x="676785" y="67520"/>
                  </a:lnTo>
                  <a:lnTo>
                    <a:pt x="685694" y="58745"/>
                  </a:lnTo>
                  <a:lnTo>
                    <a:pt x="687922" y="51136"/>
                  </a:lnTo>
                  <a:lnTo>
                    <a:pt x="687922" y="30024"/>
                  </a:lnTo>
                  <a:lnTo>
                    <a:pt x="685798" y="22877"/>
                  </a:lnTo>
                  <a:lnTo>
                    <a:pt x="677299" y="14857"/>
                  </a:lnTo>
                  <a:lnTo>
                    <a:pt x="669518" y="12852"/>
                  </a:lnTo>
                  <a:lnTo>
                    <a:pt x="707397" y="12852"/>
                  </a:lnTo>
                  <a:lnTo>
                    <a:pt x="711559" y="16232"/>
                  </a:lnTo>
                  <a:lnTo>
                    <a:pt x="716251" y="22877"/>
                  </a:lnTo>
                  <a:lnTo>
                    <a:pt x="719066" y="30833"/>
                  </a:lnTo>
                  <a:lnTo>
                    <a:pt x="720004" y="40100"/>
                  </a:lnTo>
                  <a:lnTo>
                    <a:pt x="718269" y="53583"/>
                  </a:lnTo>
                  <a:lnTo>
                    <a:pt x="713063" y="64418"/>
                  </a:lnTo>
                  <a:lnTo>
                    <a:pt x="707452" y="69713"/>
                  </a:lnTo>
                  <a:close/>
                </a:path>
                <a:path w="1111885" h="141604">
                  <a:moveTo>
                    <a:pt x="743962" y="139427"/>
                  </a:moveTo>
                  <a:lnTo>
                    <a:pt x="699336" y="139427"/>
                  </a:lnTo>
                  <a:lnTo>
                    <a:pt x="660882" y="81023"/>
                  </a:lnTo>
                  <a:lnTo>
                    <a:pt x="694319" y="81023"/>
                  </a:lnTo>
                  <a:lnTo>
                    <a:pt x="729053" y="129144"/>
                  </a:lnTo>
                  <a:lnTo>
                    <a:pt x="743962" y="131920"/>
                  </a:lnTo>
                  <a:lnTo>
                    <a:pt x="743962" y="139427"/>
                  </a:lnTo>
                  <a:close/>
                </a:path>
                <a:path w="1111885" h="141604">
                  <a:moveTo>
                    <a:pt x="816720" y="139427"/>
                  </a:moveTo>
                  <a:lnTo>
                    <a:pt x="748959" y="139427"/>
                  </a:lnTo>
                  <a:lnTo>
                    <a:pt x="748959" y="131818"/>
                  </a:lnTo>
                  <a:lnTo>
                    <a:pt x="766646" y="129144"/>
                  </a:lnTo>
                  <a:lnTo>
                    <a:pt x="766646" y="11824"/>
                  </a:lnTo>
                  <a:lnTo>
                    <a:pt x="748959" y="9048"/>
                  </a:lnTo>
                  <a:lnTo>
                    <a:pt x="748959" y="1542"/>
                  </a:lnTo>
                  <a:lnTo>
                    <a:pt x="816720" y="1542"/>
                  </a:lnTo>
                  <a:lnTo>
                    <a:pt x="816720" y="9048"/>
                  </a:lnTo>
                  <a:lnTo>
                    <a:pt x="799033" y="11824"/>
                  </a:lnTo>
                  <a:lnTo>
                    <a:pt x="799033" y="129144"/>
                  </a:lnTo>
                  <a:lnTo>
                    <a:pt x="816720" y="131818"/>
                  </a:lnTo>
                  <a:lnTo>
                    <a:pt x="816720" y="139427"/>
                  </a:lnTo>
                  <a:close/>
                </a:path>
                <a:path w="1111885" h="141604">
                  <a:moveTo>
                    <a:pt x="836217" y="40100"/>
                  </a:moveTo>
                  <a:lnTo>
                    <a:pt x="826861" y="40100"/>
                  </a:lnTo>
                  <a:lnTo>
                    <a:pt x="826861" y="1542"/>
                  </a:lnTo>
                  <a:lnTo>
                    <a:pt x="960839" y="1542"/>
                  </a:lnTo>
                  <a:lnTo>
                    <a:pt x="960839" y="12441"/>
                  </a:lnTo>
                  <a:lnTo>
                    <a:pt x="872102" y="12441"/>
                  </a:lnTo>
                  <a:lnTo>
                    <a:pt x="861203" y="12570"/>
                  </a:lnTo>
                  <a:lnTo>
                    <a:pt x="852051" y="12955"/>
                  </a:lnTo>
                  <a:lnTo>
                    <a:pt x="844648" y="13598"/>
                  </a:lnTo>
                  <a:lnTo>
                    <a:pt x="838993" y="14497"/>
                  </a:lnTo>
                  <a:lnTo>
                    <a:pt x="836217" y="40100"/>
                  </a:lnTo>
                  <a:close/>
                </a:path>
                <a:path w="1111885" h="141604">
                  <a:moveTo>
                    <a:pt x="931738" y="139427"/>
                  </a:moveTo>
                  <a:lnTo>
                    <a:pt x="855445" y="139427"/>
                  </a:lnTo>
                  <a:lnTo>
                    <a:pt x="855445" y="131920"/>
                  </a:lnTo>
                  <a:lnTo>
                    <a:pt x="877346" y="129144"/>
                  </a:lnTo>
                  <a:lnTo>
                    <a:pt x="877346" y="12441"/>
                  </a:lnTo>
                  <a:lnTo>
                    <a:pt x="960839" y="12441"/>
                  </a:lnTo>
                  <a:lnTo>
                    <a:pt x="960839" y="12647"/>
                  </a:lnTo>
                  <a:lnTo>
                    <a:pt x="909838" y="12647"/>
                  </a:lnTo>
                  <a:lnTo>
                    <a:pt x="909838" y="129144"/>
                  </a:lnTo>
                  <a:lnTo>
                    <a:pt x="931738" y="131920"/>
                  </a:lnTo>
                  <a:lnTo>
                    <a:pt x="931738" y="139427"/>
                  </a:lnTo>
                  <a:close/>
                </a:path>
                <a:path w="1111885" h="141604">
                  <a:moveTo>
                    <a:pt x="960839" y="40100"/>
                  </a:moveTo>
                  <a:lnTo>
                    <a:pt x="951377" y="40100"/>
                  </a:lnTo>
                  <a:lnTo>
                    <a:pt x="948602" y="14497"/>
                  </a:lnTo>
                  <a:lnTo>
                    <a:pt x="943293" y="13688"/>
                  </a:lnTo>
                  <a:lnTo>
                    <a:pt x="935903" y="13109"/>
                  </a:lnTo>
                  <a:lnTo>
                    <a:pt x="926431" y="12762"/>
                  </a:lnTo>
                  <a:lnTo>
                    <a:pt x="914875" y="12647"/>
                  </a:lnTo>
                  <a:lnTo>
                    <a:pt x="960839" y="12647"/>
                  </a:lnTo>
                  <a:lnTo>
                    <a:pt x="960839" y="40100"/>
                  </a:lnTo>
                  <a:close/>
                </a:path>
                <a:path w="1111885" h="141604">
                  <a:moveTo>
                    <a:pt x="1079389" y="139427"/>
                  </a:moveTo>
                  <a:lnTo>
                    <a:pt x="1003094" y="139427"/>
                  </a:lnTo>
                  <a:lnTo>
                    <a:pt x="1003094" y="131920"/>
                  </a:lnTo>
                  <a:lnTo>
                    <a:pt x="1024996" y="129144"/>
                  </a:lnTo>
                  <a:lnTo>
                    <a:pt x="1024996" y="85753"/>
                  </a:lnTo>
                  <a:lnTo>
                    <a:pt x="983044" y="11721"/>
                  </a:lnTo>
                  <a:lnTo>
                    <a:pt x="967518" y="9048"/>
                  </a:lnTo>
                  <a:lnTo>
                    <a:pt x="967518" y="1542"/>
                  </a:lnTo>
                  <a:lnTo>
                    <a:pt x="1038465" y="1542"/>
                  </a:lnTo>
                  <a:lnTo>
                    <a:pt x="1038465" y="9048"/>
                  </a:lnTo>
                  <a:lnTo>
                    <a:pt x="1019957" y="11721"/>
                  </a:lnTo>
                  <a:lnTo>
                    <a:pt x="1051422" y="69507"/>
                  </a:lnTo>
                  <a:lnTo>
                    <a:pt x="1065958" y="69507"/>
                  </a:lnTo>
                  <a:lnTo>
                    <a:pt x="1057486" y="85136"/>
                  </a:lnTo>
                  <a:lnTo>
                    <a:pt x="1057486" y="129144"/>
                  </a:lnTo>
                  <a:lnTo>
                    <a:pt x="1079389" y="131920"/>
                  </a:lnTo>
                  <a:lnTo>
                    <a:pt x="1079389" y="139427"/>
                  </a:lnTo>
                  <a:close/>
                </a:path>
                <a:path w="1111885" h="141604">
                  <a:moveTo>
                    <a:pt x="1065958" y="69507"/>
                  </a:moveTo>
                  <a:lnTo>
                    <a:pt x="1051422" y="69507"/>
                  </a:lnTo>
                  <a:lnTo>
                    <a:pt x="1081857" y="11721"/>
                  </a:lnTo>
                  <a:lnTo>
                    <a:pt x="1064994" y="9048"/>
                  </a:lnTo>
                  <a:lnTo>
                    <a:pt x="1064994" y="1542"/>
                  </a:lnTo>
                  <a:lnTo>
                    <a:pt x="1111881" y="1542"/>
                  </a:lnTo>
                  <a:lnTo>
                    <a:pt x="1111881" y="9048"/>
                  </a:lnTo>
                  <a:lnTo>
                    <a:pt x="1097280" y="11721"/>
                  </a:lnTo>
                  <a:lnTo>
                    <a:pt x="1065958" y="69507"/>
                  </a:lnTo>
                  <a:close/>
                </a:path>
              </a:pathLst>
            </a:custGeom>
            <a:solidFill>
              <a:srgbClr val="000000"/>
            </a:solidFill>
          </p:spPr>
          <p:txBody>
            <a:bodyPr wrap="square" lIns="0" tIns="0" rIns="0" bIns="0" rtlCol="0"/>
            <a:lstStyle/>
            <a:p>
              <a:endParaRPr/>
            </a:p>
          </p:txBody>
        </p:sp>
      </p:grpSp>
      <p:pic>
        <p:nvPicPr>
          <p:cNvPr id="25" name="object 25"/>
          <p:cNvPicPr/>
          <p:nvPr/>
        </p:nvPicPr>
        <p:blipFill>
          <a:blip r:embed="rId12" cstate="print"/>
          <a:stretch>
            <a:fillRect/>
          </a:stretch>
        </p:blipFill>
        <p:spPr>
          <a:xfrm>
            <a:off x="494516" y="3614389"/>
            <a:ext cx="120331" cy="67686"/>
          </a:xfrm>
          <a:prstGeom prst="rect">
            <a:avLst/>
          </a:prstGeom>
        </p:spPr>
      </p:pic>
      <p:pic>
        <p:nvPicPr>
          <p:cNvPr id="26" name="object 26"/>
          <p:cNvPicPr/>
          <p:nvPr/>
        </p:nvPicPr>
        <p:blipFill>
          <a:blip r:embed="rId15" cstate="print"/>
          <a:stretch>
            <a:fillRect/>
          </a:stretch>
        </p:blipFill>
        <p:spPr>
          <a:xfrm>
            <a:off x="719472" y="3563889"/>
            <a:ext cx="1086604" cy="150326"/>
          </a:xfrm>
          <a:prstGeom prst="rect">
            <a:avLst/>
          </a:prstGeom>
        </p:spPr>
      </p:pic>
      <p:pic>
        <p:nvPicPr>
          <p:cNvPr id="27" name="object 27"/>
          <p:cNvPicPr/>
          <p:nvPr/>
        </p:nvPicPr>
        <p:blipFill>
          <a:blip r:embed="rId12" cstate="print"/>
          <a:stretch>
            <a:fillRect/>
          </a:stretch>
        </p:blipFill>
        <p:spPr>
          <a:xfrm>
            <a:off x="494516" y="3865941"/>
            <a:ext cx="120331" cy="67686"/>
          </a:xfrm>
          <a:prstGeom prst="rect">
            <a:avLst/>
          </a:prstGeom>
        </p:spPr>
      </p:pic>
      <p:pic>
        <p:nvPicPr>
          <p:cNvPr id="28" name="object 28"/>
          <p:cNvPicPr/>
          <p:nvPr/>
        </p:nvPicPr>
        <p:blipFill>
          <a:blip r:embed="rId16" cstate="print"/>
          <a:stretch>
            <a:fillRect/>
          </a:stretch>
        </p:blipFill>
        <p:spPr>
          <a:xfrm>
            <a:off x="719472" y="3817600"/>
            <a:ext cx="1192253" cy="191558"/>
          </a:xfrm>
          <a:prstGeom prst="rect">
            <a:avLst/>
          </a:prstGeom>
        </p:spPr>
      </p:pic>
      <p:pic>
        <p:nvPicPr>
          <p:cNvPr id="29" name="object 29"/>
          <p:cNvPicPr/>
          <p:nvPr/>
        </p:nvPicPr>
        <p:blipFill>
          <a:blip r:embed="rId12" cstate="print"/>
          <a:stretch>
            <a:fillRect/>
          </a:stretch>
        </p:blipFill>
        <p:spPr>
          <a:xfrm>
            <a:off x="494516" y="4117507"/>
            <a:ext cx="120331" cy="67686"/>
          </a:xfrm>
          <a:prstGeom prst="rect">
            <a:avLst/>
          </a:prstGeom>
        </p:spPr>
      </p:pic>
      <p:sp>
        <p:nvSpPr>
          <p:cNvPr id="30" name="object 30"/>
          <p:cNvSpPr/>
          <p:nvPr/>
        </p:nvSpPr>
        <p:spPr>
          <a:xfrm>
            <a:off x="719472" y="4069166"/>
            <a:ext cx="853440" cy="191770"/>
          </a:xfrm>
          <a:custGeom>
            <a:avLst/>
            <a:gdLst/>
            <a:ahLst/>
            <a:cxnLst/>
            <a:rect l="l" t="t" r="r" b="b"/>
            <a:pathLst>
              <a:path w="853440" h="191770">
                <a:moveTo>
                  <a:pt x="58402" y="146110"/>
                </a:moveTo>
                <a:lnTo>
                  <a:pt x="1336" y="146110"/>
                </a:lnTo>
                <a:lnTo>
                  <a:pt x="1336" y="140661"/>
                </a:lnTo>
                <a:lnTo>
                  <a:pt x="17685" y="137884"/>
                </a:lnTo>
                <a:lnTo>
                  <a:pt x="17685" y="16348"/>
                </a:lnTo>
                <a:lnTo>
                  <a:pt x="0" y="13675"/>
                </a:lnTo>
                <a:lnTo>
                  <a:pt x="0" y="8225"/>
                </a:lnTo>
                <a:lnTo>
                  <a:pt x="59533" y="8225"/>
                </a:lnTo>
                <a:lnTo>
                  <a:pt x="71641" y="8772"/>
                </a:lnTo>
                <a:lnTo>
                  <a:pt x="82052" y="10410"/>
                </a:lnTo>
                <a:lnTo>
                  <a:pt x="90766" y="13142"/>
                </a:lnTo>
                <a:lnTo>
                  <a:pt x="97783" y="16965"/>
                </a:lnTo>
                <a:lnTo>
                  <a:pt x="98335" y="17479"/>
                </a:lnTo>
                <a:lnTo>
                  <a:pt x="37530" y="17479"/>
                </a:lnTo>
                <a:lnTo>
                  <a:pt x="37530" y="76397"/>
                </a:lnTo>
                <a:lnTo>
                  <a:pt x="96309" y="76397"/>
                </a:lnTo>
                <a:lnTo>
                  <a:pt x="90689" y="80167"/>
                </a:lnTo>
                <a:lnTo>
                  <a:pt x="81846" y="82772"/>
                </a:lnTo>
                <a:lnTo>
                  <a:pt x="83796" y="85651"/>
                </a:lnTo>
                <a:lnTo>
                  <a:pt x="37530" y="85651"/>
                </a:lnTo>
                <a:lnTo>
                  <a:pt x="37530" y="137884"/>
                </a:lnTo>
                <a:lnTo>
                  <a:pt x="58402" y="140661"/>
                </a:lnTo>
                <a:lnTo>
                  <a:pt x="58402" y="146110"/>
                </a:lnTo>
                <a:close/>
              </a:path>
              <a:path w="853440" h="191770">
                <a:moveTo>
                  <a:pt x="96309" y="76397"/>
                </a:moveTo>
                <a:lnTo>
                  <a:pt x="55729" y="76397"/>
                </a:lnTo>
                <a:lnTo>
                  <a:pt x="64267" y="75969"/>
                </a:lnTo>
                <a:lnTo>
                  <a:pt x="71474" y="74687"/>
                </a:lnTo>
                <a:lnTo>
                  <a:pt x="77351" y="72550"/>
                </a:lnTo>
                <a:lnTo>
                  <a:pt x="81898" y="69559"/>
                </a:lnTo>
                <a:lnTo>
                  <a:pt x="87073" y="65000"/>
                </a:lnTo>
                <a:lnTo>
                  <a:pt x="89661" y="57306"/>
                </a:lnTo>
                <a:lnTo>
                  <a:pt x="89661" y="35987"/>
                </a:lnTo>
                <a:lnTo>
                  <a:pt x="55112" y="17479"/>
                </a:lnTo>
                <a:lnTo>
                  <a:pt x="98335" y="17479"/>
                </a:lnTo>
                <a:lnTo>
                  <a:pt x="103182" y="21997"/>
                </a:lnTo>
                <a:lnTo>
                  <a:pt x="107038" y="28353"/>
                </a:lnTo>
                <a:lnTo>
                  <a:pt x="109351" y="36032"/>
                </a:lnTo>
                <a:lnTo>
                  <a:pt x="110122" y="45036"/>
                </a:lnTo>
                <a:lnTo>
                  <a:pt x="110122" y="54221"/>
                </a:lnTo>
                <a:lnTo>
                  <a:pt x="107620" y="62156"/>
                </a:lnTo>
                <a:lnTo>
                  <a:pt x="97612" y="75523"/>
                </a:lnTo>
                <a:lnTo>
                  <a:pt x="96309" y="76397"/>
                </a:lnTo>
                <a:close/>
              </a:path>
              <a:path w="853440" h="191770">
                <a:moveTo>
                  <a:pt x="134080" y="146110"/>
                </a:moveTo>
                <a:lnTo>
                  <a:pt x="101074" y="146110"/>
                </a:lnTo>
                <a:lnTo>
                  <a:pt x="62310" y="85651"/>
                </a:lnTo>
                <a:lnTo>
                  <a:pt x="83796" y="85651"/>
                </a:lnTo>
                <a:lnTo>
                  <a:pt x="119171" y="137884"/>
                </a:lnTo>
                <a:lnTo>
                  <a:pt x="134080" y="140661"/>
                </a:lnTo>
                <a:lnTo>
                  <a:pt x="134080" y="146110"/>
                </a:lnTo>
                <a:close/>
              </a:path>
              <a:path w="853440" h="191770">
                <a:moveTo>
                  <a:pt x="190849" y="148167"/>
                </a:moveTo>
                <a:lnTo>
                  <a:pt x="184954" y="148167"/>
                </a:lnTo>
                <a:lnTo>
                  <a:pt x="174450" y="147408"/>
                </a:lnTo>
                <a:lnTo>
                  <a:pt x="144172" y="120225"/>
                </a:lnTo>
                <a:lnTo>
                  <a:pt x="141563" y="97064"/>
                </a:lnTo>
                <a:lnTo>
                  <a:pt x="142225" y="85220"/>
                </a:lnTo>
                <a:lnTo>
                  <a:pt x="165006" y="49997"/>
                </a:lnTo>
                <a:lnTo>
                  <a:pt x="182383" y="46887"/>
                </a:lnTo>
                <a:lnTo>
                  <a:pt x="198622" y="49521"/>
                </a:lnTo>
                <a:lnTo>
                  <a:pt x="206827" y="55112"/>
                </a:lnTo>
                <a:lnTo>
                  <a:pt x="175254" y="55112"/>
                </a:lnTo>
                <a:lnTo>
                  <a:pt x="169788" y="57991"/>
                </a:lnTo>
                <a:lnTo>
                  <a:pt x="160277" y="89249"/>
                </a:lnTo>
                <a:lnTo>
                  <a:pt x="219502" y="89249"/>
                </a:lnTo>
                <a:lnTo>
                  <a:pt x="219502" y="97475"/>
                </a:lnTo>
                <a:lnTo>
                  <a:pt x="160071" y="97475"/>
                </a:lnTo>
                <a:lnTo>
                  <a:pt x="160181" y="109563"/>
                </a:lnTo>
                <a:lnTo>
                  <a:pt x="182932" y="137473"/>
                </a:lnTo>
                <a:lnTo>
                  <a:pt x="215697" y="137473"/>
                </a:lnTo>
                <a:lnTo>
                  <a:pt x="215697" y="140249"/>
                </a:lnTo>
                <a:lnTo>
                  <a:pt x="212408" y="142374"/>
                </a:lnTo>
                <a:lnTo>
                  <a:pt x="207935" y="144225"/>
                </a:lnTo>
                <a:lnTo>
                  <a:pt x="196624" y="147378"/>
                </a:lnTo>
                <a:lnTo>
                  <a:pt x="190849" y="148167"/>
                </a:lnTo>
                <a:close/>
              </a:path>
              <a:path w="853440" h="191770">
                <a:moveTo>
                  <a:pt x="219502" y="89249"/>
                </a:moveTo>
                <a:lnTo>
                  <a:pt x="201611" y="89249"/>
                </a:lnTo>
                <a:lnTo>
                  <a:pt x="201315" y="80705"/>
                </a:lnTo>
                <a:lnTo>
                  <a:pt x="200429" y="73479"/>
                </a:lnTo>
                <a:lnTo>
                  <a:pt x="198951" y="67570"/>
                </a:lnTo>
                <a:lnTo>
                  <a:pt x="196881" y="62978"/>
                </a:lnTo>
                <a:lnTo>
                  <a:pt x="193728" y="57734"/>
                </a:lnTo>
                <a:lnTo>
                  <a:pt x="188895" y="55112"/>
                </a:lnTo>
                <a:lnTo>
                  <a:pt x="206827" y="55112"/>
                </a:lnTo>
                <a:lnTo>
                  <a:pt x="210222" y="57426"/>
                </a:lnTo>
                <a:lnTo>
                  <a:pt x="217182" y="70600"/>
                </a:lnTo>
                <a:lnTo>
                  <a:pt x="219502" y="89044"/>
                </a:lnTo>
                <a:lnTo>
                  <a:pt x="219502" y="89249"/>
                </a:lnTo>
                <a:close/>
              </a:path>
              <a:path w="853440" h="191770">
                <a:moveTo>
                  <a:pt x="215697" y="137473"/>
                </a:moveTo>
                <a:lnTo>
                  <a:pt x="193694" y="137473"/>
                </a:lnTo>
                <a:lnTo>
                  <a:pt x="198081" y="137165"/>
                </a:lnTo>
                <a:lnTo>
                  <a:pt x="208226" y="135931"/>
                </a:lnTo>
                <a:lnTo>
                  <a:pt x="212408" y="135245"/>
                </a:lnTo>
                <a:lnTo>
                  <a:pt x="215697" y="134491"/>
                </a:lnTo>
                <a:lnTo>
                  <a:pt x="215697" y="137473"/>
                </a:lnTo>
                <a:close/>
              </a:path>
              <a:path w="853440" h="191770">
                <a:moveTo>
                  <a:pt x="308962" y="55112"/>
                </a:moveTo>
                <a:lnTo>
                  <a:pt x="258603" y="55112"/>
                </a:lnTo>
                <a:lnTo>
                  <a:pt x="261481" y="52645"/>
                </a:lnTo>
                <a:lnTo>
                  <a:pt x="265337" y="50657"/>
                </a:lnTo>
                <a:lnTo>
                  <a:pt x="275003" y="47641"/>
                </a:lnTo>
                <a:lnTo>
                  <a:pt x="279920" y="46887"/>
                </a:lnTo>
                <a:lnTo>
                  <a:pt x="284925" y="46887"/>
                </a:lnTo>
                <a:lnTo>
                  <a:pt x="293655" y="47690"/>
                </a:lnTo>
                <a:lnTo>
                  <a:pt x="301338" y="50100"/>
                </a:lnTo>
                <a:lnTo>
                  <a:pt x="307973" y="54116"/>
                </a:lnTo>
                <a:lnTo>
                  <a:pt x="308962" y="55112"/>
                </a:lnTo>
                <a:close/>
              </a:path>
              <a:path w="853440" h="191770">
                <a:moveTo>
                  <a:pt x="276081" y="190941"/>
                </a:moveTo>
                <a:lnTo>
                  <a:pt x="230016" y="190941"/>
                </a:lnTo>
                <a:lnTo>
                  <a:pt x="230016" y="186108"/>
                </a:lnTo>
                <a:lnTo>
                  <a:pt x="242253" y="183640"/>
                </a:lnTo>
                <a:lnTo>
                  <a:pt x="242253" y="56655"/>
                </a:lnTo>
                <a:lnTo>
                  <a:pt x="231250" y="54084"/>
                </a:lnTo>
                <a:lnTo>
                  <a:pt x="231250" y="49457"/>
                </a:lnTo>
                <a:lnTo>
                  <a:pt x="258396" y="49457"/>
                </a:lnTo>
                <a:lnTo>
                  <a:pt x="258603" y="55112"/>
                </a:lnTo>
                <a:lnTo>
                  <a:pt x="308962" y="55112"/>
                </a:lnTo>
                <a:lnTo>
                  <a:pt x="311517" y="57683"/>
                </a:lnTo>
                <a:lnTo>
                  <a:pt x="271248" y="57683"/>
                </a:lnTo>
                <a:lnTo>
                  <a:pt x="264566" y="58814"/>
                </a:lnTo>
                <a:lnTo>
                  <a:pt x="259220" y="61076"/>
                </a:lnTo>
                <a:lnTo>
                  <a:pt x="259220" y="138296"/>
                </a:lnTo>
                <a:lnTo>
                  <a:pt x="265320" y="139461"/>
                </a:lnTo>
                <a:lnTo>
                  <a:pt x="272002" y="140044"/>
                </a:lnTo>
                <a:lnTo>
                  <a:pt x="307064" y="140044"/>
                </a:lnTo>
                <a:lnTo>
                  <a:pt x="306495" y="140590"/>
                </a:lnTo>
                <a:lnTo>
                  <a:pt x="299127" y="144799"/>
                </a:lnTo>
                <a:lnTo>
                  <a:pt x="295366" y="145904"/>
                </a:lnTo>
                <a:lnTo>
                  <a:pt x="258603" y="145904"/>
                </a:lnTo>
                <a:lnTo>
                  <a:pt x="259013" y="150840"/>
                </a:lnTo>
                <a:lnTo>
                  <a:pt x="259220" y="154713"/>
                </a:lnTo>
                <a:lnTo>
                  <a:pt x="259220" y="183640"/>
                </a:lnTo>
                <a:lnTo>
                  <a:pt x="276081" y="186108"/>
                </a:lnTo>
                <a:lnTo>
                  <a:pt x="276081" y="190941"/>
                </a:lnTo>
                <a:close/>
              </a:path>
              <a:path w="853440" h="191770">
                <a:moveTo>
                  <a:pt x="307064" y="140044"/>
                </a:moveTo>
                <a:lnTo>
                  <a:pt x="279269" y="140044"/>
                </a:lnTo>
                <a:lnTo>
                  <a:pt x="290605" y="137332"/>
                </a:lnTo>
                <a:lnTo>
                  <a:pt x="298703" y="129196"/>
                </a:lnTo>
                <a:lnTo>
                  <a:pt x="303561" y="115636"/>
                </a:lnTo>
                <a:lnTo>
                  <a:pt x="305181" y="96653"/>
                </a:lnTo>
                <a:lnTo>
                  <a:pt x="304779" y="87415"/>
                </a:lnTo>
                <a:lnTo>
                  <a:pt x="287974" y="57683"/>
                </a:lnTo>
                <a:lnTo>
                  <a:pt x="311517" y="57683"/>
                </a:lnTo>
                <a:lnTo>
                  <a:pt x="323689" y="96653"/>
                </a:lnTo>
                <a:lnTo>
                  <a:pt x="322998" y="108246"/>
                </a:lnTo>
                <a:lnTo>
                  <a:pt x="320925" y="118451"/>
                </a:lnTo>
                <a:lnTo>
                  <a:pt x="317471" y="127268"/>
                </a:lnTo>
                <a:lnTo>
                  <a:pt x="312636" y="134697"/>
                </a:lnTo>
                <a:lnTo>
                  <a:pt x="307064" y="140044"/>
                </a:lnTo>
                <a:close/>
              </a:path>
              <a:path w="853440" h="191770">
                <a:moveTo>
                  <a:pt x="280709" y="148167"/>
                </a:moveTo>
                <a:lnTo>
                  <a:pt x="272962" y="148167"/>
                </a:lnTo>
                <a:lnTo>
                  <a:pt x="265594" y="147413"/>
                </a:lnTo>
                <a:lnTo>
                  <a:pt x="258603" y="145904"/>
                </a:lnTo>
                <a:lnTo>
                  <a:pt x="295366" y="145904"/>
                </a:lnTo>
                <a:lnTo>
                  <a:pt x="290532" y="147325"/>
                </a:lnTo>
                <a:lnTo>
                  <a:pt x="280709" y="148167"/>
                </a:lnTo>
                <a:close/>
              </a:path>
              <a:path w="853440" h="191770">
                <a:moveTo>
                  <a:pt x="386414" y="146110"/>
                </a:moveTo>
                <a:lnTo>
                  <a:pt x="336341" y="146110"/>
                </a:lnTo>
                <a:lnTo>
                  <a:pt x="336341" y="141483"/>
                </a:lnTo>
                <a:lnTo>
                  <a:pt x="352791" y="138913"/>
                </a:lnTo>
                <a:lnTo>
                  <a:pt x="352791" y="7094"/>
                </a:lnTo>
                <a:lnTo>
                  <a:pt x="336341" y="4627"/>
                </a:lnTo>
                <a:lnTo>
                  <a:pt x="336341" y="0"/>
                </a:lnTo>
                <a:lnTo>
                  <a:pt x="369861" y="0"/>
                </a:lnTo>
                <a:lnTo>
                  <a:pt x="369861" y="138913"/>
                </a:lnTo>
                <a:lnTo>
                  <a:pt x="386414" y="141483"/>
                </a:lnTo>
                <a:lnTo>
                  <a:pt x="386414" y="146110"/>
                </a:lnTo>
                <a:close/>
              </a:path>
              <a:path w="853440" h="191770">
                <a:moveTo>
                  <a:pt x="414089" y="71975"/>
                </a:moveTo>
                <a:lnTo>
                  <a:pt x="408332" y="71975"/>
                </a:lnTo>
                <a:lnTo>
                  <a:pt x="408332" y="50897"/>
                </a:lnTo>
                <a:lnTo>
                  <a:pt x="416410" y="49322"/>
                </a:lnTo>
                <a:lnTo>
                  <a:pt x="423987" y="48198"/>
                </a:lnTo>
                <a:lnTo>
                  <a:pt x="431062" y="47523"/>
                </a:lnTo>
                <a:lnTo>
                  <a:pt x="437636" y="47298"/>
                </a:lnTo>
                <a:lnTo>
                  <a:pt x="448192" y="47298"/>
                </a:lnTo>
                <a:lnTo>
                  <a:pt x="455956" y="49457"/>
                </a:lnTo>
                <a:lnTo>
                  <a:pt x="462464" y="55112"/>
                </a:lnTo>
                <a:lnTo>
                  <a:pt x="429548" y="55112"/>
                </a:lnTo>
                <a:lnTo>
                  <a:pt x="423274" y="56723"/>
                </a:lnTo>
                <a:lnTo>
                  <a:pt x="417587" y="59945"/>
                </a:lnTo>
                <a:lnTo>
                  <a:pt x="414089" y="71975"/>
                </a:lnTo>
                <a:close/>
              </a:path>
              <a:path w="853440" h="191770">
                <a:moveTo>
                  <a:pt x="422007" y="148167"/>
                </a:moveTo>
                <a:lnTo>
                  <a:pt x="411166" y="146367"/>
                </a:lnTo>
                <a:lnTo>
                  <a:pt x="403422" y="140969"/>
                </a:lnTo>
                <a:lnTo>
                  <a:pt x="398776" y="131972"/>
                </a:lnTo>
                <a:lnTo>
                  <a:pt x="397228" y="119376"/>
                </a:lnTo>
                <a:lnTo>
                  <a:pt x="397228" y="112933"/>
                </a:lnTo>
                <a:lnTo>
                  <a:pt x="451311" y="89661"/>
                </a:lnTo>
                <a:lnTo>
                  <a:pt x="451311" y="67897"/>
                </a:lnTo>
                <a:lnTo>
                  <a:pt x="450094" y="62995"/>
                </a:lnTo>
                <a:lnTo>
                  <a:pt x="445227" y="56689"/>
                </a:lnTo>
                <a:lnTo>
                  <a:pt x="441475" y="55112"/>
                </a:lnTo>
                <a:lnTo>
                  <a:pt x="462464" y="55112"/>
                </a:lnTo>
                <a:lnTo>
                  <a:pt x="465896" y="58094"/>
                </a:lnTo>
                <a:lnTo>
                  <a:pt x="468381" y="64709"/>
                </a:lnTo>
                <a:lnTo>
                  <a:pt x="468381" y="96858"/>
                </a:lnTo>
                <a:lnTo>
                  <a:pt x="451311" y="96858"/>
                </a:lnTo>
                <a:lnTo>
                  <a:pt x="428657" y="97612"/>
                </a:lnTo>
                <a:lnTo>
                  <a:pt x="422436" y="99395"/>
                </a:lnTo>
                <a:lnTo>
                  <a:pt x="415923" y="105838"/>
                </a:lnTo>
                <a:lnTo>
                  <a:pt x="414295" y="111219"/>
                </a:lnTo>
                <a:lnTo>
                  <a:pt x="414295" y="130824"/>
                </a:lnTo>
                <a:lnTo>
                  <a:pt x="419198" y="136856"/>
                </a:lnTo>
                <a:lnTo>
                  <a:pt x="451426" y="136856"/>
                </a:lnTo>
                <a:lnTo>
                  <a:pt x="445662" y="141573"/>
                </a:lnTo>
                <a:lnTo>
                  <a:pt x="438587" y="145236"/>
                </a:lnTo>
                <a:lnTo>
                  <a:pt x="430702" y="147434"/>
                </a:lnTo>
                <a:lnTo>
                  <a:pt x="422007" y="148167"/>
                </a:lnTo>
                <a:close/>
              </a:path>
              <a:path w="853440" h="191770">
                <a:moveTo>
                  <a:pt x="451426" y="136856"/>
                </a:moveTo>
                <a:lnTo>
                  <a:pt x="433660" y="136856"/>
                </a:lnTo>
                <a:lnTo>
                  <a:pt x="437689" y="136325"/>
                </a:lnTo>
                <a:lnTo>
                  <a:pt x="444473" y="134200"/>
                </a:lnTo>
                <a:lnTo>
                  <a:pt x="447885" y="132846"/>
                </a:lnTo>
                <a:lnTo>
                  <a:pt x="451311" y="131201"/>
                </a:lnTo>
                <a:lnTo>
                  <a:pt x="451311" y="96858"/>
                </a:lnTo>
                <a:lnTo>
                  <a:pt x="468381" y="96858"/>
                </a:lnTo>
                <a:lnTo>
                  <a:pt x="468381" y="136445"/>
                </a:lnTo>
                <a:lnTo>
                  <a:pt x="451928" y="136445"/>
                </a:lnTo>
                <a:lnTo>
                  <a:pt x="451426" y="136856"/>
                </a:lnTo>
                <a:close/>
              </a:path>
              <a:path w="853440" h="191770">
                <a:moveTo>
                  <a:pt x="480411" y="146110"/>
                </a:moveTo>
                <a:lnTo>
                  <a:pt x="453882" y="146110"/>
                </a:lnTo>
                <a:lnTo>
                  <a:pt x="451928" y="136445"/>
                </a:lnTo>
                <a:lnTo>
                  <a:pt x="468381" y="136445"/>
                </a:lnTo>
                <a:lnTo>
                  <a:pt x="468381" y="138913"/>
                </a:lnTo>
                <a:lnTo>
                  <a:pt x="480411" y="141483"/>
                </a:lnTo>
                <a:lnTo>
                  <a:pt x="480411" y="146110"/>
                </a:lnTo>
                <a:close/>
              </a:path>
              <a:path w="853440" h="191770">
                <a:moveTo>
                  <a:pt x="525130" y="181070"/>
                </a:moveTo>
                <a:lnTo>
                  <a:pt x="508370" y="181070"/>
                </a:lnTo>
                <a:lnTo>
                  <a:pt x="511661" y="180042"/>
                </a:lnTo>
                <a:lnTo>
                  <a:pt x="517694" y="175929"/>
                </a:lnTo>
                <a:lnTo>
                  <a:pt x="520453" y="172878"/>
                </a:lnTo>
                <a:lnTo>
                  <a:pt x="525456" y="164789"/>
                </a:lnTo>
                <a:lnTo>
                  <a:pt x="528592" y="157558"/>
                </a:lnTo>
                <a:lnTo>
                  <a:pt x="532363" y="147138"/>
                </a:lnTo>
                <a:lnTo>
                  <a:pt x="495552" y="56655"/>
                </a:lnTo>
                <a:lnTo>
                  <a:pt x="485682" y="54084"/>
                </a:lnTo>
                <a:lnTo>
                  <a:pt x="485682" y="49457"/>
                </a:lnTo>
                <a:lnTo>
                  <a:pt x="530512" y="49457"/>
                </a:lnTo>
                <a:lnTo>
                  <a:pt x="530512" y="54084"/>
                </a:lnTo>
                <a:lnTo>
                  <a:pt x="515294" y="56860"/>
                </a:lnTo>
                <a:lnTo>
                  <a:pt x="541412" y="124415"/>
                </a:lnTo>
                <a:lnTo>
                  <a:pt x="550686" y="124415"/>
                </a:lnTo>
                <a:lnTo>
                  <a:pt x="539765" y="152177"/>
                </a:lnTo>
                <a:lnTo>
                  <a:pt x="536533" y="160062"/>
                </a:lnTo>
                <a:lnTo>
                  <a:pt x="533519" y="166752"/>
                </a:lnTo>
                <a:lnTo>
                  <a:pt x="530724" y="172246"/>
                </a:lnTo>
                <a:lnTo>
                  <a:pt x="528148" y="176546"/>
                </a:lnTo>
                <a:lnTo>
                  <a:pt x="525130" y="181070"/>
                </a:lnTo>
                <a:close/>
              </a:path>
              <a:path w="853440" h="191770">
                <a:moveTo>
                  <a:pt x="550686" y="124415"/>
                </a:moveTo>
                <a:lnTo>
                  <a:pt x="541412" y="124415"/>
                </a:lnTo>
                <a:lnTo>
                  <a:pt x="566705" y="56655"/>
                </a:lnTo>
                <a:lnTo>
                  <a:pt x="551591" y="54084"/>
                </a:lnTo>
                <a:lnTo>
                  <a:pt x="551591" y="49457"/>
                </a:lnTo>
                <a:lnTo>
                  <a:pt x="587577" y="49457"/>
                </a:lnTo>
                <a:lnTo>
                  <a:pt x="587577" y="54084"/>
                </a:lnTo>
                <a:lnTo>
                  <a:pt x="577501" y="56243"/>
                </a:lnTo>
                <a:lnTo>
                  <a:pt x="550686" y="124415"/>
                </a:lnTo>
                <a:close/>
              </a:path>
              <a:path w="853440" h="191770">
                <a:moveTo>
                  <a:pt x="508713" y="191558"/>
                </a:moveTo>
                <a:lnTo>
                  <a:pt x="498226" y="191558"/>
                </a:lnTo>
                <a:lnTo>
                  <a:pt x="492947" y="190941"/>
                </a:lnTo>
                <a:lnTo>
                  <a:pt x="487737" y="189707"/>
                </a:lnTo>
                <a:lnTo>
                  <a:pt x="487737" y="168834"/>
                </a:lnTo>
                <a:lnTo>
                  <a:pt x="492570" y="168834"/>
                </a:lnTo>
                <a:lnTo>
                  <a:pt x="495965" y="178705"/>
                </a:lnTo>
                <a:lnTo>
                  <a:pt x="498089" y="180281"/>
                </a:lnTo>
                <a:lnTo>
                  <a:pt x="501035" y="181070"/>
                </a:lnTo>
                <a:lnTo>
                  <a:pt x="525130" y="181070"/>
                </a:lnTo>
                <a:lnTo>
                  <a:pt x="524856" y="181481"/>
                </a:lnTo>
                <a:lnTo>
                  <a:pt x="521224" y="185217"/>
                </a:lnTo>
                <a:lnTo>
                  <a:pt x="513272" y="190289"/>
                </a:lnTo>
                <a:lnTo>
                  <a:pt x="508713" y="191558"/>
                </a:lnTo>
                <a:close/>
              </a:path>
              <a:path w="853440" h="191770">
                <a:moveTo>
                  <a:pt x="618825" y="28996"/>
                </a:moveTo>
                <a:lnTo>
                  <a:pt x="612725" y="28996"/>
                </a:lnTo>
                <a:lnTo>
                  <a:pt x="610120" y="27899"/>
                </a:lnTo>
                <a:lnTo>
                  <a:pt x="605734" y="23512"/>
                </a:lnTo>
                <a:lnTo>
                  <a:pt x="604637" y="20907"/>
                </a:lnTo>
                <a:lnTo>
                  <a:pt x="604637" y="14806"/>
                </a:lnTo>
                <a:lnTo>
                  <a:pt x="605734" y="12167"/>
                </a:lnTo>
                <a:lnTo>
                  <a:pt x="610120" y="7780"/>
                </a:lnTo>
                <a:lnTo>
                  <a:pt x="612725" y="6683"/>
                </a:lnTo>
                <a:lnTo>
                  <a:pt x="618825" y="6683"/>
                </a:lnTo>
                <a:lnTo>
                  <a:pt x="621466" y="7780"/>
                </a:lnTo>
                <a:lnTo>
                  <a:pt x="625853" y="12167"/>
                </a:lnTo>
                <a:lnTo>
                  <a:pt x="626950" y="14806"/>
                </a:lnTo>
                <a:lnTo>
                  <a:pt x="626950" y="20907"/>
                </a:lnTo>
                <a:lnTo>
                  <a:pt x="625853" y="23512"/>
                </a:lnTo>
                <a:lnTo>
                  <a:pt x="621466" y="27899"/>
                </a:lnTo>
                <a:lnTo>
                  <a:pt x="618825" y="28996"/>
                </a:lnTo>
                <a:close/>
              </a:path>
              <a:path w="853440" h="191770">
                <a:moveTo>
                  <a:pt x="642476" y="146110"/>
                </a:moveTo>
                <a:lnTo>
                  <a:pt x="592402" y="146110"/>
                </a:lnTo>
                <a:lnTo>
                  <a:pt x="592402" y="141483"/>
                </a:lnTo>
                <a:lnTo>
                  <a:pt x="608852" y="138913"/>
                </a:lnTo>
                <a:lnTo>
                  <a:pt x="608852" y="56655"/>
                </a:lnTo>
                <a:lnTo>
                  <a:pt x="595177" y="54084"/>
                </a:lnTo>
                <a:lnTo>
                  <a:pt x="595177" y="49457"/>
                </a:lnTo>
                <a:lnTo>
                  <a:pt x="625922" y="49457"/>
                </a:lnTo>
                <a:lnTo>
                  <a:pt x="625922" y="138913"/>
                </a:lnTo>
                <a:lnTo>
                  <a:pt x="642476" y="141483"/>
                </a:lnTo>
                <a:lnTo>
                  <a:pt x="642476" y="146110"/>
                </a:lnTo>
                <a:close/>
              </a:path>
              <a:path w="853440" h="191770">
                <a:moveTo>
                  <a:pt x="733221" y="57272"/>
                </a:moveTo>
                <a:lnTo>
                  <a:pt x="679835" y="57272"/>
                </a:lnTo>
                <a:lnTo>
                  <a:pt x="685114" y="54255"/>
                </a:lnTo>
                <a:lnTo>
                  <a:pt x="690734" y="51771"/>
                </a:lnTo>
                <a:lnTo>
                  <a:pt x="702662" y="47863"/>
                </a:lnTo>
                <a:lnTo>
                  <a:pt x="707631" y="46887"/>
                </a:lnTo>
                <a:lnTo>
                  <a:pt x="719971" y="46887"/>
                </a:lnTo>
                <a:lnTo>
                  <a:pt x="726276" y="49320"/>
                </a:lnTo>
                <a:lnTo>
                  <a:pt x="733221" y="57272"/>
                </a:lnTo>
                <a:close/>
              </a:path>
              <a:path w="853440" h="191770">
                <a:moveTo>
                  <a:pt x="693099" y="146110"/>
                </a:moveTo>
                <a:lnTo>
                  <a:pt x="651354" y="146110"/>
                </a:lnTo>
                <a:lnTo>
                  <a:pt x="651354" y="141483"/>
                </a:lnTo>
                <a:lnTo>
                  <a:pt x="662972" y="138913"/>
                </a:lnTo>
                <a:lnTo>
                  <a:pt x="662972" y="56655"/>
                </a:lnTo>
                <a:lnTo>
                  <a:pt x="651354" y="54084"/>
                </a:lnTo>
                <a:lnTo>
                  <a:pt x="651354" y="49457"/>
                </a:lnTo>
                <a:lnTo>
                  <a:pt x="678910" y="49457"/>
                </a:lnTo>
                <a:lnTo>
                  <a:pt x="679835" y="57272"/>
                </a:lnTo>
                <a:lnTo>
                  <a:pt x="733221" y="57272"/>
                </a:lnTo>
                <a:lnTo>
                  <a:pt x="734657" y="58917"/>
                </a:lnTo>
                <a:lnTo>
                  <a:pt x="696595" y="58917"/>
                </a:lnTo>
                <a:lnTo>
                  <a:pt x="689020" y="59911"/>
                </a:lnTo>
                <a:lnTo>
                  <a:pt x="680041" y="61899"/>
                </a:lnTo>
                <a:lnTo>
                  <a:pt x="680041" y="138913"/>
                </a:lnTo>
                <a:lnTo>
                  <a:pt x="693099" y="141483"/>
                </a:lnTo>
                <a:lnTo>
                  <a:pt x="693099" y="146110"/>
                </a:lnTo>
                <a:close/>
              </a:path>
              <a:path w="853440" h="191770">
                <a:moveTo>
                  <a:pt x="748623" y="146110"/>
                </a:moveTo>
                <a:lnTo>
                  <a:pt x="706981" y="146110"/>
                </a:lnTo>
                <a:lnTo>
                  <a:pt x="706981" y="141483"/>
                </a:lnTo>
                <a:lnTo>
                  <a:pt x="719832" y="138913"/>
                </a:lnTo>
                <a:lnTo>
                  <a:pt x="719832" y="71530"/>
                </a:lnTo>
                <a:lnTo>
                  <a:pt x="718445" y="67057"/>
                </a:lnTo>
                <a:lnTo>
                  <a:pt x="712894" y="60545"/>
                </a:lnTo>
                <a:lnTo>
                  <a:pt x="708592" y="58917"/>
                </a:lnTo>
                <a:lnTo>
                  <a:pt x="734657" y="58917"/>
                </a:lnTo>
                <a:lnTo>
                  <a:pt x="734777" y="59054"/>
                </a:lnTo>
                <a:lnTo>
                  <a:pt x="736902" y="66114"/>
                </a:lnTo>
                <a:lnTo>
                  <a:pt x="736902" y="138913"/>
                </a:lnTo>
                <a:lnTo>
                  <a:pt x="748623" y="141483"/>
                </a:lnTo>
                <a:lnTo>
                  <a:pt x="748623" y="146110"/>
                </a:lnTo>
                <a:close/>
              </a:path>
              <a:path w="853440" h="191770">
                <a:moveTo>
                  <a:pt x="842131" y="49457"/>
                </a:moveTo>
                <a:lnTo>
                  <a:pt x="822558" y="49457"/>
                </a:lnTo>
                <a:lnTo>
                  <a:pt x="845281" y="38044"/>
                </a:lnTo>
                <a:lnTo>
                  <a:pt x="848880" y="42465"/>
                </a:lnTo>
                <a:lnTo>
                  <a:pt x="842131" y="49457"/>
                </a:lnTo>
                <a:close/>
              </a:path>
              <a:path w="853440" h="191770">
                <a:moveTo>
                  <a:pt x="801479" y="191558"/>
                </a:moveTo>
                <a:lnTo>
                  <a:pt x="764515" y="181447"/>
                </a:lnTo>
                <a:lnTo>
                  <a:pt x="761070" y="175689"/>
                </a:lnTo>
                <a:lnTo>
                  <a:pt x="761070" y="164584"/>
                </a:lnTo>
                <a:lnTo>
                  <a:pt x="762304" y="161002"/>
                </a:lnTo>
                <a:lnTo>
                  <a:pt x="767240" y="153942"/>
                </a:lnTo>
                <a:lnTo>
                  <a:pt x="771764" y="149812"/>
                </a:lnTo>
                <a:lnTo>
                  <a:pt x="778344" y="145082"/>
                </a:lnTo>
                <a:lnTo>
                  <a:pt x="774438" y="143779"/>
                </a:lnTo>
                <a:lnTo>
                  <a:pt x="771147" y="141552"/>
                </a:lnTo>
                <a:lnTo>
                  <a:pt x="765800" y="135245"/>
                </a:lnTo>
                <a:lnTo>
                  <a:pt x="764463" y="131852"/>
                </a:lnTo>
                <a:lnTo>
                  <a:pt x="764463" y="128219"/>
                </a:lnTo>
                <a:lnTo>
                  <a:pt x="780709" y="109917"/>
                </a:lnTo>
                <a:lnTo>
                  <a:pt x="773597" y="105187"/>
                </a:lnTo>
                <a:lnTo>
                  <a:pt x="768525" y="98632"/>
                </a:lnTo>
                <a:lnTo>
                  <a:pt x="765478" y="90233"/>
                </a:lnTo>
                <a:lnTo>
                  <a:pt x="764463" y="79995"/>
                </a:lnTo>
                <a:lnTo>
                  <a:pt x="765089" y="72528"/>
                </a:lnTo>
                <a:lnTo>
                  <a:pt x="794645" y="47426"/>
                </a:lnTo>
                <a:lnTo>
                  <a:pt x="803639" y="46887"/>
                </a:lnTo>
                <a:lnTo>
                  <a:pt x="806174" y="46887"/>
                </a:lnTo>
                <a:lnTo>
                  <a:pt x="809430" y="47144"/>
                </a:lnTo>
                <a:lnTo>
                  <a:pt x="817382" y="48172"/>
                </a:lnTo>
                <a:lnTo>
                  <a:pt x="820433" y="48772"/>
                </a:lnTo>
                <a:lnTo>
                  <a:pt x="822558" y="49457"/>
                </a:lnTo>
                <a:lnTo>
                  <a:pt x="842131" y="49457"/>
                </a:lnTo>
                <a:lnTo>
                  <a:pt x="837069" y="54701"/>
                </a:lnTo>
                <a:lnTo>
                  <a:pt x="796029" y="54701"/>
                </a:lnTo>
                <a:lnTo>
                  <a:pt x="790752" y="56655"/>
                </a:lnTo>
                <a:lnTo>
                  <a:pt x="784034" y="64469"/>
                </a:lnTo>
                <a:lnTo>
                  <a:pt x="782371" y="70878"/>
                </a:lnTo>
                <a:lnTo>
                  <a:pt x="782354" y="89044"/>
                </a:lnTo>
                <a:lnTo>
                  <a:pt x="784000" y="95624"/>
                </a:lnTo>
                <a:lnTo>
                  <a:pt x="790581" y="103850"/>
                </a:lnTo>
                <a:lnTo>
                  <a:pt x="795824" y="105907"/>
                </a:lnTo>
                <a:lnTo>
                  <a:pt x="830437" y="105907"/>
                </a:lnTo>
                <a:lnTo>
                  <a:pt x="825971" y="108921"/>
                </a:lnTo>
                <a:lnTo>
                  <a:pt x="819345" y="111587"/>
                </a:lnTo>
                <a:lnTo>
                  <a:pt x="816493" y="112179"/>
                </a:lnTo>
                <a:lnTo>
                  <a:pt x="787186" y="112179"/>
                </a:lnTo>
                <a:lnTo>
                  <a:pt x="780709" y="125649"/>
                </a:lnTo>
                <a:lnTo>
                  <a:pt x="780915" y="126814"/>
                </a:lnTo>
                <a:lnTo>
                  <a:pt x="782250" y="127911"/>
                </a:lnTo>
                <a:lnTo>
                  <a:pt x="787186" y="129967"/>
                </a:lnTo>
                <a:lnTo>
                  <a:pt x="790271" y="130481"/>
                </a:lnTo>
                <a:lnTo>
                  <a:pt x="832977" y="130481"/>
                </a:lnTo>
                <a:lnTo>
                  <a:pt x="840705" y="132743"/>
                </a:lnTo>
                <a:lnTo>
                  <a:pt x="850782" y="141792"/>
                </a:lnTo>
                <a:lnTo>
                  <a:pt x="852776" y="146727"/>
                </a:lnTo>
                <a:lnTo>
                  <a:pt x="785335" y="146727"/>
                </a:lnTo>
                <a:lnTo>
                  <a:pt x="782457" y="149195"/>
                </a:lnTo>
                <a:lnTo>
                  <a:pt x="780109" y="152331"/>
                </a:lnTo>
                <a:lnTo>
                  <a:pt x="776476" y="159940"/>
                </a:lnTo>
                <a:lnTo>
                  <a:pt x="775648" y="163179"/>
                </a:lnTo>
                <a:lnTo>
                  <a:pt x="775586" y="172707"/>
                </a:lnTo>
                <a:lnTo>
                  <a:pt x="777694" y="176905"/>
                </a:lnTo>
                <a:lnTo>
                  <a:pt x="786193" y="182047"/>
                </a:lnTo>
                <a:lnTo>
                  <a:pt x="792706" y="183332"/>
                </a:lnTo>
                <a:lnTo>
                  <a:pt x="838741" y="183332"/>
                </a:lnTo>
                <a:lnTo>
                  <a:pt x="837399" y="184274"/>
                </a:lnTo>
                <a:lnTo>
                  <a:pt x="829652" y="187188"/>
                </a:lnTo>
                <a:lnTo>
                  <a:pt x="823534" y="189100"/>
                </a:lnTo>
                <a:lnTo>
                  <a:pt x="816800" y="190465"/>
                </a:lnTo>
                <a:lnTo>
                  <a:pt x="809448" y="191284"/>
                </a:lnTo>
                <a:lnTo>
                  <a:pt x="801479" y="191558"/>
                </a:lnTo>
                <a:close/>
              </a:path>
              <a:path w="853440" h="191770">
                <a:moveTo>
                  <a:pt x="830437" y="105907"/>
                </a:moveTo>
                <a:lnTo>
                  <a:pt x="810493" y="105907"/>
                </a:lnTo>
                <a:lnTo>
                  <a:pt x="815790" y="103765"/>
                </a:lnTo>
                <a:lnTo>
                  <a:pt x="822027" y="95196"/>
                </a:lnTo>
                <a:lnTo>
                  <a:pt x="823503" y="89044"/>
                </a:lnTo>
                <a:lnTo>
                  <a:pt x="823585" y="70878"/>
                </a:lnTo>
                <a:lnTo>
                  <a:pt x="821974" y="64384"/>
                </a:lnTo>
                <a:lnTo>
                  <a:pt x="815531" y="56638"/>
                </a:lnTo>
                <a:lnTo>
                  <a:pt x="810357" y="54701"/>
                </a:lnTo>
                <a:lnTo>
                  <a:pt x="837069" y="54701"/>
                </a:lnTo>
                <a:lnTo>
                  <a:pt x="834588" y="57272"/>
                </a:lnTo>
                <a:lnTo>
                  <a:pt x="839181" y="62413"/>
                </a:lnTo>
                <a:lnTo>
                  <a:pt x="841476" y="69987"/>
                </a:lnTo>
                <a:lnTo>
                  <a:pt x="841476" y="79995"/>
                </a:lnTo>
                <a:lnTo>
                  <a:pt x="840853" y="87816"/>
                </a:lnTo>
                <a:lnTo>
                  <a:pt x="838983" y="94622"/>
                </a:lnTo>
                <a:lnTo>
                  <a:pt x="835867" y="100412"/>
                </a:lnTo>
                <a:lnTo>
                  <a:pt x="831494" y="105193"/>
                </a:lnTo>
                <a:lnTo>
                  <a:pt x="830437" y="105907"/>
                </a:lnTo>
                <a:close/>
              </a:path>
              <a:path w="853440" h="191770">
                <a:moveTo>
                  <a:pt x="802816" y="113721"/>
                </a:moveTo>
                <a:lnTo>
                  <a:pt x="797195" y="113721"/>
                </a:lnTo>
                <a:lnTo>
                  <a:pt x="791895" y="113188"/>
                </a:lnTo>
                <a:lnTo>
                  <a:pt x="787186" y="112179"/>
                </a:lnTo>
                <a:lnTo>
                  <a:pt x="816493" y="112179"/>
                </a:lnTo>
                <a:lnTo>
                  <a:pt x="811627" y="113188"/>
                </a:lnTo>
                <a:lnTo>
                  <a:pt x="802816" y="113721"/>
                </a:lnTo>
                <a:close/>
              </a:path>
              <a:path w="853440" h="191770">
                <a:moveTo>
                  <a:pt x="838741" y="183332"/>
                </a:moveTo>
                <a:lnTo>
                  <a:pt x="801479" y="183332"/>
                </a:lnTo>
                <a:lnTo>
                  <a:pt x="809574" y="182933"/>
                </a:lnTo>
                <a:lnTo>
                  <a:pt x="816685" y="181738"/>
                </a:lnTo>
                <a:lnTo>
                  <a:pt x="822813" y="179746"/>
                </a:lnTo>
                <a:lnTo>
                  <a:pt x="828032" y="176905"/>
                </a:lnTo>
                <a:lnTo>
                  <a:pt x="834161" y="172707"/>
                </a:lnTo>
                <a:lnTo>
                  <a:pt x="837262" y="166778"/>
                </a:lnTo>
                <a:lnTo>
                  <a:pt x="837262" y="155261"/>
                </a:lnTo>
                <a:lnTo>
                  <a:pt x="836062" y="152211"/>
                </a:lnTo>
                <a:lnTo>
                  <a:pt x="831263" y="147824"/>
                </a:lnTo>
                <a:lnTo>
                  <a:pt x="827631" y="146727"/>
                </a:lnTo>
                <a:lnTo>
                  <a:pt x="852776" y="146727"/>
                </a:lnTo>
                <a:lnTo>
                  <a:pt x="853219" y="147824"/>
                </a:lnTo>
                <a:lnTo>
                  <a:pt x="853204" y="163487"/>
                </a:lnTo>
                <a:lnTo>
                  <a:pt x="851298" y="169451"/>
                </a:lnTo>
                <a:lnTo>
                  <a:pt x="843277" y="180144"/>
                </a:lnTo>
                <a:lnTo>
                  <a:pt x="838741" y="183332"/>
                </a:lnTo>
                <a:close/>
              </a:path>
            </a:pathLst>
          </a:custGeom>
          <a:solidFill>
            <a:srgbClr val="000000"/>
          </a:solidFill>
        </p:spPr>
        <p:txBody>
          <a:bodyPr wrap="square" lIns="0" tIns="0" rIns="0" bIns="0" rtlCol="0"/>
          <a:lstStyle/>
          <a:p>
            <a:endParaRPr/>
          </a:p>
        </p:txBody>
      </p:sp>
      <p:pic>
        <p:nvPicPr>
          <p:cNvPr id="31" name="object 31"/>
          <p:cNvPicPr/>
          <p:nvPr/>
        </p:nvPicPr>
        <p:blipFill>
          <a:blip r:embed="rId17" cstate="print"/>
          <a:stretch>
            <a:fillRect/>
          </a:stretch>
        </p:blipFill>
        <p:spPr>
          <a:xfrm>
            <a:off x="494516" y="4368785"/>
            <a:ext cx="120331" cy="67686"/>
          </a:xfrm>
          <a:prstGeom prst="rect">
            <a:avLst/>
          </a:prstGeom>
        </p:spPr>
      </p:pic>
      <p:pic>
        <p:nvPicPr>
          <p:cNvPr id="32" name="object 32"/>
          <p:cNvPicPr/>
          <p:nvPr/>
        </p:nvPicPr>
        <p:blipFill>
          <a:blip r:embed="rId18" cstate="print"/>
          <a:stretch>
            <a:fillRect/>
          </a:stretch>
        </p:blipFill>
        <p:spPr>
          <a:xfrm>
            <a:off x="719472" y="4320444"/>
            <a:ext cx="1432377" cy="190941"/>
          </a:xfrm>
          <a:prstGeom prst="rect">
            <a:avLst/>
          </a:prstGeom>
        </p:spPr>
      </p:pic>
      <p:pic>
        <p:nvPicPr>
          <p:cNvPr id="33" name="object 33"/>
          <p:cNvPicPr/>
          <p:nvPr/>
        </p:nvPicPr>
        <p:blipFill>
          <a:blip r:embed="rId12" cstate="print"/>
          <a:stretch>
            <a:fillRect/>
          </a:stretch>
        </p:blipFill>
        <p:spPr>
          <a:xfrm>
            <a:off x="494516" y="4620336"/>
            <a:ext cx="120331" cy="67686"/>
          </a:xfrm>
          <a:prstGeom prst="rect">
            <a:avLst/>
          </a:prstGeom>
        </p:spPr>
      </p:pic>
      <p:sp>
        <p:nvSpPr>
          <p:cNvPr id="34" name="object 34"/>
          <p:cNvSpPr/>
          <p:nvPr/>
        </p:nvSpPr>
        <p:spPr>
          <a:xfrm>
            <a:off x="719472" y="4571995"/>
            <a:ext cx="725805" cy="191770"/>
          </a:xfrm>
          <a:custGeom>
            <a:avLst/>
            <a:gdLst/>
            <a:ahLst/>
            <a:cxnLst/>
            <a:rect l="l" t="t" r="r" b="b"/>
            <a:pathLst>
              <a:path w="725805" h="191770">
                <a:moveTo>
                  <a:pt x="59431" y="146110"/>
                </a:moveTo>
                <a:lnTo>
                  <a:pt x="1336" y="146110"/>
                </a:lnTo>
                <a:lnTo>
                  <a:pt x="1336" y="140661"/>
                </a:lnTo>
                <a:lnTo>
                  <a:pt x="17685" y="137884"/>
                </a:lnTo>
                <a:lnTo>
                  <a:pt x="17685" y="16348"/>
                </a:lnTo>
                <a:lnTo>
                  <a:pt x="0" y="13675"/>
                </a:lnTo>
                <a:lnTo>
                  <a:pt x="0" y="8225"/>
                </a:lnTo>
                <a:lnTo>
                  <a:pt x="52028" y="8225"/>
                </a:lnTo>
                <a:lnTo>
                  <a:pt x="74160" y="10764"/>
                </a:lnTo>
                <a:lnTo>
                  <a:pt x="88101" y="17479"/>
                </a:lnTo>
                <a:lnTo>
                  <a:pt x="37530" y="17479"/>
                </a:lnTo>
                <a:lnTo>
                  <a:pt x="37530" y="82772"/>
                </a:lnTo>
                <a:lnTo>
                  <a:pt x="87237" y="82772"/>
                </a:lnTo>
                <a:lnTo>
                  <a:pt x="82717" y="85837"/>
                </a:lnTo>
                <a:lnTo>
                  <a:pt x="74224" y="89275"/>
                </a:lnTo>
                <a:lnTo>
                  <a:pt x="64337" y="91338"/>
                </a:lnTo>
                <a:lnTo>
                  <a:pt x="53056" y="92026"/>
                </a:lnTo>
                <a:lnTo>
                  <a:pt x="37530" y="92026"/>
                </a:lnTo>
                <a:lnTo>
                  <a:pt x="37530" y="137884"/>
                </a:lnTo>
                <a:lnTo>
                  <a:pt x="59431" y="140661"/>
                </a:lnTo>
                <a:lnTo>
                  <a:pt x="59431" y="146110"/>
                </a:lnTo>
                <a:close/>
              </a:path>
              <a:path w="725805" h="191770">
                <a:moveTo>
                  <a:pt x="87237" y="82772"/>
                </a:moveTo>
                <a:lnTo>
                  <a:pt x="48223" y="82772"/>
                </a:lnTo>
                <a:lnTo>
                  <a:pt x="56343" y="82277"/>
                </a:lnTo>
                <a:lnTo>
                  <a:pt x="63325" y="80792"/>
                </a:lnTo>
                <a:lnTo>
                  <a:pt x="82154" y="49046"/>
                </a:lnTo>
                <a:lnTo>
                  <a:pt x="81660" y="41167"/>
                </a:lnTo>
                <a:lnTo>
                  <a:pt x="47606" y="17479"/>
                </a:lnTo>
                <a:lnTo>
                  <a:pt x="88101" y="17479"/>
                </a:lnTo>
                <a:lnTo>
                  <a:pt x="89969" y="18379"/>
                </a:lnTo>
                <a:lnTo>
                  <a:pt x="99454" y="31071"/>
                </a:lnTo>
                <a:lnTo>
                  <a:pt x="102616" y="48840"/>
                </a:lnTo>
                <a:lnTo>
                  <a:pt x="101816" y="58795"/>
                </a:lnTo>
                <a:lnTo>
                  <a:pt x="99416" y="67477"/>
                </a:lnTo>
                <a:lnTo>
                  <a:pt x="95415" y="74886"/>
                </a:lnTo>
                <a:lnTo>
                  <a:pt x="89815" y="81024"/>
                </a:lnTo>
                <a:lnTo>
                  <a:pt x="87237" y="82772"/>
                </a:lnTo>
                <a:close/>
              </a:path>
              <a:path w="725805" h="191770">
                <a:moveTo>
                  <a:pt x="157594" y="146110"/>
                </a:moveTo>
                <a:lnTo>
                  <a:pt x="115231" y="146110"/>
                </a:lnTo>
                <a:lnTo>
                  <a:pt x="115231" y="141483"/>
                </a:lnTo>
                <a:lnTo>
                  <a:pt x="127467" y="138913"/>
                </a:lnTo>
                <a:lnTo>
                  <a:pt x="127467" y="7094"/>
                </a:lnTo>
                <a:lnTo>
                  <a:pt x="113072" y="4627"/>
                </a:lnTo>
                <a:lnTo>
                  <a:pt x="113072" y="0"/>
                </a:lnTo>
                <a:lnTo>
                  <a:pt x="144536" y="0"/>
                </a:lnTo>
                <a:lnTo>
                  <a:pt x="144520" y="49320"/>
                </a:lnTo>
                <a:lnTo>
                  <a:pt x="144296" y="54118"/>
                </a:lnTo>
                <a:lnTo>
                  <a:pt x="143816" y="57272"/>
                </a:lnTo>
                <a:lnTo>
                  <a:pt x="198126" y="57272"/>
                </a:lnTo>
                <a:lnTo>
                  <a:pt x="199563" y="58917"/>
                </a:lnTo>
                <a:lnTo>
                  <a:pt x="161227" y="58917"/>
                </a:lnTo>
                <a:lnTo>
                  <a:pt x="153515" y="59911"/>
                </a:lnTo>
                <a:lnTo>
                  <a:pt x="144536" y="61899"/>
                </a:lnTo>
                <a:lnTo>
                  <a:pt x="144536" y="138913"/>
                </a:lnTo>
                <a:lnTo>
                  <a:pt x="157594" y="141483"/>
                </a:lnTo>
                <a:lnTo>
                  <a:pt x="157594" y="146110"/>
                </a:lnTo>
                <a:close/>
              </a:path>
              <a:path w="725805" h="191770">
                <a:moveTo>
                  <a:pt x="198126" y="57272"/>
                </a:moveTo>
                <a:lnTo>
                  <a:pt x="143816" y="57272"/>
                </a:lnTo>
                <a:lnTo>
                  <a:pt x="148751" y="54461"/>
                </a:lnTo>
                <a:lnTo>
                  <a:pt x="154355" y="52028"/>
                </a:lnTo>
                <a:lnTo>
                  <a:pt x="166899" y="47915"/>
                </a:lnTo>
                <a:lnTo>
                  <a:pt x="172195" y="46887"/>
                </a:lnTo>
                <a:lnTo>
                  <a:pt x="184876" y="46887"/>
                </a:lnTo>
                <a:lnTo>
                  <a:pt x="191183" y="49320"/>
                </a:lnTo>
                <a:lnTo>
                  <a:pt x="198126" y="57272"/>
                </a:lnTo>
                <a:close/>
              </a:path>
              <a:path w="725805" h="191770">
                <a:moveTo>
                  <a:pt x="213530" y="146110"/>
                </a:moveTo>
                <a:lnTo>
                  <a:pt x="171886" y="146110"/>
                </a:lnTo>
                <a:lnTo>
                  <a:pt x="171886" y="141483"/>
                </a:lnTo>
                <a:lnTo>
                  <a:pt x="184739" y="138913"/>
                </a:lnTo>
                <a:lnTo>
                  <a:pt x="184739" y="64812"/>
                </a:lnTo>
                <a:lnTo>
                  <a:pt x="179050" y="58917"/>
                </a:lnTo>
                <a:lnTo>
                  <a:pt x="199563" y="58917"/>
                </a:lnTo>
                <a:lnTo>
                  <a:pt x="199683" y="59054"/>
                </a:lnTo>
                <a:lnTo>
                  <a:pt x="201808" y="66114"/>
                </a:lnTo>
                <a:lnTo>
                  <a:pt x="201808" y="138913"/>
                </a:lnTo>
                <a:lnTo>
                  <a:pt x="213530" y="141483"/>
                </a:lnTo>
                <a:lnTo>
                  <a:pt x="213530" y="146110"/>
                </a:lnTo>
                <a:close/>
              </a:path>
              <a:path w="725805" h="191770">
                <a:moveTo>
                  <a:pt x="246730" y="28996"/>
                </a:moveTo>
                <a:lnTo>
                  <a:pt x="240630" y="28996"/>
                </a:lnTo>
                <a:lnTo>
                  <a:pt x="238025" y="27899"/>
                </a:lnTo>
                <a:lnTo>
                  <a:pt x="233638" y="23512"/>
                </a:lnTo>
                <a:lnTo>
                  <a:pt x="232541" y="20907"/>
                </a:lnTo>
                <a:lnTo>
                  <a:pt x="232541" y="14806"/>
                </a:lnTo>
                <a:lnTo>
                  <a:pt x="233638" y="12167"/>
                </a:lnTo>
                <a:lnTo>
                  <a:pt x="238025" y="7780"/>
                </a:lnTo>
                <a:lnTo>
                  <a:pt x="240630" y="6683"/>
                </a:lnTo>
                <a:lnTo>
                  <a:pt x="246730" y="6683"/>
                </a:lnTo>
                <a:lnTo>
                  <a:pt x="249371" y="7780"/>
                </a:lnTo>
                <a:lnTo>
                  <a:pt x="253757" y="12167"/>
                </a:lnTo>
                <a:lnTo>
                  <a:pt x="254854" y="14806"/>
                </a:lnTo>
                <a:lnTo>
                  <a:pt x="254854" y="20907"/>
                </a:lnTo>
                <a:lnTo>
                  <a:pt x="253757" y="23512"/>
                </a:lnTo>
                <a:lnTo>
                  <a:pt x="249371" y="27899"/>
                </a:lnTo>
                <a:lnTo>
                  <a:pt x="246730" y="28996"/>
                </a:lnTo>
                <a:close/>
              </a:path>
              <a:path w="725805" h="191770">
                <a:moveTo>
                  <a:pt x="270381" y="146110"/>
                </a:moveTo>
                <a:lnTo>
                  <a:pt x="220307" y="146110"/>
                </a:lnTo>
                <a:lnTo>
                  <a:pt x="220307" y="141483"/>
                </a:lnTo>
                <a:lnTo>
                  <a:pt x="236757" y="138913"/>
                </a:lnTo>
                <a:lnTo>
                  <a:pt x="236757" y="56655"/>
                </a:lnTo>
                <a:lnTo>
                  <a:pt x="223082" y="54084"/>
                </a:lnTo>
                <a:lnTo>
                  <a:pt x="223082" y="49457"/>
                </a:lnTo>
                <a:lnTo>
                  <a:pt x="253827" y="49457"/>
                </a:lnTo>
                <a:lnTo>
                  <a:pt x="253827" y="138913"/>
                </a:lnTo>
                <a:lnTo>
                  <a:pt x="270381" y="141483"/>
                </a:lnTo>
                <a:lnTo>
                  <a:pt x="270381" y="146110"/>
                </a:lnTo>
                <a:close/>
              </a:path>
              <a:path w="725805" h="191770">
                <a:moveTo>
                  <a:pt x="339708" y="140044"/>
                </a:moveTo>
                <a:lnTo>
                  <a:pt x="312143" y="140044"/>
                </a:lnTo>
                <a:lnTo>
                  <a:pt x="320870" y="138977"/>
                </a:lnTo>
                <a:lnTo>
                  <a:pt x="327103" y="135776"/>
                </a:lnTo>
                <a:lnTo>
                  <a:pt x="330842" y="130443"/>
                </a:lnTo>
                <a:lnTo>
                  <a:pt x="332089" y="122975"/>
                </a:lnTo>
                <a:lnTo>
                  <a:pt x="332089" y="114612"/>
                </a:lnTo>
                <a:lnTo>
                  <a:pt x="326845" y="108649"/>
                </a:lnTo>
                <a:lnTo>
                  <a:pt x="316359" y="105084"/>
                </a:lnTo>
                <a:lnTo>
                  <a:pt x="300283" y="99840"/>
                </a:lnTo>
                <a:lnTo>
                  <a:pt x="295244" y="97544"/>
                </a:lnTo>
                <a:lnTo>
                  <a:pt x="288939" y="92882"/>
                </a:lnTo>
                <a:lnTo>
                  <a:pt x="286505" y="90021"/>
                </a:lnTo>
                <a:lnTo>
                  <a:pt x="283076" y="83234"/>
                </a:lnTo>
                <a:lnTo>
                  <a:pt x="282221" y="79138"/>
                </a:lnTo>
                <a:lnTo>
                  <a:pt x="282295" y="65669"/>
                </a:lnTo>
                <a:lnTo>
                  <a:pt x="285117" y="59139"/>
                </a:lnTo>
                <a:lnTo>
                  <a:pt x="296701" y="49337"/>
                </a:lnTo>
                <a:lnTo>
                  <a:pt x="304532" y="46887"/>
                </a:lnTo>
                <a:lnTo>
                  <a:pt x="314404" y="46887"/>
                </a:lnTo>
                <a:lnTo>
                  <a:pt x="320034" y="47086"/>
                </a:lnTo>
                <a:lnTo>
                  <a:pt x="326332" y="47683"/>
                </a:lnTo>
                <a:lnTo>
                  <a:pt x="333297" y="48680"/>
                </a:lnTo>
                <a:lnTo>
                  <a:pt x="340931" y="50074"/>
                </a:lnTo>
                <a:lnTo>
                  <a:pt x="340931" y="55112"/>
                </a:lnTo>
                <a:lnTo>
                  <a:pt x="309058" y="55112"/>
                </a:lnTo>
                <a:lnTo>
                  <a:pt x="304825" y="56483"/>
                </a:lnTo>
                <a:lnTo>
                  <a:pt x="298998" y="61967"/>
                </a:lnTo>
                <a:lnTo>
                  <a:pt x="297541" y="65669"/>
                </a:lnTo>
                <a:lnTo>
                  <a:pt x="297541" y="74237"/>
                </a:lnTo>
                <a:lnTo>
                  <a:pt x="298861" y="77528"/>
                </a:lnTo>
                <a:lnTo>
                  <a:pt x="304139" y="82874"/>
                </a:lnTo>
                <a:lnTo>
                  <a:pt x="308131" y="85102"/>
                </a:lnTo>
                <a:lnTo>
                  <a:pt x="323554" y="90312"/>
                </a:lnTo>
                <a:lnTo>
                  <a:pt x="330135" y="92814"/>
                </a:lnTo>
                <a:lnTo>
                  <a:pt x="347925" y="128562"/>
                </a:lnTo>
                <a:lnTo>
                  <a:pt x="344890" y="135828"/>
                </a:lnTo>
                <a:lnTo>
                  <a:pt x="339708" y="140044"/>
                </a:lnTo>
                <a:close/>
              </a:path>
              <a:path w="725805" h="191770">
                <a:moveTo>
                  <a:pt x="340931" y="71153"/>
                </a:moveTo>
                <a:lnTo>
                  <a:pt x="336100" y="71153"/>
                </a:lnTo>
                <a:lnTo>
                  <a:pt x="331781" y="59945"/>
                </a:lnTo>
                <a:lnTo>
                  <a:pt x="328147" y="56723"/>
                </a:lnTo>
                <a:lnTo>
                  <a:pt x="322423" y="55112"/>
                </a:lnTo>
                <a:lnTo>
                  <a:pt x="340931" y="55112"/>
                </a:lnTo>
                <a:lnTo>
                  <a:pt x="340931" y="71153"/>
                </a:lnTo>
                <a:close/>
              </a:path>
              <a:path w="725805" h="191770">
                <a:moveTo>
                  <a:pt x="311936" y="148167"/>
                </a:moveTo>
                <a:lnTo>
                  <a:pt x="307137" y="148167"/>
                </a:lnTo>
                <a:lnTo>
                  <a:pt x="301843" y="147670"/>
                </a:lnTo>
                <a:lnTo>
                  <a:pt x="290257" y="145682"/>
                </a:lnTo>
                <a:lnTo>
                  <a:pt x="285717" y="144568"/>
                </a:lnTo>
                <a:lnTo>
                  <a:pt x="282426" y="143334"/>
                </a:lnTo>
                <a:lnTo>
                  <a:pt x="282426" y="119582"/>
                </a:lnTo>
                <a:lnTo>
                  <a:pt x="287052" y="119582"/>
                </a:lnTo>
                <a:lnTo>
                  <a:pt x="292091" y="133052"/>
                </a:lnTo>
                <a:lnTo>
                  <a:pt x="297232" y="137713"/>
                </a:lnTo>
                <a:lnTo>
                  <a:pt x="303915" y="140044"/>
                </a:lnTo>
                <a:lnTo>
                  <a:pt x="339708" y="140044"/>
                </a:lnTo>
                <a:lnTo>
                  <a:pt x="338823" y="140763"/>
                </a:lnTo>
                <a:lnTo>
                  <a:pt x="333731" y="144002"/>
                </a:lnTo>
                <a:lnTo>
                  <a:pt x="327552" y="146316"/>
                </a:lnTo>
                <a:lnTo>
                  <a:pt x="320287" y="147704"/>
                </a:lnTo>
                <a:lnTo>
                  <a:pt x="311936" y="148167"/>
                </a:lnTo>
                <a:close/>
              </a:path>
              <a:path w="725805" h="191770">
                <a:moveTo>
                  <a:pt x="401867" y="146110"/>
                </a:moveTo>
                <a:lnTo>
                  <a:pt x="359504" y="146110"/>
                </a:lnTo>
                <a:lnTo>
                  <a:pt x="359504" y="141483"/>
                </a:lnTo>
                <a:lnTo>
                  <a:pt x="371741" y="138913"/>
                </a:lnTo>
                <a:lnTo>
                  <a:pt x="371741" y="7094"/>
                </a:lnTo>
                <a:lnTo>
                  <a:pt x="357346" y="4627"/>
                </a:lnTo>
                <a:lnTo>
                  <a:pt x="357346" y="0"/>
                </a:lnTo>
                <a:lnTo>
                  <a:pt x="388809" y="0"/>
                </a:lnTo>
                <a:lnTo>
                  <a:pt x="388793" y="49320"/>
                </a:lnTo>
                <a:lnTo>
                  <a:pt x="388569" y="54118"/>
                </a:lnTo>
                <a:lnTo>
                  <a:pt x="388089" y="57272"/>
                </a:lnTo>
                <a:lnTo>
                  <a:pt x="442399" y="57272"/>
                </a:lnTo>
                <a:lnTo>
                  <a:pt x="443836" y="58917"/>
                </a:lnTo>
                <a:lnTo>
                  <a:pt x="405499" y="58917"/>
                </a:lnTo>
                <a:lnTo>
                  <a:pt x="397788" y="59911"/>
                </a:lnTo>
                <a:lnTo>
                  <a:pt x="388809" y="61899"/>
                </a:lnTo>
                <a:lnTo>
                  <a:pt x="388809" y="138913"/>
                </a:lnTo>
                <a:lnTo>
                  <a:pt x="401867" y="141483"/>
                </a:lnTo>
                <a:lnTo>
                  <a:pt x="401867" y="146110"/>
                </a:lnTo>
                <a:close/>
              </a:path>
              <a:path w="725805" h="191770">
                <a:moveTo>
                  <a:pt x="442399" y="57272"/>
                </a:moveTo>
                <a:lnTo>
                  <a:pt x="388089" y="57272"/>
                </a:lnTo>
                <a:lnTo>
                  <a:pt x="393025" y="54461"/>
                </a:lnTo>
                <a:lnTo>
                  <a:pt x="398628" y="52028"/>
                </a:lnTo>
                <a:lnTo>
                  <a:pt x="411172" y="47915"/>
                </a:lnTo>
                <a:lnTo>
                  <a:pt x="416468" y="46887"/>
                </a:lnTo>
                <a:lnTo>
                  <a:pt x="429150" y="46887"/>
                </a:lnTo>
                <a:lnTo>
                  <a:pt x="435456" y="49320"/>
                </a:lnTo>
                <a:lnTo>
                  <a:pt x="442399" y="57272"/>
                </a:lnTo>
                <a:close/>
              </a:path>
              <a:path w="725805" h="191770">
                <a:moveTo>
                  <a:pt x="457803" y="146110"/>
                </a:moveTo>
                <a:lnTo>
                  <a:pt x="416159" y="146110"/>
                </a:lnTo>
                <a:lnTo>
                  <a:pt x="416159" y="141483"/>
                </a:lnTo>
                <a:lnTo>
                  <a:pt x="429013" y="138913"/>
                </a:lnTo>
                <a:lnTo>
                  <a:pt x="429013" y="64812"/>
                </a:lnTo>
                <a:lnTo>
                  <a:pt x="423323" y="58917"/>
                </a:lnTo>
                <a:lnTo>
                  <a:pt x="443836" y="58917"/>
                </a:lnTo>
                <a:lnTo>
                  <a:pt x="443955" y="59054"/>
                </a:lnTo>
                <a:lnTo>
                  <a:pt x="446080" y="66114"/>
                </a:lnTo>
                <a:lnTo>
                  <a:pt x="446080" y="138913"/>
                </a:lnTo>
                <a:lnTo>
                  <a:pt x="457803" y="141483"/>
                </a:lnTo>
                <a:lnTo>
                  <a:pt x="457803" y="146110"/>
                </a:lnTo>
                <a:close/>
              </a:path>
              <a:path w="725805" h="191770">
                <a:moveTo>
                  <a:pt x="491635" y="28996"/>
                </a:moveTo>
                <a:lnTo>
                  <a:pt x="485535" y="28996"/>
                </a:lnTo>
                <a:lnTo>
                  <a:pt x="482930" y="27899"/>
                </a:lnTo>
                <a:lnTo>
                  <a:pt x="478543" y="23512"/>
                </a:lnTo>
                <a:lnTo>
                  <a:pt x="477446" y="20907"/>
                </a:lnTo>
                <a:lnTo>
                  <a:pt x="477446" y="14806"/>
                </a:lnTo>
                <a:lnTo>
                  <a:pt x="478543" y="12167"/>
                </a:lnTo>
                <a:lnTo>
                  <a:pt x="482930" y="7780"/>
                </a:lnTo>
                <a:lnTo>
                  <a:pt x="485535" y="6683"/>
                </a:lnTo>
                <a:lnTo>
                  <a:pt x="491635" y="6683"/>
                </a:lnTo>
                <a:lnTo>
                  <a:pt x="494276" y="7780"/>
                </a:lnTo>
                <a:lnTo>
                  <a:pt x="498662" y="12167"/>
                </a:lnTo>
                <a:lnTo>
                  <a:pt x="499759" y="14806"/>
                </a:lnTo>
                <a:lnTo>
                  <a:pt x="499759" y="20907"/>
                </a:lnTo>
                <a:lnTo>
                  <a:pt x="498662" y="23512"/>
                </a:lnTo>
                <a:lnTo>
                  <a:pt x="494276" y="27899"/>
                </a:lnTo>
                <a:lnTo>
                  <a:pt x="491635" y="28996"/>
                </a:lnTo>
                <a:close/>
              </a:path>
              <a:path w="725805" h="191770">
                <a:moveTo>
                  <a:pt x="515285" y="146110"/>
                </a:moveTo>
                <a:lnTo>
                  <a:pt x="465211" y="146110"/>
                </a:lnTo>
                <a:lnTo>
                  <a:pt x="465211" y="141483"/>
                </a:lnTo>
                <a:lnTo>
                  <a:pt x="481662" y="138913"/>
                </a:lnTo>
                <a:lnTo>
                  <a:pt x="481662" y="56655"/>
                </a:lnTo>
                <a:lnTo>
                  <a:pt x="467987" y="54084"/>
                </a:lnTo>
                <a:lnTo>
                  <a:pt x="467987" y="49457"/>
                </a:lnTo>
                <a:lnTo>
                  <a:pt x="498732" y="49457"/>
                </a:lnTo>
                <a:lnTo>
                  <a:pt x="498732" y="138913"/>
                </a:lnTo>
                <a:lnTo>
                  <a:pt x="515285" y="141483"/>
                </a:lnTo>
                <a:lnTo>
                  <a:pt x="515285" y="146110"/>
                </a:lnTo>
                <a:close/>
              </a:path>
              <a:path w="725805" h="191770">
                <a:moveTo>
                  <a:pt x="606030" y="57272"/>
                </a:moveTo>
                <a:lnTo>
                  <a:pt x="552644" y="57272"/>
                </a:lnTo>
                <a:lnTo>
                  <a:pt x="557924" y="54255"/>
                </a:lnTo>
                <a:lnTo>
                  <a:pt x="563544" y="51771"/>
                </a:lnTo>
                <a:lnTo>
                  <a:pt x="575471" y="47863"/>
                </a:lnTo>
                <a:lnTo>
                  <a:pt x="580441" y="46887"/>
                </a:lnTo>
                <a:lnTo>
                  <a:pt x="592781" y="46887"/>
                </a:lnTo>
                <a:lnTo>
                  <a:pt x="599086" y="49320"/>
                </a:lnTo>
                <a:lnTo>
                  <a:pt x="606030" y="57272"/>
                </a:lnTo>
                <a:close/>
              </a:path>
              <a:path w="725805" h="191770">
                <a:moveTo>
                  <a:pt x="565909" y="146110"/>
                </a:moveTo>
                <a:lnTo>
                  <a:pt x="524163" y="146110"/>
                </a:lnTo>
                <a:lnTo>
                  <a:pt x="524163" y="141483"/>
                </a:lnTo>
                <a:lnTo>
                  <a:pt x="535781" y="138913"/>
                </a:lnTo>
                <a:lnTo>
                  <a:pt x="535781" y="56655"/>
                </a:lnTo>
                <a:lnTo>
                  <a:pt x="524163" y="54084"/>
                </a:lnTo>
                <a:lnTo>
                  <a:pt x="524163" y="49457"/>
                </a:lnTo>
                <a:lnTo>
                  <a:pt x="551720" y="49457"/>
                </a:lnTo>
                <a:lnTo>
                  <a:pt x="552644" y="57272"/>
                </a:lnTo>
                <a:lnTo>
                  <a:pt x="606030" y="57272"/>
                </a:lnTo>
                <a:lnTo>
                  <a:pt x="607467" y="58917"/>
                </a:lnTo>
                <a:lnTo>
                  <a:pt x="569404" y="58917"/>
                </a:lnTo>
                <a:lnTo>
                  <a:pt x="561830" y="59911"/>
                </a:lnTo>
                <a:lnTo>
                  <a:pt x="552851" y="61899"/>
                </a:lnTo>
                <a:lnTo>
                  <a:pt x="552851" y="138913"/>
                </a:lnTo>
                <a:lnTo>
                  <a:pt x="565909" y="141483"/>
                </a:lnTo>
                <a:lnTo>
                  <a:pt x="565909" y="146110"/>
                </a:lnTo>
                <a:close/>
              </a:path>
              <a:path w="725805" h="191770">
                <a:moveTo>
                  <a:pt x="621432" y="146110"/>
                </a:moveTo>
                <a:lnTo>
                  <a:pt x="579790" y="146110"/>
                </a:lnTo>
                <a:lnTo>
                  <a:pt x="579790" y="141483"/>
                </a:lnTo>
                <a:lnTo>
                  <a:pt x="592642" y="138913"/>
                </a:lnTo>
                <a:lnTo>
                  <a:pt x="592642" y="71530"/>
                </a:lnTo>
                <a:lnTo>
                  <a:pt x="591254" y="67057"/>
                </a:lnTo>
                <a:lnTo>
                  <a:pt x="585703" y="60545"/>
                </a:lnTo>
                <a:lnTo>
                  <a:pt x="581401" y="58917"/>
                </a:lnTo>
                <a:lnTo>
                  <a:pt x="607467" y="58917"/>
                </a:lnTo>
                <a:lnTo>
                  <a:pt x="607587" y="59054"/>
                </a:lnTo>
                <a:lnTo>
                  <a:pt x="609712" y="66114"/>
                </a:lnTo>
                <a:lnTo>
                  <a:pt x="609712" y="138913"/>
                </a:lnTo>
                <a:lnTo>
                  <a:pt x="621432" y="141483"/>
                </a:lnTo>
                <a:lnTo>
                  <a:pt x="621432" y="146110"/>
                </a:lnTo>
                <a:close/>
              </a:path>
              <a:path w="725805" h="191770">
                <a:moveTo>
                  <a:pt x="714309" y="49457"/>
                </a:moveTo>
                <a:lnTo>
                  <a:pt x="694735" y="49457"/>
                </a:lnTo>
                <a:lnTo>
                  <a:pt x="717459" y="38044"/>
                </a:lnTo>
                <a:lnTo>
                  <a:pt x="721058" y="42465"/>
                </a:lnTo>
                <a:lnTo>
                  <a:pt x="714309" y="49457"/>
                </a:lnTo>
                <a:close/>
              </a:path>
              <a:path w="725805" h="191770">
                <a:moveTo>
                  <a:pt x="673656" y="191558"/>
                </a:moveTo>
                <a:lnTo>
                  <a:pt x="636693" y="181447"/>
                </a:lnTo>
                <a:lnTo>
                  <a:pt x="633248" y="175689"/>
                </a:lnTo>
                <a:lnTo>
                  <a:pt x="633248" y="164584"/>
                </a:lnTo>
                <a:lnTo>
                  <a:pt x="634482" y="161002"/>
                </a:lnTo>
                <a:lnTo>
                  <a:pt x="639418" y="153942"/>
                </a:lnTo>
                <a:lnTo>
                  <a:pt x="643941" y="149812"/>
                </a:lnTo>
                <a:lnTo>
                  <a:pt x="650522" y="145082"/>
                </a:lnTo>
                <a:lnTo>
                  <a:pt x="646616" y="143779"/>
                </a:lnTo>
                <a:lnTo>
                  <a:pt x="643324" y="141552"/>
                </a:lnTo>
                <a:lnTo>
                  <a:pt x="637978" y="135245"/>
                </a:lnTo>
                <a:lnTo>
                  <a:pt x="636641" y="131852"/>
                </a:lnTo>
                <a:lnTo>
                  <a:pt x="636641" y="128219"/>
                </a:lnTo>
                <a:lnTo>
                  <a:pt x="652887" y="109917"/>
                </a:lnTo>
                <a:lnTo>
                  <a:pt x="645774" y="105187"/>
                </a:lnTo>
                <a:lnTo>
                  <a:pt x="640702" y="98632"/>
                </a:lnTo>
                <a:lnTo>
                  <a:pt x="637656" y="90233"/>
                </a:lnTo>
                <a:lnTo>
                  <a:pt x="636641" y="79995"/>
                </a:lnTo>
                <a:lnTo>
                  <a:pt x="637267" y="72528"/>
                </a:lnTo>
                <a:lnTo>
                  <a:pt x="666823" y="47426"/>
                </a:lnTo>
                <a:lnTo>
                  <a:pt x="675817" y="46887"/>
                </a:lnTo>
                <a:lnTo>
                  <a:pt x="678352" y="46887"/>
                </a:lnTo>
                <a:lnTo>
                  <a:pt x="681608" y="47144"/>
                </a:lnTo>
                <a:lnTo>
                  <a:pt x="689559" y="48172"/>
                </a:lnTo>
                <a:lnTo>
                  <a:pt x="692611" y="48772"/>
                </a:lnTo>
                <a:lnTo>
                  <a:pt x="694735" y="49457"/>
                </a:lnTo>
                <a:lnTo>
                  <a:pt x="714309" y="49457"/>
                </a:lnTo>
                <a:lnTo>
                  <a:pt x="709247" y="54701"/>
                </a:lnTo>
                <a:lnTo>
                  <a:pt x="668207" y="54701"/>
                </a:lnTo>
                <a:lnTo>
                  <a:pt x="662929" y="56655"/>
                </a:lnTo>
                <a:lnTo>
                  <a:pt x="656212" y="64469"/>
                </a:lnTo>
                <a:lnTo>
                  <a:pt x="654549" y="70878"/>
                </a:lnTo>
                <a:lnTo>
                  <a:pt x="654531" y="89044"/>
                </a:lnTo>
                <a:lnTo>
                  <a:pt x="656178" y="95624"/>
                </a:lnTo>
                <a:lnTo>
                  <a:pt x="662759" y="103850"/>
                </a:lnTo>
                <a:lnTo>
                  <a:pt x="668002" y="105907"/>
                </a:lnTo>
                <a:lnTo>
                  <a:pt x="702614" y="105907"/>
                </a:lnTo>
                <a:lnTo>
                  <a:pt x="698148" y="108921"/>
                </a:lnTo>
                <a:lnTo>
                  <a:pt x="691523" y="111587"/>
                </a:lnTo>
                <a:lnTo>
                  <a:pt x="688671" y="112179"/>
                </a:lnTo>
                <a:lnTo>
                  <a:pt x="659364" y="112179"/>
                </a:lnTo>
                <a:lnTo>
                  <a:pt x="652887" y="125649"/>
                </a:lnTo>
                <a:lnTo>
                  <a:pt x="653093" y="126814"/>
                </a:lnTo>
                <a:lnTo>
                  <a:pt x="654428" y="127911"/>
                </a:lnTo>
                <a:lnTo>
                  <a:pt x="659364" y="129967"/>
                </a:lnTo>
                <a:lnTo>
                  <a:pt x="662449" y="130481"/>
                </a:lnTo>
                <a:lnTo>
                  <a:pt x="705155" y="130481"/>
                </a:lnTo>
                <a:lnTo>
                  <a:pt x="712883" y="132743"/>
                </a:lnTo>
                <a:lnTo>
                  <a:pt x="722960" y="141792"/>
                </a:lnTo>
                <a:lnTo>
                  <a:pt x="724954" y="146727"/>
                </a:lnTo>
                <a:lnTo>
                  <a:pt x="657513" y="146727"/>
                </a:lnTo>
                <a:lnTo>
                  <a:pt x="654635" y="149195"/>
                </a:lnTo>
                <a:lnTo>
                  <a:pt x="652287" y="152331"/>
                </a:lnTo>
                <a:lnTo>
                  <a:pt x="648654" y="159940"/>
                </a:lnTo>
                <a:lnTo>
                  <a:pt x="647826" y="163179"/>
                </a:lnTo>
                <a:lnTo>
                  <a:pt x="647764" y="172707"/>
                </a:lnTo>
                <a:lnTo>
                  <a:pt x="649871" y="176905"/>
                </a:lnTo>
                <a:lnTo>
                  <a:pt x="658370" y="182047"/>
                </a:lnTo>
                <a:lnTo>
                  <a:pt x="664884" y="183332"/>
                </a:lnTo>
                <a:lnTo>
                  <a:pt x="710918" y="183332"/>
                </a:lnTo>
                <a:lnTo>
                  <a:pt x="709577" y="184274"/>
                </a:lnTo>
                <a:lnTo>
                  <a:pt x="701830" y="187188"/>
                </a:lnTo>
                <a:lnTo>
                  <a:pt x="695712" y="189100"/>
                </a:lnTo>
                <a:lnTo>
                  <a:pt x="688977" y="190465"/>
                </a:lnTo>
                <a:lnTo>
                  <a:pt x="681625" y="191284"/>
                </a:lnTo>
                <a:lnTo>
                  <a:pt x="673656" y="191558"/>
                </a:lnTo>
                <a:close/>
              </a:path>
              <a:path w="725805" h="191770">
                <a:moveTo>
                  <a:pt x="702614" y="105907"/>
                </a:moveTo>
                <a:lnTo>
                  <a:pt x="682671" y="105907"/>
                </a:lnTo>
                <a:lnTo>
                  <a:pt x="687967" y="103765"/>
                </a:lnTo>
                <a:lnTo>
                  <a:pt x="694205" y="95196"/>
                </a:lnTo>
                <a:lnTo>
                  <a:pt x="695681" y="89044"/>
                </a:lnTo>
                <a:lnTo>
                  <a:pt x="695763" y="70878"/>
                </a:lnTo>
                <a:lnTo>
                  <a:pt x="694152" y="64384"/>
                </a:lnTo>
                <a:lnTo>
                  <a:pt x="687708" y="56638"/>
                </a:lnTo>
                <a:lnTo>
                  <a:pt x="682534" y="54701"/>
                </a:lnTo>
                <a:lnTo>
                  <a:pt x="709247" y="54701"/>
                </a:lnTo>
                <a:lnTo>
                  <a:pt x="706766" y="57272"/>
                </a:lnTo>
                <a:lnTo>
                  <a:pt x="711359" y="62413"/>
                </a:lnTo>
                <a:lnTo>
                  <a:pt x="713654" y="69987"/>
                </a:lnTo>
                <a:lnTo>
                  <a:pt x="713654" y="79995"/>
                </a:lnTo>
                <a:lnTo>
                  <a:pt x="713031" y="87816"/>
                </a:lnTo>
                <a:lnTo>
                  <a:pt x="711161" y="94622"/>
                </a:lnTo>
                <a:lnTo>
                  <a:pt x="708045" y="100412"/>
                </a:lnTo>
                <a:lnTo>
                  <a:pt x="703671" y="105193"/>
                </a:lnTo>
                <a:lnTo>
                  <a:pt x="702614" y="105907"/>
                </a:lnTo>
                <a:close/>
              </a:path>
              <a:path w="725805" h="191770">
                <a:moveTo>
                  <a:pt x="674994" y="113721"/>
                </a:moveTo>
                <a:lnTo>
                  <a:pt x="669373" y="113721"/>
                </a:lnTo>
                <a:lnTo>
                  <a:pt x="664073" y="113188"/>
                </a:lnTo>
                <a:lnTo>
                  <a:pt x="659364" y="112179"/>
                </a:lnTo>
                <a:lnTo>
                  <a:pt x="688671" y="112179"/>
                </a:lnTo>
                <a:lnTo>
                  <a:pt x="683805" y="113188"/>
                </a:lnTo>
                <a:lnTo>
                  <a:pt x="674994" y="113721"/>
                </a:lnTo>
                <a:close/>
              </a:path>
              <a:path w="725805" h="191770">
                <a:moveTo>
                  <a:pt x="710918" y="183332"/>
                </a:moveTo>
                <a:lnTo>
                  <a:pt x="673656" y="183332"/>
                </a:lnTo>
                <a:lnTo>
                  <a:pt x="681750" y="182933"/>
                </a:lnTo>
                <a:lnTo>
                  <a:pt x="688862" y="181738"/>
                </a:lnTo>
                <a:lnTo>
                  <a:pt x="694990" y="179746"/>
                </a:lnTo>
                <a:lnTo>
                  <a:pt x="700210" y="176905"/>
                </a:lnTo>
                <a:lnTo>
                  <a:pt x="706338" y="172707"/>
                </a:lnTo>
                <a:lnTo>
                  <a:pt x="709438" y="166778"/>
                </a:lnTo>
                <a:lnTo>
                  <a:pt x="709438" y="155261"/>
                </a:lnTo>
                <a:lnTo>
                  <a:pt x="708240" y="152211"/>
                </a:lnTo>
                <a:lnTo>
                  <a:pt x="703441" y="147824"/>
                </a:lnTo>
                <a:lnTo>
                  <a:pt x="699808" y="146727"/>
                </a:lnTo>
                <a:lnTo>
                  <a:pt x="724954" y="146727"/>
                </a:lnTo>
                <a:lnTo>
                  <a:pt x="725397" y="147824"/>
                </a:lnTo>
                <a:lnTo>
                  <a:pt x="725382" y="163487"/>
                </a:lnTo>
                <a:lnTo>
                  <a:pt x="723475" y="169451"/>
                </a:lnTo>
                <a:lnTo>
                  <a:pt x="715454" y="180144"/>
                </a:lnTo>
                <a:lnTo>
                  <a:pt x="710918" y="183332"/>
                </a:lnTo>
                <a:close/>
              </a:path>
            </a:pathLst>
          </a:custGeom>
          <a:solidFill>
            <a:srgbClr val="000000"/>
          </a:solidFill>
        </p:spPr>
        <p:txBody>
          <a:bodyPr wrap="square" lIns="0" tIns="0" rIns="0" bIns="0" rtlCol="0"/>
          <a:lstStyle/>
          <a:p>
            <a:endParaRPr/>
          </a:p>
        </p:txBody>
      </p:sp>
      <p:sp>
        <p:nvSpPr>
          <p:cNvPr id="35" name="object 35"/>
          <p:cNvSpPr/>
          <p:nvPr/>
        </p:nvSpPr>
        <p:spPr>
          <a:xfrm>
            <a:off x="498195" y="5134406"/>
            <a:ext cx="1677035" cy="252729"/>
          </a:xfrm>
          <a:custGeom>
            <a:avLst/>
            <a:gdLst/>
            <a:ahLst/>
            <a:cxnLst/>
            <a:rect l="l" t="t" r="r" b="b"/>
            <a:pathLst>
              <a:path w="1677035" h="252729">
                <a:moveTo>
                  <a:pt x="265950" y="235559"/>
                </a:moveTo>
                <a:lnTo>
                  <a:pt x="247167" y="230593"/>
                </a:lnTo>
                <a:lnTo>
                  <a:pt x="222923" y="166674"/>
                </a:lnTo>
                <a:lnTo>
                  <a:pt x="215226" y="146418"/>
                </a:lnTo>
                <a:lnTo>
                  <a:pt x="173799" y="37198"/>
                </a:lnTo>
                <a:lnTo>
                  <a:pt x="159677" y="0"/>
                </a:lnTo>
                <a:lnTo>
                  <a:pt x="153974" y="0"/>
                </a:lnTo>
                <a:lnTo>
                  <a:pt x="153974" y="146418"/>
                </a:lnTo>
                <a:lnTo>
                  <a:pt x="73672" y="146418"/>
                </a:lnTo>
                <a:lnTo>
                  <a:pt x="114376" y="37198"/>
                </a:lnTo>
                <a:lnTo>
                  <a:pt x="153974" y="146418"/>
                </a:lnTo>
                <a:lnTo>
                  <a:pt x="153974" y="0"/>
                </a:lnTo>
                <a:lnTo>
                  <a:pt x="106273" y="0"/>
                </a:lnTo>
                <a:lnTo>
                  <a:pt x="18415" y="230593"/>
                </a:lnTo>
                <a:lnTo>
                  <a:pt x="0" y="235559"/>
                </a:lnTo>
                <a:lnTo>
                  <a:pt x="0" y="249008"/>
                </a:lnTo>
                <a:lnTo>
                  <a:pt x="75145" y="249008"/>
                </a:lnTo>
                <a:lnTo>
                  <a:pt x="75145" y="235559"/>
                </a:lnTo>
                <a:lnTo>
                  <a:pt x="43459" y="230593"/>
                </a:lnTo>
                <a:lnTo>
                  <a:pt x="66116" y="166674"/>
                </a:lnTo>
                <a:lnTo>
                  <a:pt x="160972" y="166674"/>
                </a:lnTo>
                <a:lnTo>
                  <a:pt x="184543" y="230593"/>
                </a:lnTo>
                <a:lnTo>
                  <a:pt x="155994" y="235559"/>
                </a:lnTo>
                <a:lnTo>
                  <a:pt x="155994" y="249008"/>
                </a:lnTo>
                <a:lnTo>
                  <a:pt x="265950" y="249008"/>
                </a:lnTo>
                <a:lnTo>
                  <a:pt x="265950" y="235559"/>
                </a:lnTo>
                <a:close/>
              </a:path>
              <a:path w="1677035" h="252729">
                <a:moveTo>
                  <a:pt x="418376" y="111125"/>
                </a:moveTo>
                <a:lnTo>
                  <a:pt x="377761" y="111125"/>
                </a:lnTo>
                <a:lnTo>
                  <a:pt x="377761" y="118630"/>
                </a:lnTo>
                <a:lnTo>
                  <a:pt x="391642" y="121399"/>
                </a:lnTo>
                <a:lnTo>
                  <a:pt x="355447" y="211785"/>
                </a:lnTo>
                <a:lnTo>
                  <a:pt x="316687" y="121399"/>
                </a:lnTo>
                <a:lnTo>
                  <a:pt x="330987" y="118630"/>
                </a:lnTo>
                <a:lnTo>
                  <a:pt x="330987" y="111125"/>
                </a:lnTo>
                <a:lnTo>
                  <a:pt x="271030" y="111125"/>
                </a:lnTo>
                <a:lnTo>
                  <a:pt x="271030" y="118630"/>
                </a:lnTo>
                <a:lnTo>
                  <a:pt x="282346" y="121399"/>
                </a:lnTo>
                <a:lnTo>
                  <a:pt x="338391" y="252196"/>
                </a:lnTo>
                <a:lnTo>
                  <a:pt x="352056" y="252196"/>
                </a:lnTo>
                <a:lnTo>
                  <a:pt x="368515" y="211785"/>
                </a:lnTo>
                <a:lnTo>
                  <a:pt x="405320" y="121399"/>
                </a:lnTo>
                <a:lnTo>
                  <a:pt x="418376" y="118630"/>
                </a:lnTo>
                <a:lnTo>
                  <a:pt x="418376" y="111125"/>
                </a:lnTo>
                <a:close/>
              </a:path>
              <a:path w="1677035" h="252729">
                <a:moveTo>
                  <a:pt x="571868" y="241503"/>
                </a:moveTo>
                <a:lnTo>
                  <a:pt x="561390" y="238721"/>
                </a:lnTo>
                <a:lnTo>
                  <a:pt x="547852" y="203047"/>
                </a:lnTo>
                <a:lnTo>
                  <a:pt x="543560" y="191731"/>
                </a:lnTo>
                <a:lnTo>
                  <a:pt x="520420" y="130759"/>
                </a:lnTo>
                <a:lnTo>
                  <a:pt x="512546" y="109994"/>
                </a:lnTo>
                <a:lnTo>
                  <a:pt x="509358" y="109994"/>
                </a:lnTo>
                <a:lnTo>
                  <a:pt x="509358" y="191731"/>
                </a:lnTo>
                <a:lnTo>
                  <a:pt x="464527" y="191731"/>
                </a:lnTo>
                <a:lnTo>
                  <a:pt x="487248" y="130759"/>
                </a:lnTo>
                <a:lnTo>
                  <a:pt x="509358" y="191731"/>
                </a:lnTo>
                <a:lnTo>
                  <a:pt x="509358" y="109994"/>
                </a:lnTo>
                <a:lnTo>
                  <a:pt x="482727" y="109994"/>
                </a:lnTo>
                <a:lnTo>
                  <a:pt x="433679" y="238721"/>
                </a:lnTo>
                <a:lnTo>
                  <a:pt x="423405" y="241503"/>
                </a:lnTo>
                <a:lnTo>
                  <a:pt x="423405" y="249008"/>
                </a:lnTo>
                <a:lnTo>
                  <a:pt x="465353" y="249008"/>
                </a:lnTo>
                <a:lnTo>
                  <a:pt x="465353" y="241503"/>
                </a:lnTo>
                <a:lnTo>
                  <a:pt x="447662" y="238721"/>
                </a:lnTo>
                <a:lnTo>
                  <a:pt x="460311" y="203047"/>
                </a:lnTo>
                <a:lnTo>
                  <a:pt x="513270" y="203047"/>
                </a:lnTo>
                <a:lnTo>
                  <a:pt x="526427" y="238721"/>
                </a:lnTo>
                <a:lnTo>
                  <a:pt x="510489" y="241503"/>
                </a:lnTo>
                <a:lnTo>
                  <a:pt x="510489" y="249008"/>
                </a:lnTo>
                <a:lnTo>
                  <a:pt x="571868" y="249008"/>
                </a:lnTo>
                <a:lnTo>
                  <a:pt x="571868" y="241503"/>
                </a:lnTo>
                <a:close/>
              </a:path>
              <a:path w="1677035" h="252729">
                <a:moveTo>
                  <a:pt x="648030" y="111125"/>
                </a:moveTo>
                <a:lnTo>
                  <a:pt x="580263" y="111125"/>
                </a:lnTo>
                <a:lnTo>
                  <a:pt x="580263" y="118630"/>
                </a:lnTo>
                <a:lnTo>
                  <a:pt x="597954" y="121399"/>
                </a:lnTo>
                <a:lnTo>
                  <a:pt x="597954" y="238721"/>
                </a:lnTo>
                <a:lnTo>
                  <a:pt x="580263" y="241401"/>
                </a:lnTo>
                <a:lnTo>
                  <a:pt x="580263" y="249008"/>
                </a:lnTo>
                <a:lnTo>
                  <a:pt x="648030" y="249008"/>
                </a:lnTo>
                <a:lnTo>
                  <a:pt x="648030" y="241401"/>
                </a:lnTo>
                <a:lnTo>
                  <a:pt x="630339" y="238721"/>
                </a:lnTo>
                <a:lnTo>
                  <a:pt x="630339" y="121399"/>
                </a:lnTo>
                <a:lnTo>
                  <a:pt x="648030" y="118630"/>
                </a:lnTo>
                <a:lnTo>
                  <a:pt x="648030" y="111125"/>
                </a:lnTo>
                <a:close/>
              </a:path>
              <a:path w="1677035" h="252729">
                <a:moveTo>
                  <a:pt x="786485" y="207365"/>
                </a:moveTo>
                <a:lnTo>
                  <a:pt x="777227" y="207365"/>
                </a:lnTo>
                <a:lnTo>
                  <a:pt x="768807" y="236054"/>
                </a:lnTo>
                <a:lnTo>
                  <a:pt x="762939" y="236956"/>
                </a:lnTo>
                <a:lnTo>
                  <a:pt x="755611" y="237591"/>
                </a:lnTo>
                <a:lnTo>
                  <a:pt x="746848" y="237985"/>
                </a:lnTo>
                <a:lnTo>
                  <a:pt x="736612" y="238112"/>
                </a:lnTo>
                <a:lnTo>
                  <a:pt x="708545" y="238112"/>
                </a:lnTo>
                <a:lnTo>
                  <a:pt x="708545" y="121297"/>
                </a:lnTo>
                <a:lnTo>
                  <a:pt x="729830" y="118630"/>
                </a:lnTo>
                <a:lnTo>
                  <a:pt x="729830" y="111125"/>
                </a:lnTo>
                <a:lnTo>
                  <a:pt x="658583" y="111125"/>
                </a:lnTo>
                <a:lnTo>
                  <a:pt x="658583" y="118630"/>
                </a:lnTo>
                <a:lnTo>
                  <a:pt x="676160" y="121297"/>
                </a:lnTo>
                <a:lnTo>
                  <a:pt x="676160" y="238721"/>
                </a:lnTo>
                <a:lnTo>
                  <a:pt x="658469" y="241503"/>
                </a:lnTo>
                <a:lnTo>
                  <a:pt x="658469" y="249008"/>
                </a:lnTo>
                <a:lnTo>
                  <a:pt x="782586" y="249008"/>
                </a:lnTo>
                <a:lnTo>
                  <a:pt x="783602" y="238112"/>
                </a:lnTo>
                <a:lnTo>
                  <a:pt x="786485" y="207365"/>
                </a:lnTo>
                <a:close/>
              </a:path>
              <a:path w="1677035" h="252729">
                <a:moveTo>
                  <a:pt x="944816" y="241503"/>
                </a:moveTo>
                <a:lnTo>
                  <a:pt x="934326" y="238721"/>
                </a:lnTo>
                <a:lnTo>
                  <a:pt x="920788" y="203047"/>
                </a:lnTo>
                <a:lnTo>
                  <a:pt x="916495" y="191731"/>
                </a:lnTo>
                <a:lnTo>
                  <a:pt x="893368" y="130759"/>
                </a:lnTo>
                <a:lnTo>
                  <a:pt x="885482" y="109994"/>
                </a:lnTo>
                <a:lnTo>
                  <a:pt x="882294" y="109994"/>
                </a:lnTo>
                <a:lnTo>
                  <a:pt x="882294" y="191731"/>
                </a:lnTo>
                <a:lnTo>
                  <a:pt x="837463" y="191731"/>
                </a:lnTo>
                <a:lnTo>
                  <a:pt x="860183" y="130759"/>
                </a:lnTo>
                <a:lnTo>
                  <a:pt x="882294" y="191731"/>
                </a:lnTo>
                <a:lnTo>
                  <a:pt x="882294" y="109994"/>
                </a:lnTo>
                <a:lnTo>
                  <a:pt x="855662" y="109994"/>
                </a:lnTo>
                <a:lnTo>
                  <a:pt x="806615" y="238721"/>
                </a:lnTo>
                <a:lnTo>
                  <a:pt x="796340" y="241503"/>
                </a:lnTo>
                <a:lnTo>
                  <a:pt x="796340" y="249008"/>
                </a:lnTo>
                <a:lnTo>
                  <a:pt x="838288" y="249008"/>
                </a:lnTo>
                <a:lnTo>
                  <a:pt x="838288" y="241503"/>
                </a:lnTo>
                <a:lnTo>
                  <a:pt x="820597" y="238721"/>
                </a:lnTo>
                <a:lnTo>
                  <a:pt x="833247" y="203047"/>
                </a:lnTo>
                <a:lnTo>
                  <a:pt x="886206" y="203047"/>
                </a:lnTo>
                <a:lnTo>
                  <a:pt x="899363" y="238721"/>
                </a:lnTo>
                <a:lnTo>
                  <a:pt x="883424" y="241503"/>
                </a:lnTo>
                <a:lnTo>
                  <a:pt x="883424" y="249008"/>
                </a:lnTo>
                <a:lnTo>
                  <a:pt x="944816" y="249008"/>
                </a:lnTo>
                <a:lnTo>
                  <a:pt x="944816" y="241503"/>
                </a:lnTo>
                <a:close/>
              </a:path>
              <a:path w="1677035" h="252729">
                <a:moveTo>
                  <a:pt x="1080706" y="199072"/>
                </a:moveTo>
                <a:lnTo>
                  <a:pt x="1046772" y="176060"/>
                </a:lnTo>
                <a:lnTo>
                  <a:pt x="1046772" y="199682"/>
                </a:lnTo>
                <a:lnTo>
                  <a:pt x="1046772" y="218744"/>
                </a:lnTo>
                <a:lnTo>
                  <a:pt x="1044829" y="226148"/>
                </a:lnTo>
                <a:lnTo>
                  <a:pt x="1037094" y="235877"/>
                </a:lnTo>
                <a:lnTo>
                  <a:pt x="1031138" y="238315"/>
                </a:lnTo>
                <a:lnTo>
                  <a:pt x="1017435" y="238315"/>
                </a:lnTo>
                <a:lnTo>
                  <a:pt x="1009650" y="238112"/>
                </a:lnTo>
                <a:lnTo>
                  <a:pt x="999782" y="237693"/>
                </a:lnTo>
                <a:lnTo>
                  <a:pt x="999782" y="181762"/>
                </a:lnTo>
                <a:lnTo>
                  <a:pt x="1027925" y="181762"/>
                </a:lnTo>
                <a:lnTo>
                  <a:pt x="1035380" y="183984"/>
                </a:lnTo>
                <a:lnTo>
                  <a:pt x="1044486" y="192900"/>
                </a:lnTo>
                <a:lnTo>
                  <a:pt x="1046772" y="199682"/>
                </a:lnTo>
                <a:lnTo>
                  <a:pt x="1046772" y="176060"/>
                </a:lnTo>
                <a:lnTo>
                  <a:pt x="1041730" y="175285"/>
                </a:lnTo>
                <a:lnTo>
                  <a:pt x="1050366" y="173431"/>
                </a:lnTo>
                <a:lnTo>
                  <a:pt x="1055624" y="170446"/>
                </a:lnTo>
                <a:lnTo>
                  <a:pt x="1057262" y="169519"/>
                </a:lnTo>
                <a:lnTo>
                  <a:pt x="1067536" y="157594"/>
                </a:lnTo>
                <a:lnTo>
                  <a:pt x="1070114" y="150507"/>
                </a:lnTo>
                <a:lnTo>
                  <a:pt x="1070114" y="142278"/>
                </a:lnTo>
                <a:lnTo>
                  <a:pt x="1040396" y="112966"/>
                </a:lnTo>
                <a:lnTo>
                  <a:pt x="1036383" y="112471"/>
                </a:lnTo>
                <a:lnTo>
                  <a:pt x="1036383" y="137134"/>
                </a:lnTo>
                <a:lnTo>
                  <a:pt x="1036383" y="154343"/>
                </a:lnTo>
                <a:lnTo>
                  <a:pt x="1034643" y="160858"/>
                </a:lnTo>
                <a:lnTo>
                  <a:pt x="1027645" y="168529"/>
                </a:lnTo>
                <a:lnTo>
                  <a:pt x="1022235" y="170446"/>
                </a:lnTo>
                <a:lnTo>
                  <a:pt x="999782" y="170446"/>
                </a:lnTo>
                <a:lnTo>
                  <a:pt x="999782" y="122428"/>
                </a:lnTo>
                <a:lnTo>
                  <a:pt x="1022019" y="122428"/>
                </a:lnTo>
                <a:lnTo>
                  <a:pt x="1027734" y="124218"/>
                </a:lnTo>
                <a:lnTo>
                  <a:pt x="1034656" y="131343"/>
                </a:lnTo>
                <a:lnTo>
                  <a:pt x="1036383" y="137134"/>
                </a:lnTo>
                <a:lnTo>
                  <a:pt x="1036383" y="112471"/>
                </a:lnTo>
                <a:lnTo>
                  <a:pt x="1029373" y="111582"/>
                </a:lnTo>
                <a:lnTo>
                  <a:pt x="1016546" y="111125"/>
                </a:lnTo>
                <a:lnTo>
                  <a:pt x="949604" y="111125"/>
                </a:lnTo>
                <a:lnTo>
                  <a:pt x="949604" y="118630"/>
                </a:lnTo>
                <a:lnTo>
                  <a:pt x="967397" y="121297"/>
                </a:lnTo>
                <a:lnTo>
                  <a:pt x="967397" y="238721"/>
                </a:lnTo>
                <a:lnTo>
                  <a:pt x="949604" y="241503"/>
                </a:lnTo>
                <a:lnTo>
                  <a:pt x="949604" y="249008"/>
                </a:lnTo>
                <a:lnTo>
                  <a:pt x="976541" y="249008"/>
                </a:lnTo>
                <a:lnTo>
                  <a:pt x="1023429" y="249618"/>
                </a:lnTo>
                <a:lnTo>
                  <a:pt x="1065898" y="239242"/>
                </a:lnTo>
                <a:lnTo>
                  <a:pt x="1066927" y="238315"/>
                </a:lnTo>
                <a:lnTo>
                  <a:pt x="1072375" y="233438"/>
                </a:lnTo>
                <a:lnTo>
                  <a:pt x="1076998" y="226441"/>
                </a:lnTo>
                <a:lnTo>
                  <a:pt x="1079779" y="218224"/>
                </a:lnTo>
                <a:lnTo>
                  <a:pt x="1080706" y="208800"/>
                </a:lnTo>
                <a:lnTo>
                  <a:pt x="1080706" y="199072"/>
                </a:lnTo>
                <a:close/>
              </a:path>
              <a:path w="1677035" h="252729">
                <a:moveTo>
                  <a:pt x="1161211" y="111125"/>
                </a:moveTo>
                <a:lnTo>
                  <a:pt x="1093444" y="111125"/>
                </a:lnTo>
                <a:lnTo>
                  <a:pt x="1093444" y="118630"/>
                </a:lnTo>
                <a:lnTo>
                  <a:pt x="1111135" y="121399"/>
                </a:lnTo>
                <a:lnTo>
                  <a:pt x="1111135" y="238721"/>
                </a:lnTo>
                <a:lnTo>
                  <a:pt x="1093444" y="241401"/>
                </a:lnTo>
                <a:lnTo>
                  <a:pt x="1093444" y="249008"/>
                </a:lnTo>
                <a:lnTo>
                  <a:pt x="1161211" y="249008"/>
                </a:lnTo>
                <a:lnTo>
                  <a:pt x="1161211" y="241401"/>
                </a:lnTo>
                <a:lnTo>
                  <a:pt x="1143520" y="238721"/>
                </a:lnTo>
                <a:lnTo>
                  <a:pt x="1143520" y="121399"/>
                </a:lnTo>
                <a:lnTo>
                  <a:pt x="1161211" y="118630"/>
                </a:lnTo>
                <a:lnTo>
                  <a:pt x="1161211" y="111125"/>
                </a:lnTo>
                <a:close/>
              </a:path>
              <a:path w="1677035" h="252729">
                <a:moveTo>
                  <a:pt x="1299667" y="207365"/>
                </a:moveTo>
                <a:lnTo>
                  <a:pt x="1290421" y="207365"/>
                </a:lnTo>
                <a:lnTo>
                  <a:pt x="1281988" y="236054"/>
                </a:lnTo>
                <a:lnTo>
                  <a:pt x="1276121" y="236956"/>
                </a:lnTo>
                <a:lnTo>
                  <a:pt x="1268806" y="237591"/>
                </a:lnTo>
                <a:lnTo>
                  <a:pt x="1260030" y="237985"/>
                </a:lnTo>
                <a:lnTo>
                  <a:pt x="1249807" y="238112"/>
                </a:lnTo>
                <a:lnTo>
                  <a:pt x="1221727" y="238112"/>
                </a:lnTo>
                <a:lnTo>
                  <a:pt x="1221727" y="121297"/>
                </a:lnTo>
                <a:lnTo>
                  <a:pt x="1243012" y="118630"/>
                </a:lnTo>
                <a:lnTo>
                  <a:pt x="1243012" y="111125"/>
                </a:lnTo>
                <a:lnTo>
                  <a:pt x="1171765" y="111125"/>
                </a:lnTo>
                <a:lnTo>
                  <a:pt x="1171765" y="118630"/>
                </a:lnTo>
                <a:lnTo>
                  <a:pt x="1189342" y="121297"/>
                </a:lnTo>
                <a:lnTo>
                  <a:pt x="1189342" y="238721"/>
                </a:lnTo>
                <a:lnTo>
                  <a:pt x="1171663" y="241503"/>
                </a:lnTo>
                <a:lnTo>
                  <a:pt x="1171663" y="249008"/>
                </a:lnTo>
                <a:lnTo>
                  <a:pt x="1295768" y="249008"/>
                </a:lnTo>
                <a:lnTo>
                  <a:pt x="1296784" y="238112"/>
                </a:lnTo>
                <a:lnTo>
                  <a:pt x="1299667" y="207365"/>
                </a:lnTo>
                <a:close/>
              </a:path>
              <a:path w="1677035" h="252729">
                <a:moveTo>
                  <a:pt x="1382318" y="111125"/>
                </a:moveTo>
                <a:lnTo>
                  <a:pt x="1314564" y="111125"/>
                </a:lnTo>
                <a:lnTo>
                  <a:pt x="1314564" y="118630"/>
                </a:lnTo>
                <a:lnTo>
                  <a:pt x="1332242" y="121399"/>
                </a:lnTo>
                <a:lnTo>
                  <a:pt x="1332242" y="238721"/>
                </a:lnTo>
                <a:lnTo>
                  <a:pt x="1314564" y="241401"/>
                </a:lnTo>
                <a:lnTo>
                  <a:pt x="1314564" y="249008"/>
                </a:lnTo>
                <a:lnTo>
                  <a:pt x="1382318" y="249008"/>
                </a:lnTo>
                <a:lnTo>
                  <a:pt x="1382318" y="241401"/>
                </a:lnTo>
                <a:lnTo>
                  <a:pt x="1364627" y="238721"/>
                </a:lnTo>
                <a:lnTo>
                  <a:pt x="1364627" y="121399"/>
                </a:lnTo>
                <a:lnTo>
                  <a:pt x="1382318" y="118630"/>
                </a:lnTo>
                <a:lnTo>
                  <a:pt x="1382318" y="111125"/>
                </a:lnTo>
                <a:close/>
              </a:path>
              <a:path w="1677035" h="252729">
                <a:moveTo>
                  <a:pt x="1526438" y="111125"/>
                </a:moveTo>
                <a:lnTo>
                  <a:pt x="1392466" y="111125"/>
                </a:lnTo>
                <a:lnTo>
                  <a:pt x="1392466" y="149682"/>
                </a:lnTo>
                <a:lnTo>
                  <a:pt x="1401813" y="149682"/>
                </a:lnTo>
                <a:lnTo>
                  <a:pt x="1404594" y="124079"/>
                </a:lnTo>
                <a:lnTo>
                  <a:pt x="1410246" y="123177"/>
                </a:lnTo>
                <a:lnTo>
                  <a:pt x="1417650" y="122542"/>
                </a:lnTo>
                <a:lnTo>
                  <a:pt x="1426806" y="122148"/>
                </a:lnTo>
                <a:lnTo>
                  <a:pt x="1437703" y="122021"/>
                </a:lnTo>
                <a:lnTo>
                  <a:pt x="1442948" y="122021"/>
                </a:lnTo>
                <a:lnTo>
                  <a:pt x="1442948" y="238721"/>
                </a:lnTo>
                <a:lnTo>
                  <a:pt x="1421041" y="241503"/>
                </a:lnTo>
                <a:lnTo>
                  <a:pt x="1421041" y="249008"/>
                </a:lnTo>
                <a:lnTo>
                  <a:pt x="1497342" y="249008"/>
                </a:lnTo>
                <a:lnTo>
                  <a:pt x="1497342" y="241503"/>
                </a:lnTo>
                <a:lnTo>
                  <a:pt x="1475435" y="238721"/>
                </a:lnTo>
                <a:lnTo>
                  <a:pt x="1475435" y="122224"/>
                </a:lnTo>
                <a:lnTo>
                  <a:pt x="1480477" y="122224"/>
                </a:lnTo>
                <a:lnTo>
                  <a:pt x="1492034" y="122339"/>
                </a:lnTo>
                <a:lnTo>
                  <a:pt x="1501508" y="122694"/>
                </a:lnTo>
                <a:lnTo>
                  <a:pt x="1508887" y="123266"/>
                </a:lnTo>
                <a:lnTo>
                  <a:pt x="1514195" y="124079"/>
                </a:lnTo>
                <a:lnTo>
                  <a:pt x="1516976" y="149682"/>
                </a:lnTo>
                <a:lnTo>
                  <a:pt x="1526438" y="149682"/>
                </a:lnTo>
                <a:lnTo>
                  <a:pt x="1526438" y="122224"/>
                </a:lnTo>
                <a:lnTo>
                  <a:pt x="1526438" y="122021"/>
                </a:lnTo>
                <a:lnTo>
                  <a:pt x="1526438" y="111125"/>
                </a:lnTo>
                <a:close/>
              </a:path>
              <a:path w="1677035" h="252729">
                <a:moveTo>
                  <a:pt x="1676641" y="111125"/>
                </a:moveTo>
                <a:lnTo>
                  <a:pt x="1629752" y="111125"/>
                </a:lnTo>
                <a:lnTo>
                  <a:pt x="1629752" y="118630"/>
                </a:lnTo>
                <a:lnTo>
                  <a:pt x="1646618" y="121297"/>
                </a:lnTo>
                <a:lnTo>
                  <a:pt x="1616176" y="179082"/>
                </a:lnTo>
                <a:lnTo>
                  <a:pt x="1584718" y="121297"/>
                </a:lnTo>
                <a:lnTo>
                  <a:pt x="1603222" y="118630"/>
                </a:lnTo>
                <a:lnTo>
                  <a:pt x="1603222" y="111125"/>
                </a:lnTo>
                <a:lnTo>
                  <a:pt x="1532280" y="111125"/>
                </a:lnTo>
                <a:lnTo>
                  <a:pt x="1532280" y="118630"/>
                </a:lnTo>
                <a:lnTo>
                  <a:pt x="1547799" y="121297"/>
                </a:lnTo>
                <a:lnTo>
                  <a:pt x="1589747" y="195338"/>
                </a:lnTo>
                <a:lnTo>
                  <a:pt x="1589747" y="238721"/>
                </a:lnTo>
                <a:lnTo>
                  <a:pt x="1567853" y="241503"/>
                </a:lnTo>
                <a:lnTo>
                  <a:pt x="1567853" y="249008"/>
                </a:lnTo>
                <a:lnTo>
                  <a:pt x="1644142" y="249008"/>
                </a:lnTo>
                <a:lnTo>
                  <a:pt x="1644142" y="241503"/>
                </a:lnTo>
                <a:lnTo>
                  <a:pt x="1622247" y="238721"/>
                </a:lnTo>
                <a:lnTo>
                  <a:pt x="1622247" y="194716"/>
                </a:lnTo>
                <a:lnTo>
                  <a:pt x="1630718" y="179082"/>
                </a:lnTo>
                <a:lnTo>
                  <a:pt x="1662036" y="121297"/>
                </a:lnTo>
                <a:lnTo>
                  <a:pt x="1676641" y="118630"/>
                </a:lnTo>
                <a:lnTo>
                  <a:pt x="1676641" y="111125"/>
                </a:lnTo>
                <a:close/>
              </a:path>
            </a:pathLst>
          </a:custGeom>
          <a:solidFill>
            <a:srgbClr val="000000"/>
          </a:solidFill>
        </p:spPr>
        <p:txBody>
          <a:bodyPr wrap="square" lIns="0" tIns="0" rIns="0" bIns="0" rtlCol="0"/>
          <a:lstStyle/>
          <a:p>
            <a:endParaRPr/>
          </a:p>
        </p:txBody>
      </p:sp>
      <p:pic>
        <p:nvPicPr>
          <p:cNvPr id="36" name="object 36"/>
          <p:cNvPicPr/>
          <p:nvPr/>
        </p:nvPicPr>
        <p:blipFill>
          <a:blip r:embed="rId12" cstate="print"/>
          <a:stretch>
            <a:fillRect/>
          </a:stretch>
        </p:blipFill>
        <p:spPr>
          <a:xfrm>
            <a:off x="494516" y="5575808"/>
            <a:ext cx="120331" cy="67686"/>
          </a:xfrm>
          <a:prstGeom prst="rect">
            <a:avLst/>
          </a:prstGeom>
        </p:spPr>
      </p:pic>
      <p:sp>
        <p:nvSpPr>
          <p:cNvPr id="37" name="object 37"/>
          <p:cNvSpPr/>
          <p:nvPr/>
        </p:nvSpPr>
        <p:spPr>
          <a:xfrm>
            <a:off x="719472" y="5535693"/>
            <a:ext cx="325755" cy="140335"/>
          </a:xfrm>
          <a:custGeom>
            <a:avLst/>
            <a:gdLst/>
            <a:ahLst/>
            <a:cxnLst/>
            <a:rect l="l" t="t" r="r" b="b"/>
            <a:pathLst>
              <a:path w="325755" h="140335">
                <a:moveTo>
                  <a:pt x="66834" y="138296"/>
                </a:moveTo>
                <a:lnTo>
                  <a:pt x="17685" y="137884"/>
                </a:lnTo>
                <a:lnTo>
                  <a:pt x="0" y="137884"/>
                </a:lnTo>
                <a:lnTo>
                  <a:pt x="0" y="132435"/>
                </a:lnTo>
                <a:lnTo>
                  <a:pt x="17685" y="129658"/>
                </a:lnTo>
                <a:lnTo>
                  <a:pt x="17685" y="8122"/>
                </a:lnTo>
                <a:lnTo>
                  <a:pt x="0" y="5449"/>
                </a:lnTo>
                <a:lnTo>
                  <a:pt x="0" y="0"/>
                </a:lnTo>
                <a:lnTo>
                  <a:pt x="62618" y="0"/>
                </a:lnTo>
                <a:lnTo>
                  <a:pt x="80458" y="1063"/>
                </a:lnTo>
                <a:lnTo>
                  <a:pt x="95830" y="4254"/>
                </a:lnTo>
                <a:lnTo>
                  <a:pt x="107962" y="9253"/>
                </a:lnTo>
                <a:lnTo>
                  <a:pt x="37530" y="9253"/>
                </a:lnTo>
                <a:lnTo>
                  <a:pt x="37530" y="128219"/>
                </a:lnTo>
                <a:lnTo>
                  <a:pt x="43988" y="128579"/>
                </a:lnTo>
                <a:lnTo>
                  <a:pt x="51025" y="128836"/>
                </a:lnTo>
                <a:lnTo>
                  <a:pt x="58640" y="128990"/>
                </a:lnTo>
                <a:lnTo>
                  <a:pt x="108230" y="129042"/>
                </a:lnTo>
                <a:lnTo>
                  <a:pt x="97719" y="133848"/>
                </a:lnTo>
                <a:lnTo>
                  <a:pt x="83372" y="137184"/>
                </a:lnTo>
                <a:lnTo>
                  <a:pt x="66834" y="138296"/>
                </a:lnTo>
                <a:close/>
              </a:path>
              <a:path w="325755" h="140335">
                <a:moveTo>
                  <a:pt x="108230" y="129042"/>
                </a:moveTo>
                <a:lnTo>
                  <a:pt x="66834" y="129042"/>
                </a:lnTo>
                <a:lnTo>
                  <a:pt x="78649" y="128110"/>
                </a:lnTo>
                <a:lnTo>
                  <a:pt x="88799" y="125314"/>
                </a:lnTo>
                <a:lnTo>
                  <a:pt x="113091" y="95136"/>
                </a:lnTo>
                <a:lnTo>
                  <a:pt x="116086" y="67965"/>
                </a:lnTo>
                <a:lnTo>
                  <a:pt x="115112" y="54392"/>
                </a:lnTo>
                <a:lnTo>
                  <a:pt x="91887" y="17640"/>
                </a:lnTo>
                <a:lnTo>
                  <a:pt x="56038" y="9253"/>
                </a:lnTo>
                <a:lnTo>
                  <a:pt x="107962" y="9253"/>
                </a:lnTo>
                <a:lnTo>
                  <a:pt x="132974" y="38314"/>
                </a:lnTo>
                <a:lnTo>
                  <a:pt x="137576" y="68171"/>
                </a:lnTo>
                <a:lnTo>
                  <a:pt x="136467" y="84397"/>
                </a:lnTo>
                <a:lnTo>
                  <a:pt x="133142" y="98529"/>
                </a:lnTo>
                <a:lnTo>
                  <a:pt x="127599" y="110566"/>
                </a:lnTo>
                <a:lnTo>
                  <a:pt x="119839" y="120507"/>
                </a:lnTo>
                <a:lnTo>
                  <a:pt x="109875" y="128290"/>
                </a:lnTo>
                <a:lnTo>
                  <a:pt x="108230" y="129042"/>
                </a:lnTo>
                <a:close/>
              </a:path>
              <a:path w="325755" h="140335">
                <a:moveTo>
                  <a:pt x="197789" y="139941"/>
                </a:moveTo>
                <a:lnTo>
                  <a:pt x="160028" y="119620"/>
                </a:lnTo>
                <a:lnTo>
                  <a:pt x="153781" y="89044"/>
                </a:lnTo>
                <a:lnTo>
                  <a:pt x="154405" y="78704"/>
                </a:lnTo>
                <a:lnTo>
                  <a:pt x="178870" y="41900"/>
                </a:lnTo>
                <a:lnTo>
                  <a:pt x="198612" y="38661"/>
                </a:lnTo>
                <a:lnTo>
                  <a:pt x="209000" y="39470"/>
                </a:lnTo>
                <a:lnTo>
                  <a:pt x="217917" y="41835"/>
                </a:lnTo>
                <a:lnTo>
                  <a:pt x="225545" y="45804"/>
                </a:lnTo>
                <a:lnTo>
                  <a:pt x="226769" y="46886"/>
                </a:lnTo>
                <a:lnTo>
                  <a:pt x="188810" y="46886"/>
                </a:lnTo>
                <a:lnTo>
                  <a:pt x="182315" y="50074"/>
                </a:lnTo>
                <a:lnTo>
                  <a:pt x="172289" y="89044"/>
                </a:lnTo>
                <a:lnTo>
                  <a:pt x="172662" y="99570"/>
                </a:lnTo>
                <a:lnTo>
                  <a:pt x="188947" y="131818"/>
                </a:lnTo>
                <a:lnTo>
                  <a:pt x="224904" y="131818"/>
                </a:lnTo>
                <a:lnTo>
                  <a:pt x="217583" y="136760"/>
                </a:lnTo>
                <a:lnTo>
                  <a:pt x="197789" y="139941"/>
                </a:lnTo>
                <a:close/>
              </a:path>
              <a:path w="325755" h="140335">
                <a:moveTo>
                  <a:pt x="224904" y="131818"/>
                </a:moveTo>
                <a:lnTo>
                  <a:pt x="206838" y="131818"/>
                </a:lnTo>
                <a:lnTo>
                  <a:pt x="213555" y="128459"/>
                </a:lnTo>
                <a:lnTo>
                  <a:pt x="217942" y="121741"/>
                </a:lnTo>
                <a:lnTo>
                  <a:pt x="220821" y="115919"/>
                </a:lnTo>
                <a:lnTo>
                  <a:pt x="222878" y="108528"/>
                </a:lnTo>
                <a:lnTo>
                  <a:pt x="224111" y="99570"/>
                </a:lnTo>
                <a:lnTo>
                  <a:pt x="224522" y="89044"/>
                </a:lnTo>
                <a:lnTo>
                  <a:pt x="224118" y="78704"/>
                </a:lnTo>
                <a:lnTo>
                  <a:pt x="206975" y="46886"/>
                </a:lnTo>
                <a:lnTo>
                  <a:pt x="226769" y="46886"/>
                </a:lnTo>
                <a:lnTo>
                  <a:pt x="243030" y="89044"/>
                </a:lnTo>
                <a:lnTo>
                  <a:pt x="240203" y="111311"/>
                </a:lnTo>
                <a:lnTo>
                  <a:pt x="231720" y="127216"/>
                </a:lnTo>
                <a:lnTo>
                  <a:pt x="224904" y="131818"/>
                </a:lnTo>
                <a:close/>
              </a:path>
              <a:path w="325755" h="140335">
                <a:moveTo>
                  <a:pt x="317387" y="131818"/>
                </a:moveTo>
                <a:lnTo>
                  <a:pt x="289821" y="131818"/>
                </a:lnTo>
                <a:lnTo>
                  <a:pt x="298548" y="130751"/>
                </a:lnTo>
                <a:lnTo>
                  <a:pt x="304781" y="127551"/>
                </a:lnTo>
                <a:lnTo>
                  <a:pt x="308521" y="122217"/>
                </a:lnTo>
                <a:lnTo>
                  <a:pt x="309767" y="114749"/>
                </a:lnTo>
                <a:lnTo>
                  <a:pt x="309767" y="106386"/>
                </a:lnTo>
                <a:lnTo>
                  <a:pt x="304524" y="100423"/>
                </a:lnTo>
                <a:lnTo>
                  <a:pt x="294037" y="96858"/>
                </a:lnTo>
                <a:lnTo>
                  <a:pt x="277961" y="91614"/>
                </a:lnTo>
                <a:lnTo>
                  <a:pt x="272922" y="89318"/>
                </a:lnTo>
                <a:lnTo>
                  <a:pt x="266617" y="84657"/>
                </a:lnTo>
                <a:lnTo>
                  <a:pt x="264183" y="81795"/>
                </a:lnTo>
                <a:lnTo>
                  <a:pt x="260755" y="75008"/>
                </a:lnTo>
                <a:lnTo>
                  <a:pt x="259900" y="70913"/>
                </a:lnTo>
                <a:lnTo>
                  <a:pt x="259974" y="57443"/>
                </a:lnTo>
                <a:lnTo>
                  <a:pt x="262795" y="50914"/>
                </a:lnTo>
                <a:lnTo>
                  <a:pt x="274379" y="41111"/>
                </a:lnTo>
                <a:lnTo>
                  <a:pt x="282211" y="38661"/>
                </a:lnTo>
                <a:lnTo>
                  <a:pt x="292083" y="38661"/>
                </a:lnTo>
                <a:lnTo>
                  <a:pt x="297712" y="38860"/>
                </a:lnTo>
                <a:lnTo>
                  <a:pt x="304010" y="39458"/>
                </a:lnTo>
                <a:lnTo>
                  <a:pt x="310976" y="40454"/>
                </a:lnTo>
                <a:lnTo>
                  <a:pt x="318610" y="41848"/>
                </a:lnTo>
                <a:lnTo>
                  <a:pt x="318610" y="46886"/>
                </a:lnTo>
                <a:lnTo>
                  <a:pt x="286736" y="46886"/>
                </a:lnTo>
                <a:lnTo>
                  <a:pt x="282504" y="48258"/>
                </a:lnTo>
                <a:lnTo>
                  <a:pt x="276677" y="53741"/>
                </a:lnTo>
                <a:lnTo>
                  <a:pt x="275220" y="57443"/>
                </a:lnTo>
                <a:lnTo>
                  <a:pt x="275220" y="66011"/>
                </a:lnTo>
                <a:lnTo>
                  <a:pt x="276540" y="69302"/>
                </a:lnTo>
                <a:lnTo>
                  <a:pt x="281817" y="74649"/>
                </a:lnTo>
                <a:lnTo>
                  <a:pt x="285810" y="76876"/>
                </a:lnTo>
                <a:lnTo>
                  <a:pt x="301233" y="82086"/>
                </a:lnTo>
                <a:lnTo>
                  <a:pt x="307813" y="84588"/>
                </a:lnTo>
                <a:lnTo>
                  <a:pt x="325603" y="120336"/>
                </a:lnTo>
                <a:lnTo>
                  <a:pt x="322569" y="127602"/>
                </a:lnTo>
                <a:lnTo>
                  <a:pt x="317387" y="131818"/>
                </a:lnTo>
                <a:close/>
              </a:path>
              <a:path w="325755" h="140335">
                <a:moveTo>
                  <a:pt x="318610" y="62927"/>
                </a:moveTo>
                <a:lnTo>
                  <a:pt x="313779" y="62927"/>
                </a:lnTo>
                <a:lnTo>
                  <a:pt x="309460" y="51719"/>
                </a:lnTo>
                <a:lnTo>
                  <a:pt x="305825" y="48497"/>
                </a:lnTo>
                <a:lnTo>
                  <a:pt x="300102" y="46886"/>
                </a:lnTo>
                <a:lnTo>
                  <a:pt x="318610" y="46886"/>
                </a:lnTo>
                <a:lnTo>
                  <a:pt x="318610" y="62927"/>
                </a:lnTo>
                <a:close/>
              </a:path>
              <a:path w="325755" h="140335">
                <a:moveTo>
                  <a:pt x="289615" y="139941"/>
                </a:moveTo>
                <a:lnTo>
                  <a:pt x="284816" y="139941"/>
                </a:lnTo>
                <a:lnTo>
                  <a:pt x="279522" y="139444"/>
                </a:lnTo>
                <a:lnTo>
                  <a:pt x="267936" y="137456"/>
                </a:lnTo>
                <a:lnTo>
                  <a:pt x="263396" y="136342"/>
                </a:lnTo>
                <a:lnTo>
                  <a:pt x="260104" y="135108"/>
                </a:lnTo>
                <a:lnTo>
                  <a:pt x="260104" y="111356"/>
                </a:lnTo>
                <a:lnTo>
                  <a:pt x="264731" y="111356"/>
                </a:lnTo>
                <a:lnTo>
                  <a:pt x="269770" y="124826"/>
                </a:lnTo>
                <a:lnTo>
                  <a:pt x="274910" y="129487"/>
                </a:lnTo>
                <a:lnTo>
                  <a:pt x="281594" y="131818"/>
                </a:lnTo>
                <a:lnTo>
                  <a:pt x="317387" y="131818"/>
                </a:lnTo>
                <a:lnTo>
                  <a:pt x="316502" y="132537"/>
                </a:lnTo>
                <a:lnTo>
                  <a:pt x="311410" y="135776"/>
                </a:lnTo>
                <a:lnTo>
                  <a:pt x="305231" y="138090"/>
                </a:lnTo>
                <a:lnTo>
                  <a:pt x="297966" y="139478"/>
                </a:lnTo>
                <a:lnTo>
                  <a:pt x="289615" y="139941"/>
                </a:lnTo>
                <a:close/>
              </a:path>
            </a:pathLst>
          </a:custGeom>
          <a:solidFill>
            <a:srgbClr val="000000"/>
          </a:solidFill>
        </p:spPr>
        <p:txBody>
          <a:bodyPr wrap="square" lIns="0" tIns="0" rIns="0" bIns="0" rtlCol="0"/>
          <a:lstStyle/>
          <a:p>
            <a:endParaRPr/>
          </a:p>
        </p:txBody>
      </p:sp>
      <p:pic>
        <p:nvPicPr>
          <p:cNvPr id="38" name="object 38"/>
          <p:cNvPicPr/>
          <p:nvPr/>
        </p:nvPicPr>
        <p:blipFill>
          <a:blip r:embed="rId12" cstate="print"/>
          <a:stretch>
            <a:fillRect/>
          </a:stretch>
        </p:blipFill>
        <p:spPr>
          <a:xfrm>
            <a:off x="494516" y="5827374"/>
            <a:ext cx="120331" cy="67686"/>
          </a:xfrm>
          <a:prstGeom prst="rect">
            <a:avLst/>
          </a:prstGeom>
        </p:spPr>
      </p:pic>
      <p:pic>
        <p:nvPicPr>
          <p:cNvPr id="39" name="object 39"/>
          <p:cNvPicPr/>
          <p:nvPr/>
        </p:nvPicPr>
        <p:blipFill>
          <a:blip r:embed="rId19" cstate="print"/>
          <a:stretch>
            <a:fillRect/>
          </a:stretch>
        </p:blipFill>
        <p:spPr>
          <a:xfrm>
            <a:off x="3855735" y="2302718"/>
            <a:ext cx="586877" cy="525780"/>
          </a:xfrm>
          <a:prstGeom prst="rect">
            <a:avLst/>
          </a:prstGeom>
        </p:spPr>
      </p:pic>
      <p:pic>
        <p:nvPicPr>
          <p:cNvPr id="40" name="object 40"/>
          <p:cNvPicPr/>
          <p:nvPr/>
        </p:nvPicPr>
        <p:blipFill>
          <a:blip r:embed="rId20" cstate="print"/>
          <a:stretch>
            <a:fillRect/>
          </a:stretch>
        </p:blipFill>
        <p:spPr>
          <a:xfrm>
            <a:off x="4735174" y="2361971"/>
            <a:ext cx="1766292" cy="423528"/>
          </a:xfrm>
          <a:prstGeom prst="rect">
            <a:avLst/>
          </a:prstGeom>
        </p:spPr>
      </p:pic>
      <p:sp>
        <p:nvSpPr>
          <p:cNvPr id="41" name="object 41"/>
          <p:cNvSpPr/>
          <p:nvPr/>
        </p:nvSpPr>
        <p:spPr>
          <a:xfrm>
            <a:off x="719472" y="5788448"/>
            <a:ext cx="477520" cy="140335"/>
          </a:xfrm>
          <a:custGeom>
            <a:avLst/>
            <a:gdLst/>
            <a:ahLst/>
            <a:cxnLst/>
            <a:rect l="l" t="t" r="r" b="b"/>
            <a:pathLst>
              <a:path w="477519" h="140335">
                <a:moveTo>
                  <a:pt x="66834" y="138296"/>
                </a:moveTo>
                <a:lnTo>
                  <a:pt x="17685" y="137884"/>
                </a:lnTo>
                <a:lnTo>
                  <a:pt x="0" y="137884"/>
                </a:lnTo>
                <a:lnTo>
                  <a:pt x="0" y="132435"/>
                </a:lnTo>
                <a:lnTo>
                  <a:pt x="17685" y="129658"/>
                </a:lnTo>
                <a:lnTo>
                  <a:pt x="17685" y="8122"/>
                </a:lnTo>
                <a:lnTo>
                  <a:pt x="0" y="5449"/>
                </a:lnTo>
                <a:lnTo>
                  <a:pt x="0" y="0"/>
                </a:lnTo>
                <a:lnTo>
                  <a:pt x="62618" y="0"/>
                </a:lnTo>
                <a:lnTo>
                  <a:pt x="80458" y="1063"/>
                </a:lnTo>
                <a:lnTo>
                  <a:pt x="95830" y="4254"/>
                </a:lnTo>
                <a:lnTo>
                  <a:pt x="107962" y="9253"/>
                </a:lnTo>
                <a:lnTo>
                  <a:pt x="37530" y="9253"/>
                </a:lnTo>
                <a:lnTo>
                  <a:pt x="37530" y="128219"/>
                </a:lnTo>
                <a:lnTo>
                  <a:pt x="43988" y="128579"/>
                </a:lnTo>
                <a:lnTo>
                  <a:pt x="51025" y="128836"/>
                </a:lnTo>
                <a:lnTo>
                  <a:pt x="58640" y="128990"/>
                </a:lnTo>
                <a:lnTo>
                  <a:pt x="108230" y="129042"/>
                </a:lnTo>
                <a:lnTo>
                  <a:pt x="97719" y="133848"/>
                </a:lnTo>
                <a:lnTo>
                  <a:pt x="83372" y="137184"/>
                </a:lnTo>
                <a:lnTo>
                  <a:pt x="66834" y="138296"/>
                </a:lnTo>
                <a:close/>
              </a:path>
              <a:path w="477519" h="140335">
                <a:moveTo>
                  <a:pt x="108230" y="129042"/>
                </a:moveTo>
                <a:lnTo>
                  <a:pt x="66834" y="129042"/>
                </a:lnTo>
                <a:lnTo>
                  <a:pt x="78649" y="128110"/>
                </a:lnTo>
                <a:lnTo>
                  <a:pt x="88799" y="125314"/>
                </a:lnTo>
                <a:lnTo>
                  <a:pt x="113091" y="95136"/>
                </a:lnTo>
                <a:lnTo>
                  <a:pt x="116086" y="67965"/>
                </a:lnTo>
                <a:lnTo>
                  <a:pt x="115112" y="54392"/>
                </a:lnTo>
                <a:lnTo>
                  <a:pt x="91887" y="17640"/>
                </a:lnTo>
                <a:lnTo>
                  <a:pt x="56038" y="9253"/>
                </a:lnTo>
                <a:lnTo>
                  <a:pt x="107962" y="9253"/>
                </a:lnTo>
                <a:lnTo>
                  <a:pt x="132974" y="38314"/>
                </a:lnTo>
                <a:lnTo>
                  <a:pt x="137576" y="68171"/>
                </a:lnTo>
                <a:lnTo>
                  <a:pt x="136467" y="84397"/>
                </a:lnTo>
                <a:lnTo>
                  <a:pt x="133142" y="98529"/>
                </a:lnTo>
                <a:lnTo>
                  <a:pt x="127599" y="110566"/>
                </a:lnTo>
                <a:lnTo>
                  <a:pt x="119839" y="120507"/>
                </a:lnTo>
                <a:lnTo>
                  <a:pt x="109875" y="128290"/>
                </a:lnTo>
                <a:lnTo>
                  <a:pt x="108230" y="129042"/>
                </a:lnTo>
                <a:close/>
              </a:path>
              <a:path w="477519" h="140335">
                <a:moveTo>
                  <a:pt x="218662" y="138296"/>
                </a:moveTo>
                <a:lnTo>
                  <a:pt x="169513" y="137884"/>
                </a:lnTo>
                <a:lnTo>
                  <a:pt x="151828" y="137884"/>
                </a:lnTo>
                <a:lnTo>
                  <a:pt x="151828" y="132435"/>
                </a:lnTo>
                <a:lnTo>
                  <a:pt x="169513" y="129658"/>
                </a:lnTo>
                <a:lnTo>
                  <a:pt x="169513" y="8122"/>
                </a:lnTo>
                <a:lnTo>
                  <a:pt x="151828" y="5449"/>
                </a:lnTo>
                <a:lnTo>
                  <a:pt x="151828" y="0"/>
                </a:lnTo>
                <a:lnTo>
                  <a:pt x="214446" y="0"/>
                </a:lnTo>
                <a:lnTo>
                  <a:pt x="232286" y="1063"/>
                </a:lnTo>
                <a:lnTo>
                  <a:pt x="247658" y="4254"/>
                </a:lnTo>
                <a:lnTo>
                  <a:pt x="259791" y="9253"/>
                </a:lnTo>
                <a:lnTo>
                  <a:pt x="189358" y="9253"/>
                </a:lnTo>
                <a:lnTo>
                  <a:pt x="189358" y="128219"/>
                </a:lnTo>
                <a:lnTo>
                  <a:pt x="195816" y="128579"/>
                </a:lnTo>
                <a:lnTo>
                  <a:pt x="202853" y="128836"/>
                </a:lnTo>
                <a:lnTo>
                  <a:pt x="210468" y="128990"/>
                </a:lnTo>
                <a:lnTo>
                  <a:pt x="260059" y="129042"/>
                </a:lnTo>
                <a:lnTo>
                  <a:pt x="249547" y="133848"/>
                </a:lnTo>
                <a:lnTo>
                  <a:pt x="235200" y="137184"/>
                </a:lnTo>
                <a:lnTo>
                  <a:pt x="218662" y="138296"/>
                </a:lnTo>
                <a:close/>
              </a:path>
              <a:path w="477519" h="140335">
                <a:moveTo>
                  <a:pt x="260059" y="129042"/>
                </a:moveTo>
                <a:lnTo>
                  <a:pt x="218662" y="129042"/>
                </a:lnTo>
                <a:lnTo>
                  <a:pt x="230477" y="128110"/>
                </a:lnTo>
                <a:lnTo>
                  <a:pt x="240628" y="125314"/>
                </a:lnTo>
                <a:lnTo>
                  <a:pt x="264920" y="95136"/>
                </a:lnTo>
                <a:lnTo>
                  <a:pt x="267915" y="67965"/>
                </a:lnTo>
                <a:lnTo>
                  <a:pt x="266941" y="54392"/>
                </a:lnTo>
                <a:lnTo>
                  <a:pt x="243715" y="17640"/>
                </a:lnTo>
                <a:lnTo>
                  <a:pt x="207866" y="9253"/>
                </a:lnTo>
                <a:lnTo>
                  <a:pt x="259791" y="9253"/>
                </a:lnTo>
                <a:lnTo>
                  <a:pt x="284803" y="38314"/>
                </a:lnTo>
                <a:lnTo>
                  <a:pt x="289404" y="68171"/>
                </a:lnTo>
                <a:lnTo>
                  <a:pt x="288296" y="84397"/>
                </a:lnTo>
                <a:lnTo>
                  <a:pt x="284970" y="98529"/>
                </a:lnTo>
                <a:lnTo>
                  <a:pt x="279427" y="110566"/>
                </a:lnTo>
                <a:lnTo>
                  <a:pt x="271667" y="120507"/>
                </a:lnTo>
                <a:lnTo>
                  <a:pt x="261703" y="128290"/>
                </a:lnTo>
                <a:lnTo>
                  <a:pt x="260059" y="129042"/>
                </a:lnTo>
                <a:close/>
              </a:path>
              <a:path w="477519" h="140335">
                <a:moveTo>
                  <a:pt x="349618" y="139941"/>
                </a:moveTo>
                <a:lnTo>
                  <a:pt x="311856" y="119620"/>
                </a:lnTo>
                <a:lnTo>
                  <a:pt x="305611" y="89044"/>
                </a:lnTo>
                <a:lnTo>
                  <a:pt x="306234" y="78704"/>
                </a:lnTo>
                <a:lnTo>
                  <a:pt x="330699" y="41900"/>
                </a:lnTo>
                <a:lnTo>
                  <a:pt x="350441" y="38661"/>
                </a:lnTo>
                <a:lnTo>
                  <a:pt x="360828" y="39470"/>
                </a:lnTo>
                <a:lnTo>
                  <a:pt x="369745" y="41835"/>
                </a:lnTo>
                <a:lnTo>
                  <a:pt x="377373" y="45804"/>
                </a:lnTo>
                <a:lnTo>
                  <a:pt x="378597" y="46886"/>
                </a:lnTo>
                <a:lnTo>
                  <a:pt x="340638" y="46886"/>
                </a:lnTo>
                <a:lnTo>
                  <a:pt x="334142" y="50074"/>
                </a:lnTo>
                <a:lnTo>
                  <a:pt x="324118" y="89044"/>
                </a:lnTo>
                <a:lnTo>
                  <a:pt x="324490" y="99570"/>
                </a:lnTo>
                <a:lnTo>
                  <a:pt x="340775" y="131818"/>
                </a:lnTo>
                <a:lnTo>
                  <a:pt x="376732" y="131818"/>
                </a:lnTo>
                <a:lnTo>
                  <a:pt x="369411" y="136760"/>
                </a:lnTo>
                <a:lnTo>
                  <a:pt x="349618" y="139941"/>
                </a:lnTo>
                <a:close/>
              </a:path>
              <a:path w="477519" h="140335">
                <a:moveTo>
                  <a:pt x="376732" y="131818"/>
                </a:moveTo>
                <a:lnTo>
                  <a:pt x="358666" y="131818"/>
                </a:lnTo>
                <a:lnTo>
                  <a:pt x="365384" y="128459"/>
                </a:lnTo>
                <a:lnTo>
                  <a:pt x="369770" y="121741"/>
                </a:lnTo>
                <a:lnTo>
                  <a:pt x="372650" y="115919"/>
                </a:lnTo>
                <a:lnTo>
                  <a:pt x="374706" y="108528"/>
                </a:lnTo>
                <a:lnTo>
                  <a:pt x="375940" y="99570"/>
                </a:lnTo>
                <a:lnTo>
                  <a:pt x="376351" y="89044"/>
                </a:lnTo>
                <a:lnTo>
                  <a:pt x="375946" y="78704"/>
                </a:lnTo>
                <a:lnTo>
                  <a:pt x="358803" y="46886"/>
                </a:lnTo>
                <a:lnTo>
                  <a:pt x="378597" y="46886"/>
                </a:lnTo>
                <a:lnTo>
                  <a:pt x="394859" y="89044"/>
                </a:lnTo>
                <a:lnTo>
                  <a:pt x="392031" y="111311"/>
                </a:lnTo>
                <a:lnTo>
                  <a:pt x="383549" y="127216"/>
                </a:lnTo>
                <a:lnTo>
                  <a:pt x="376732" y="131818"/>
                </a:lnTo>
                <a:close/>
              </a:path>
              <a:path w="477519" h="140335">
                <a:moveTo>
                  <a:pt x="469215" y="131818"/>
                </a:moveTo>
                <a:lnTo>
                  <a:pt x="441650" y="131818"/>
                </a:lnTo>
                <a:lnTo>
                  <a:pt x="450376" y="130751"/>
                </a:lnTo>
                <a:lnTo>
                  <a:pt x="456609" y="127551"/>
                </a:lnTo>
                <a:lnTo>
                  <a:pt x="460349" y="122217"/>
                </a:lnTo>
                <a:lnTo>
                  <a:pt x="461596" y="114749"/>
                </a:lnTo>
                <a:lnTo>
                  <a:pt x="461596" y="106386"/>
                </a:lnTo>
                <a:lnTo>
                  <a:pt x="456352" y="100423"/>
                </a:lnTo>
                <a:lnTo>
                  <a:pt x="445865" y="96858"/>
                </a:lnTo>
                <a:lnTo>
                  <a:pt x="429790" y="91614"/>
                </a:lnTo>
                <a:lnTo>
                  <a:pt x="424751" y="89318"/>
                </a:lnTo>
                <a:lnTo>
                  <a:pt x="418446" y="84657"/>
                </a:lnTo>
                <a:lnTo>
                  <a:pt x="416011" y="81795"/>
                </a:lnTo>
                <a:lnTo>
                  <a:pt x="412583" y="75008"/>
                </a:lnTo>
                <a:lnTo>
                  <a:pt x="411728" y="70913"/>
                </a:lnTo>
                <a:lnTo>
                  <a:pt x="411802" y="57443"/>
                </a:lnTo>
                <a:lnTo>
                  <a:pt x="414624" y="50914"/>
                </a:lnTo>
                <a:lnTo>
                  <a:pt x="426208" y="41111"/>
                </a:lnTo>
                <a:lnTo>
                  <a:pt x="434039" y="38661"/>
                </a:lnTo>
                <a:lnTo>
                  <a:pt x="443911" y="38661"/>
                </a:lnTo>
                <a:lnTo>
                  <a:pt x="449541" y="38860"/>
                </a:lnTo>
                <a:lnTo>
                  <a:pt x="455839" y="39458"/>
                </a:lnTo>
                <a:lnTo>
                  <a:pt x="462804" y="40454"/>
                </a:lnTo>
                <a:lnTo>
                  <a:pt x="470438" y="41848"/>
                </a:lnTo>
                <a:lnTo>
                  <a:pt x="470438" y="46886"/>
                </a:lnTo>
                <a:lnTo>
                  <a:pt x="438565" y="46886"/>
                </a:lnTo>
                <a:lnTo>
                  <a:pt x="434332" y="48258"/>
                </a:lnTo>
                <a:lnTo>
                  <a:pt x="428505" y="53741"/>
                </a:lnTo>
                <a:lnTo>
                  <a:pt x="427048" y="57443"/>
                </a:lnTo>
                <a:lnTo>
                  <a:pt x="427048" y="66011"/>
                </a:lnTo>
                <a:lnTo>
                  <a:pt x="428368" y="69302"/>
                </a:lnTo>
                <a:lnTo>
                  <a:pt x="433645" y="74649"/>
                </a:lnTo>
                <a:lnTo>
                  <a:pt x="437638" y="76876"/>
                </a:lnTo>
                <a:lnTo>
                  <a:pt x="453061" y="82086"/>
                </a:lnTo>
                <a:lnTo>
                  <a:pt x="459642" y="84588"/>
                </a:lnTo>
                <a:lnTo>
                  <a:pt x="477431" y="120336"/>
                </a:lnTo>
                <a:lnTo>
                  <a:pt x="474397" y="127602"/>
                </a:lnTo>
                <a:lnTo>
                  <a:pt x="469215" y="131818"/>
                </a:lnTo>
                <a:close/>
              </a:path>
              <a:path w="477519" h="140335">
                <a:moveTo>
                  <a:pt x="470438" y="62927"/>
                </a:moveTo>
                <a:lnTo>
                  <a:pt x="465607" y="62927"/>
                </a:lnTo>
                <a:lnTo>
                  <a:pt x="461288" y="51719"/>
                </a:lnTo>
                <a:lnTo>
                  <a:pt x="457654" y="48497"/>
                </a:lnTo>
                <a:lnTo>
                  <a:pt x="451930" y="46886"/>
                </a:lnTo>
                <a:lnTo>
                  <a:pt x="470438" y="46886"/>
                </a:lnTo>
                <a:lnTo>
                  <a:pt x="470438" y="62927"/>
                </a:lnTo>
                <a:close/>
              </a:path>
              <a:path w="477519" h="140335">
                <a:moveTo>
                  <a:pt x="441443" y="139941"/>
                </a:moveTo>
                <a:lnTo>
                  <a:pt x="436644" y="139941"/>
                </a:lnTo>
                <a:lnTo>
                  <a:pt x="431350" y="139444"/>
                </a:lnTo>
                <a:lnTo>
                  <a:pt x="419764" y="137456"/>
                </a:lnTo>
                <a:lnTo>
                  <a:pt x="415224" y="136342"/>
                </a:lnTo>
                <a:lnTo>
                  <a:pt x="411933" y="135108"/>
                </a:lnTo>
                <a:lnTo>
                  <a:pt x="411933" y="111356"/>
                </a:lnTo>
                <a:lnTo>
                  <a:pt x="416559" y="111356"/>
                </a:lnTo>
                <a:lnTo>
                  <a:pt x="421598" y="124826"/>
                </a:lnTo>
                <a:lnTo>
                  <a:pt x="426738" y="129487"/>
                </a:lnTo>
                <a:lnTo>
                  <a:pt x="433422" y="131818"/>
                </a:lnTo>
                <a:lnTo>
                  <a:pt x="469215" y="131818"/>
                </a:lnTo>
                <a:lnTo>
                  <a:pt x="468330" y="132537"/>
                </a:lnTo>
                <a:lnTo>
                  <a:pt x="463238" y="135776"/>
                </a:lnTo>
                <a:lnTo>
                  <a:pt x="457059" y="138090"/>
                </a:lnTo>
                <a:lnTo>
                  <a:pt x="449794" y="139478"/>
                </a:lnTo>
                <a:lnTo>
                  <a:pt x="441443" y="139941"/>
                </a:lnTo>
                <a:close/>
              </a:path>
            </a:pathLst>
          </a:custGeom>
          <a:solidFill>
            <a:srgbClr val="000000"/>
          </a:solidFill>
        </p:spPr>
        <p:txBody>
          <a:bodyPr wrap="square" lIns="0" tIns="0" rIns="0" bIns="0" rtlCol="0"/>
          <a:lstStyle/>
          <a:p>
            <a:endParaRPr/>
          </a:p>
        </p:txBody>
      </p:sp>
      <p:sp>
        <p:nvSpPr>
          <p:cNvPr id="42" name="object 42"/>
          <p:cNvSpPr/>
          <p:nvPr/>
        </p:nvSpPr>
        <p:spPr>
          <a:xfrm>
            <a:off x="3855735" y="3245708"/>
            <a:ext cx="587375" cy="2717800"/>
          </a:xfrm>
          <a:custGeom>
            <a:avLst/>
            <a:gdLst/>
            <a:ahLst/>
            <a:cxnLst/>
            <a:rect l="l" t="t" r="r" b="b"/>
            <a:pathLst>
              <a:path w="587375" h="2717800">
                <a:moveTo>
                  <a:pt x="209351" y="12700"/>
                </a:moveTo>
                <a:lnTo>
                  <a:pt x="0" y="12700"/>
                </a:lnTo>
                <a:lnTo>
                  <a:pt x="0" y="0"/>
                </a:lnTo>
                <a:lnTo>
                  <a:pt x="188168" y="0"/>
                </a:lnTo>
                <a:lnTo>
                  <a:pt x="209351" y="12700"/>
                </a:lnTo>
                <a:close/>
              </a:path>
              <a:path w="587375" h="2717800">
                <a:moveTo>
                  <a:pt x="261427" y="25400"/>
                </a:moveTo>
                <a:lnTo>
                  <a:pt x="86578" y="25400"/>
                </a:lnTo>
                <a:lnTo>
                  <a:pt x="58674" y="12700"/>
                </a:lnTo>
                <a:lnTo>
                  <a:pt x="254020" y="12700"/>
                </a:lnTo>
                <a:lnTo>
                  <a:pt x="261427" y="25400"/>
                </a:lnTo>
                <a:close/>
              </a:path>
              <a:path w="587375" h="2717800">
                <a:moveTo>
                  <a:pt x="290565" y="38100"/>
                </a:moveTo>
                <a:lnTo>
                  <a:pt x="224043" y="38100"/>
                </a:lnTo>
                <a:lnTo>
                  <a:pt x="205481" y="25400"/>
                </a:lnTo>
                <a:lnTo>
                  <a:pt x="285765" y="25400"/>
                </a:lnTo>
                <a:lnTo>
                  <a:pt x="290565" y="38100"/>
                </a:lnTo>
                <a:close/>
              </a:path>
              <a:path w="587375" h="2717800">
                <a:moveTo>
                  <a:pt x="302590" y="50800"/>
                </a:moveTo>
                <a:lnTo>
                  <a:pt x="266044" y="50800"/>
                </a:lnTo>
                <a:lnTo>
                  <a:pt x="260634" y="38100"/>
                </a:lnTo>
                <a:lnTo>
                  <a:pt x="301934" y="38100"/>
                </a:lnTo>
                <a:lnTo>
                  <a:pt x="302590" y="50800"/>
                </a:lnTo>
                <a:close/>
              </a:path>
              <a:path w="587375" h="2717800">
                <a:moveTo>
                  <a:pt x="305165" y="1308100"/>
                </a:moveTo>
                <a:lnTo>
                  <a:pt x="281711" y="1308100"/>
                </a:lnTo>
                <a:lnTo>
                  <a:pt x="281711" y="50800"/>
                </a:lnTo>
                <a:lnTo>
                  <a:pt x="305165" y="50800"/>
                </a:lnTo>
                <a:lnTo>
                  <a:pt x="305165" y="1308100"/>
                </a:lnTo>
                <a:close/>
              </a:path>
              <a:path w="587375" h="2717800">
                <a:moveTo>
                  <a:pt x="320786" y="1320800"/>
                </a:moveTo>
                <a:lnTo>
                  <a:pt x="283144" y="1320800"/>
                </a:lnTo>
                <a:lnTo>
                  <a:pt x="282214" y="1308100"/>
                </a:lnTo>
                <a:lnTo>
                  <a:pt x="316092" y="1308100"/>
                </a:lnTo>
                <a:lnTo>
                  <a:pt x="320786" y="1320800"/>
                </a:lnTo>
                <a:close/>
              </a:path>
              <a:path w="587375" h="2717800">
                <a:moveTo>
                  <a:pt x="362742" y="1333500"/>
                </a:moveTo>
                <a:lnTo>
                  <a:pt x="296280" y="1333500"/>
                </a:lnTo>
                <a:lnTo>
                  <a:pt x="291983" y="1320800"/>
                </a:lnTo>
                <a:lnTo>
                  <a:pt x="346344" y="1320800"/>
                </a:lnTo>
                <a:lnTo>
                  <a:pt x="362742" y="1333500"/>
                </a:lnTo>
                <a:close/>
              </a:path>
              <a:path w="587375" h="2717800">
                <a:moveTo>
                  <a:pt x="473445" y="1346200"/>
                </a:moveTo>
                <a:lnTo>
                  <a:pt x="318516" y="1346200"/>
                </a:lnTo>
                <a:lnTo>
                  <a:pt x="312176" y="1333500"/>
                </a:lnTo>
                <a:lnTo>
                  <a:pt x="448025" y="1333500"/>
                </a:lnTo>
                <a:lnTo>
                  <a:pt x="473445" y="1346200"/>
                </a:lnTo>
                <a:close/>
              </a:path>
              <a:path w="587375" h="2717800">
                <a:moveTo>
                  <a:pt x="421462" y="1358900"/>
                </a:moveTo>
                <a:lnTo>
                  <a:pt x="377418" y="1358900"/>
                </a:lnTo>
                <a:lnTo>
                  <a:pt x="358078" y="1346200"/>
                </a:lnTo>
                <a:lnTo>
                  <a:pt x="445907" y="1346200"/>
                </a:lnTo>
                <a:lnTo>
                  <a:pt x="421462" y="1358900"/>
                </a:lnTo>
                <a:close/>
              </a:path>
              <a:path w="587375" h="2717800">
                <a:moveTo>
                  <a:pt x="586877" y="1371600"/>
                </a:moveTo>
                <a:lnTo>
                  <a:pt x="498972" y="1371600"/>
                </a:lnTo>
                <a:lnTo>
                  <a:pt x="471784" y="1358900"/>
                </a:lnTo>
                <a:lnTo>
                  <a:pt x="421462" y="1358900"/>
                </a:lnTo>
                <a:lnTo>
                  <a:pt x="445907" y="1346200"/>
                </a:lnTo>
                <a:lnTo>
                  <a:pt x="586877" y="1346200"/>
                </a:lnTo>
                <a:lnTo>
                  <a:pt x="586877" y="1371600"/>
                </a:lnTo>
                <a:close/>
              </a:path>
              <a:path w="587375" h="2717800">
                <a:moveTo>
                  <a:pt x="498972" y="1371600"/>
                </a:moveTo>
                <a:lnTo>
                  <a:pt x="340720" y="1371600"/>
                </a:lnTo>
                <a:lnTo>
                  <a:pt x="358094" y="1358900"/>
                </a:lnTo>
                <a:lnTo>
                  <a:pt x="471784" y="1358900"/>
                </a:lnTo>
                <a:lnTo>
                  <a:pt x="498972" y="1371600"/>
                </a:lnTo>
                <a:close/>
              </a:path>
              <a:path w="587375" h="2717800">
                <a:moveTo>
                  <a:pt x="401771" y="1384300"/>
                </a:moveTo>
                <a:lnTo>
                  <a:pt x="306385" y="1384300"/>
                </a:lnTo>
                <a:lnTo>
                  <a:pt x="312191" y="1371600"/>
                </a:lnTo>
                <a:lnTo>
                  <a:pt x="424068" y="1371600"/>
                </a:lnTo>
                <a:lnTo>
                  <a:pt x="401771" y="1384300"/>
                </a:lnTo>
                <a:close/>
              </a:path>
              <a:path w="587375" h="2717800">
                <a:moveTo>
                  <a:pt x="338983" y="1397000"/>
                </a:moveTo>
                <a:lnTo>
                  <a:pt x="284926" y="1397000"/>
                </a:lnTo>
                <a:lnTo>
                  <a:pt x="288173" y="1384300"/>
                </a:lnTo>
                <a:lnTo>
                  <a:pt x="346329" y="1384300"/>
                </a:lnTo>
                <a:lnTo>
                  <a:pt x="338983" y="1397000"/>
                </a:lnTo>
                <a:close/>
              </a:path>
              <a:path w="587375" h="2717800">
                <a:moveTo>
                  <a:pt x="304495" y="1409700"/>
                </a:moveTo>
                <a:lnTo>
                  <a:pt x="281833" y="1409700"/>
                </a:lnTo>
                <a:lnTo>
                  <a:pt x="282214" y="1397000"/>
                </a:lnTo>
                <a:lnTo>
                  <a:pt x="293812" y="1397000"/>
                </a:lnTo>
                <a:lnTo>
                  <a:pt x="304495" y="1409700"/>
                </a:lnTo>
                <a:close/>
              </a:path>
              <a:path w="587375" h="2717800">
                <a:moveTo>
                  <a:pt x="304967" y="1409700"/>
                </a:moveTo>
                <a:lnTo>
                  <a:pt x="304495" y="1409700"/>
                </a:lnTo>
                <a:lnTo>
                  <a:pt x="293812" y="1397000"/>
                </a:lnTo>
                <a:lnTo>
                  <a:pt x="302108" y="1406073"/>
                </a:lnTo>
                <a:lnTo>
                  <a:pt x="304967" y="1409700"/>
                </a:lnTo>
                <a:close/>
              </a:path>
              <a:path w="587375" h="2717800">
                <a:moveTo>
                  <a:pt x="302108" y="1406073"/>
                </a:moveTo>
                <a:lnTo>
                  <a:pt x="293812" y="1397000"/>
                </a:lnTo>
                <a:lnTo>
                  <a:pt x="294955" y="1397000"/>
                </a:lnTo>
                <a:lnTo>
                  <a:pt x="302108" y="1406073"/>
                </a:lnTo>
                <a:close/>
              </a:path>
              <a:path w="587375" h="2717800">
                <a:moveTo>
                  <a:pt x="305623" y="1409700"/>
                </a:moveTo>
                <a:lnTo>
                  <a:pt x="305424" y="1409700"/>
                </a:lnTo>
                <a:lnTo>
                  <a:pt x="302108" y="1406073"/>
                </a:lnTo>
                <a:lnTo>
                  <a:pt x="294955" y="1397000"/>
                </a:lnTo>
                <a:lnTo>
                  <a:pt x="305623" y="1409700"/>
                </a:lnTo>
                <a:close/>
              </a:path>
              <a:path w="587375" h="2717800">
                <a:moveTo>
                  <a:pt x="309036" y="1409700"/>
                </a:moveTo>
                <a:lnTo>
                  <a:pt x="305623" y="1409700"/>
                </a:lnTo>
                <a:lnTo>
                  <a:pt x="294955" y="1397000"/>
                </a:lnTo>
                <a:lnTo>
                  <a:pt x="312161" y="1397000"/>
                </a:lnTo>
                <a:lnTo>
                  <a:pt x="309036" y="1409700"/>
                </a:lnTo>
                <a:close/>
              </a:path>
              <a:path w="587375" h="2717800">
                <a:moveTo>
                  <a:pt x="305424" y="1409700"/>
                </a:moveTo>
                <a:lnTo>
                  <a:pt x="304967" y="1409700"/>
                </a:lnTo>
                <a:lnTo>
                  <a:pt x="302108" y="1406073"/>
                </a:lnTo>
                <a:lnTo>
                  <a:pt x="305424" y="1409700"/>
                </a:lnTo>
                <a:close/>
              </a:path>
              <a:path w="587375" h="2717800">
                <a:moveTo>
                  <a:pt x="305028" y="2667000"/>
                </a:moveTo>
                <a:lnTo>
                  <a:pt x="283184" y="2655102"/>
                </a:lnTo>
                <a:lnTo>
                  <a:pt x="282595" y="2654300"/>
                </a:lnTo>
                <a:lnTo>
                  <a:pt x="281711" y="2654300"/>
                </a:lnTo>
                <a:lnTo>
                  <a:pt x="281711" y="1409700"/>
                </a:lnTo>
                <a:lnTo>
                  <a:pt x="305165" y="1409700"/>
                </a:lnTo>
                <a:lnTo>
                  <a:pt x="305143" y="2656319"/>
                </a:lnTo>
                <a:lnTo>
                  <a:pt x="305028" y="2667000"/>
                </a:lnTo>
                <a:close/>
              </a:path>
              <a:path w="587375" h="2717800">
                <a:moveTo>
                  <a:pt x="281452" y="2667000"/>
                </a:moveTo>
                <a:lnTo>
                  <a:pt x="280065" y="2667000"/>
                </a:lnTo>
                <a:lnTo>
                  <a:pt x="280720" y="2654300"/>
                </a:lnTo>
                <a:lnTo>
                  <a:pt x="281254" y="2654300"/>
                </a:lnTo>
                <a:lnTo>
                  <a:pt x="281813" y="2654965"/>
                </a:lnTo>
                <a:lnTo>
                  <a:pt x="281452" y="2667000"/>
                </a:lnTo>
                <a:close/>
              </a:path>
              <a:path w="587375" h="2717800">
                <a:moveTo>
                  <a:pt x="281813" y="2654965"/>
                </a:moveTo>
                <a:lnTo>
                  <a:pt x="281254" y="2654300"/>
                </a:lnTo>
                <a:lnTo>
                  <a:pt x="281807" y="2654651"/>
                </a:lnTo>
                <a:lnTo>
                  <a:pt x="281813" y="2654965"/>
                </a:lnTo>
                <a:close/>
              </a:path>
              <a:path w="587375" h="2717800">
                <a:moveTo>
                  <a:pt x="281822" y="2654660"/>
                </a:moveTo>
                <a:lnTo>
                  <a:pt x="281254" y="2654300"/>
                </a:lnTo>
                <a:lnTo>
                  <a:pt x="281711" y="2654300"/>
                </a:lnTo>
                <a:lnTo>
                  <a:pt x="281822" y="2654660"/>
                </a:lnTo>
                <a:close/>
              </a:path>
              <a:path w="587375" h="2717800">
                <a:moveTo>
                  <a:pt x="281831" y="2654365"/>
                </a:moveTo>
                <a:close/>
              </a:path>
              <a:path w="587375" h="2717800">
                <a:moveTo>
                  <a:pt x="282356" y="2654651"/>
                </a:moveTo>
                <a:lnTo>
                  <a:pt x="281831" y="2654365"/>
                </a:lnTo>
                <a:lnTo>
                  <a:pt x="282382" y="2654300"/>
                </a:lnTo>
                <a:lnTo>
                  <a:pt x="282356" y="2654651"/>
                </a:lnTo>
                <a:close/>
              </a:path>
              <a:path w="587375" h="2717800">
                <a:moveTo>
                  <a:pt x="282947" y="2654973"/>
                </a:moveTo>
                <a:lnTo>
                  <a:pt x="282374" y="2654660"/>
                </a:lnTo>
                <a:lnTo>
                  <a:pt x="282382" y="2654300"/>
                </a:lnTo>
                <a:lnTo>
                  <a:pt x="282947" y="2654973"/>
                </a:lnTo>
                <a:close/>
              </a:path>
              <a:path w="587375" h="2717800">
                <a:moveTo>
                  <a:pt x="283184" y="2655102"/>
                </a:moveTo>
                <a:lnTo>
                  <a:pt x="282941" y="2654965"/>
                </a:lnTo>
                <a:lnTo>
                  <a:pt x="282382" y="2654300"/>
                </a:lnTo>
                <a:lnTo>
                  <a:pt x="282595" y="2654300"/>
                </a:lnTo>
                <a:lnTo>
                  <a:pt x="283184" y="2655102"/>
                </a:lnTo>
                <a:close/>
              </a:path>
              <a:path w="587375" h="2717800">
                <a:moveTo>
                  <a:pt x="282331" y="2654984"/>
                </a:moveTo>
                <a:lnTo>
                  <a:pt x="281822" y="2654660"/>
                </a:lnTo>
                <a:lnTo>
                  <a:pt x="281831" y="2654365"/>
                </a:lnTo>
                <a:lnTo>
                  <a:pt x="282356" y="2654651"/>
                </a:lnTo>
                <a:lnTo>
                  <a:pt x="282331" y="2654984"/>
                </a:lnTo>
                <a:close/>
              </a:path>
              <a:path w="587375" h="2717800">
                <a:moveTo>
                  <a:pt x="283671" y="2655835"/>
                </a:moveTo>
                <a:lnTo>
                  <a:pt x="282331" y="2654984"/>
                </a:lnTo>
                <a:lnTo>
                  <a:pt x="282356" y="2654651"/>
                </a:lnTo>
                <a:lnTo>
                  <a:pt x="282933" y="2654965"/>
                </a:lnTo>
                <a:lnTo>
                  <a:pt x="283671" y="2655835"/>
                </a:lnTo>
                <a:close/>
              </a:path>
              <a:path w="587375" h="2717800">
                <a:moveTo>
                  <a:pt x="282291" y="2655535"/>
                </a:moveTo>
                <a:lnTo>
                  <a:pt x="281928" y="2655102"/>
                </a:lnTo>
                <a:lnTo>
                  <a:pt x="281822" y="2654660"/>
                </a:lnTo>
                <a:lnTo>
                  <a:pt x="282301" y="2654965"/>
                </a:lnTo>
                <a:lnTo>
                  <a:pt x="282291" y="2655535"/>
                </a:lnTo>
                <a:close/>
              </a:path>
              <a:path w="587375" h="2717800">
                <a:moveTo>
                  <a:pt x="281452" y="2667000"/>
                </a:moveTo>
                <a:lnTo>
                  <a:pt x="281813" y="2654965"/>
                </a:lnTo>
                <a:lnTo>
                  <a:pt x="282291" y="2655535"/>
                </a:lnTo>
                <a:lnTo>
                  <a:pt x="281452" y="2667000"/>
                </a:lnTo>
                <a:close/>
              </a:path>
              <a:path w="587375" h="2717800">
                <a:moveTo>
                  <a:pt x="283767" y="2655896"/>
                </a:moveTo>
                <a:lnTo>
                  <a:pt x="282947" y="2654973"/>
                </a:lnTo>
                <a:lnTo>
                  <a:pt x="283184" y="2655102"/>
                </a:lnTo>
                <a:lnTo>
                  <a:pt x="283767" y="2655896"/>
                </a:lnTo>
                <a:close/>
              </a:path>
              <a:path w="587375" h="2717800">
                <a:moveTo>
                  <a:pt x="291922" y="2667000"/>
                </a:moveTo>
                <a:lnTo>
                  <a:pt x="282291" y="2655535"/>
                </a:lnTo>
                <a:lnTo>
                  <a:pt x="282331" y="2654984"/>
                </a:lnTo>
                <a:lnTo>
                  <a:pt x="283671" y="2655835"/>
                </a:lnTo>
                <a:lnTo>
                  <a:pt x="284078" y="2656319"/>
                </a:lnTo>
                <a:lnTo>
                  <a:pt x="291922" y="2667000"/>
                </a:lnTo>
                <a:close/>
              </a:path>
              <a:path w="587375" h="2717800">
                <a:moveTo>
                  <a:pt x="305028" y="2667000"/>
                </a:moveTo>
                <a:lnTo>
                  <a:pt x="301248" y="2667000"/>
                </a:lnTo>
                <a:lnTo>
                  <a:pt x="283767" y="2655896"/>
                </a:lnTo>
                <a:lnTo>
                  <a:pt x="283184" y="2655102"/>
                </a:lnTo>
                <a:lnTo>
                  <a:pt x="305028" y="2667000"/>
                </a:lnTo>
                <a:close/>
              </a:path>
              <a:path w="587375" h="2717800">
                <a:moveTo>
                  <a:pt x="291922" y="2667000"/>
                </a:moveTo>
                <a:lnTo>
                  <a:pt x="281452" y="2667000"/>
                </a:lnTo>
                <a:lnTo>
                  <a:pt x="282291" y="2655535"/>
                </a:lnTo>
                <a:lnTo>
                  <a:pt x="291922" y="2667000"/>
                </a:lnTo>
                <a:close/>
              </a:path>
              <a:path w="587375" h="2717800">
                <a:moveTo>
                  <a:pt x="284078" y="2656319"/>
                </a:moveTo>
                <a:lnTo>
                  <a:pt x="283671" y="2655835"/>
                </a:lnTo>
                <a:lnTo>
                  <a:pt x="284078" y="2656319"/>
                </a:lnTo>
                <a:close/>
              </a:path>
              <a:path w="587375" h="2717800">
                <a:moveTo>
                  <a:pt x="299374" y="2679700"/>
                </a:moveTo>
                <a:lnTo>
                  <a:pt x="247802" y="2679700"/>
                </a:lnTo>
                <a:lnTo>
                  <a:pt x="254538" y="2667000"/>
                </a:lnTo>
                <a:lnTo>
                  <a:pt x="293050" y="2667000"/>
                </a:lnTo>
                <a:lnTo>
                  <a:pt x="284078" y="2656319"/>
                </a:lnTo>
                <a:lnTo>
                  <a:pt x="283767" y="2655896"/>
                </a:lnTo>
                <a:lnTo>
                  <a:pt x="301248" y="2667000"/>
                </a:lnTo>
                <a:lnTo>
                  <a:pt x="299374" y="2679700"/>
                </a:lnTo>
                <a:close/>
              </a:path>
              <a:path w="587375" h="2717800">
                <a:moveTo>
                  <a:pt x="293050" y="2667000"/>
                </a:moveTo>
                <a:lnTo>
                  <a:pt x="291922" y="2667000"/>
                </a:lnTo>
                <a:lnTo>
                  <a:pt x="284078" y="2656319"/>
                </a:lnTo>
                <a:lnTo>
                  <a:pt x="293050" y="2667000"/>
                </a:lnTo>
                <a:close/>
              </a:path>
              <a:path w="587375" h="2717800">
                <a:moveTo>
                  <a:pt x="280477" y="2692400"/>
                </a:moveTo>
                <a:lnTo>
                  <a:pt x="184967" y="2692400"/>
                </a:lnTo>
                <a:lnTo>
                  <a:pt x="205481" y="2679700"/>
                </a:lnTo>
                <a:lnTo>
                  <a:pt x="285765" y="2679700"/>
                </a:lnTo>
                <a:lnTo>
                  <a:pt x="280477" y="2692400"/>
                </a:lnTo>
                <a:close/>
              </a:path>
              <a:path w="587375" h="2717800">
                <a:moveTo>
                  <a:pt x="165292" y="2717800"/>
                </a:moveTo>
                <a:lnTo>
                  <a:pt x="0" y="2717800"/>
                </a:lnTo>
                <a:lnTo>
                  <a:pt x="0" y="2692400"/>
                </a:lnTo>
                <a:lnTo>
                  <a:pt x="254020" y="2692400"/>
                </a:lnTo>
                <a:lnTo>
                  <a:pt x="246080" y="2705100"/>
                </a:lnTo>
                <a:lnTo>
                  <a:pt x="188168" y="2705100"/>
                </a:lnTo>
                <a:lnTo>
                  <a:pt x="165292" y="2717800"/>
                </a:lnTo>
                <a:close/>
              </a:path>
            </a:pathLst>
          </a:custGeom>
          <a:solidFill>
            <a:srgbClr val="000000"/>
          </a:solidFill>
        </p:spPr>
        <p:txBody>
          <a:bodyPr wrap="square" lIns="0" tIns="0" rIns="0" bIns="0" rtlCol="0"/>
          <a:lstStyle/>
          <a:p>
            <a:endParaRPr/>
          </a:p>
        </p:txBody>
      </p:sp>
      <p:pic>
        <p:nvPicPr>
          <p:cNvPr id="43" name="object 43"/>
          <p:cNvPicPr/>
          <p:nvPr/>
        </p:nvPicPr>
        <p:blipFill>
          <a:blip r:embed="rId21" cstate="print"/>
          <a:stretch>
            <a:fillRect/>
          </a:stretch>
        </p:blipFill>
        <p:spPr>
          <a:xfrm>
            <a:off x="4818034" y="4364979"/>
            <a:ext cx="1709565" cy="423528"/>
          </a:xfrm>
          <a:prstGeom prst="rect">
            <a:avLst/>
          </a:prstGeom>
        </p:spPr>
      </p:pic>
      <p:sp>
        <p:nvSpPr>
          <p:cNvPr id="44" name="object 44"/>
          <p:cNvSpPr/>
          <p:nvPr/>
        </p:nvSpPr>
        <p:spPr>
          <a:xfrm>
            <a:off x="4859693" y="2482127"/>
            <a:ext cx="1567815" cy="128270"/>
          </a:xfrm>
          <a:custGeom>
            <a:avLst/>
            <a:gdLst/>
            <a:ahLst/>
            <a:cxnLst/>
            <a:rect l="l" t="t" r="r" b="b"/>
            <a:pathLst>
              <a:path w="1567814" h="128269">
                <a:moveTo>
                  <a:pt x="53227" y="124872"/>
                </a:moveTo>
                <a:lnTo>
                  <a:pt x="1197" y="124872"/>
                </a:lnTo>
                <a:lnTo>
                  <a:pt x="1197" y="119991"/>
                </a:lnTo>
                <a:lnTo>
                  <a:pt x="15839" y="117505"/>
                </a:lnTo>
                <a:lnTo>
                  <a:pt x="15839" y="8656"/>
                </a:lnTo>
                <a:lnTo>
                  <a:pt x="0" y="6262"/>
                </a:lnTo>
                <a:lnTo>
                  <a:pt x="0" y="1381"/>
                </a:lnTo>
                <a:lnTo>
                  <a:pt x="46596" y="1381"/>
                </a:lnTo>
                <a:lnTo>
                  <a:pt x="66419" y="3654"/>
                </a:lnTo>
                <a:lnTo>
                  <a:pt x="78904" y="9669"/>
                </a:lnTo>
                <a:lnTo>
                  <a:pt x="33612" y="9669"/>
                </a:lnTo>
                <a:lnTo>
                  <a:pt x="33612" y="68145"/>
                </a:lnTo>
                <a:lnTo>
                  <a:pt x="78130" y="68145"/>
                </a:lnTo>
                <a:lnTo>
                  <a:pt x="74082" y="70891"/>
                </a:lnTo>
                <a:lnTo>
                  <a:pt x="66476" y="73970"/>
                </a:lnTo>
                <a:lnTo>
                  <a:pt x="57621" y="75817"/>
                </a:lnTo>
                <a:lnTo>
                  <a:pt x="47517" y="76433"/>
                </a:lnTo>
                <a:lnTo>
                  <a:pt x="33612" y="76433"/>
                </a:lnTo>
                <a:lnTo>
                  <a:pt x="33612" y="117505"/>
                </a:lnTo>
                <a:lnTo>
                  <a:pt x="53227" y="119991"/>
                </a:lnTo>
                <a:lnTo>
                  <a:pt x="53227" y="124872"/>
                </a:lnTo>
                <a:close/>
              </a:path>
              <a:path w="1567814" h="128269">
                <a:moveTo>
                  <a:pt x="78130" y="68145"/>
                </a:moveTo>
                <a:lnTo>
                  <a:pt x="53565" y="68145"/>
                </a:lnTo>
                <a:lnTo>
                  <a:pt x="61223" y="65782"/>
                </a:lnTo>
                <a:lnTo>
                  <a:pt x="71107" y="56327"/>
                </a:lnTo>
                <a:lnTo>
                  <a:pt x="73578" y="48622"/>
                </a:lnTo>
                <a:lnTo>
                  <a:pt x="73578" y="27810"/>
                </a:lnTo>
                <a:lnTo>
                  <a:pt x="71215" y="20566"/>
                </a:lnTo>
                <a:lnTo>
                  <a:pt x="61760" y="11848"/>
                </a:lnTo>
                <a:lnTo>
                  <a:pt x="53810" y="9669"/>
                </a:lnTo>
                <a:lnTo>
                  <a:pt x="78904" y="9669"/>
                </a:lnTo>
                <a:lnTo>
                  <a:pt x="80577" y="10475"/>
                </a:lnTo>
                <a:lnTo>
                  <a:pt x="89072" y="21842"/>
                </a:lnTo>
                <a:lnTo>
                  <a:pt x="91904" y="37756"/>
                </a:lnTo>
                <a:lnTo>
                  <a:pt x="91188" y="46671"/>
                </a:lnTo>
                <a:lnTo>
                  <a:pt x="89038" y="54447"/>
                </a:lnTo>
                <a:lnTo>
                  <a:pt x="85455" y="61083"/>
                </a:lnTo>
                <a:lnTo>
                  <a:pt x="80439" y="66580"/>
                </a:lnTo>
                <a:lnTo>
                  <a:pt x="78130" y="68145"/>
                </a:lnTo>
                <a:close/>
              </a:path>
              <a:path w="1567814" h="128269">
                <a:moveTo>
                  <a:pt x="140748" y="124872"/>
                </a:moveTo>
                <a:lnTo>
                  <a:pt x="100137" y="124872"/>
                </a:lnTo>
                <a:lnTo>
                  <a:pt x="100137" y="119991"/>
                </a:lnTo>
                <a:lnTo>
                  <a:pt x="114134" y="117505"/>
                </a:lnTo>
                <a:lnTo>
                  <a:pt x="156219" y="368"/>
                </a:lnTo>
                <a:lnTo>
                  <a:pt x="173716" y="368"/>
                </a:lnTo>
                <a:lnTo>
                  <a:pt x="178668" y="13629"/>
                </a:lnTo>
                <a:lnTo>
                  <a:pt x="160547" y="13629"/>
                </a:lnTo>
                <a:lnTo>
                  <a:pt x="139367" y="73578"/>
                </a:lnTo>
                <a:lnTo>
                  <a:pt x="201055" y="73578"/>
                </a:lnTo>
                <a:lnTo>
                  <a:pt x="204150" y="81867"/>
                </a:lnTo>
                <a:lnTo>
                  <a:pt x="136604" y="81867"/>
                </a:lnTo>
                <a:lnTo>
                  <a:pt x="124172" y="117505"/>
                </a:lnTo>
                <a:lnTo>
                  <a:pt x="140748" y="119991"/>
                </a:lnTo>
                <a:lnTo>
                  <a:pt x="140748" y="124872"/>
                </a:lnTo>
                <a:close/>
              </a:path>
              <a:path w="1567814" h="128269">
                <a:moveTo>
                  <a:pt x="201055" y="73578"/>
                </a:moveTo>
                <a:lnTo>
                  <a:pt x="182372" y="73578"/>
                </a:lnTo>
                <a:lnTo>
                  <a:pt x="160547" y="13629"/>
                </a:lnTo>
                <a:lnTo>
                  <a:pt x="178668" y="13629"/>
                </a:lnTo>
                <a:lnTo>
                  <a:pt x="201055" y="73578"/>
                </a:lnTo>
                <a:close/>
              </a:path>
              <a:path w="1567814" h="128269">
                <a:moveTo>
                  <a:pt x="233113" y="124872"/>
                </a:moveTo>
                <a:lnTo>
                  <a:pt x="180899" y="124872"/>
                </a:lnTo>
                <a:lnTo>
                  <a:pt x="180899" y="119991"/>
                </a:lnTo>
                <a:lnTo>
                  <a:pt x="197475" y="117505"/>
                </a:lnTo>
                <a:lnTo>
                  <a:pt x="185227" y="81867"/>
                </a:lnTo>
                <a:lnTo>
                  <a:pt x="204150" y="81867"/>
                </a:lnTo>
                <a:lnTo>
                  <a:pt x="217459" y="117505"/>
                </a:lnTo>
                <a:lnTo>
                  <a:pt x="233113" y="119991"/>
                </a:lnTo>
                <a:lnTo>
                  <a:pt x="233113" y="124872"/>
                </a:lnTo>
                <a:close/>
              </a:path>
              <a:path w="1567814" h="128269">
                <a:moveTo>
                  <a:pt x="313370" y="119255"/>
                </a:moveTo>
                <a:lnTo>
                  <a:pt x="293247" y="119255"/>
                </a:lnTo>
                <a:lnTo>
                  <a:pt x="299954" y="117060"/>
                </a:lnTo>
                <a:lnTo>
                  <a:pt x="309593" y="108281"/>
                </a:lnTo>
                <a:lnTo>
                  <a:pt x="312001" y="102218"/>
                </a:lnTo>
                <a:lnTo>
                  <a:pt x="312001" y="90062"/>
                </a:lnTo>
                <a:lnTo>
                  <a:pt x="275458" y="65536"/>
                </a:lnTo>
                <a:lnTo>
                  <a:pt x="271483" y="63970"/>
                </a:lnTo>
                <a:lnTo>
                  <a:pt x="247078" y="37203"/>
                </a:lnTo>
                <a:lnTo>
                  <a:pt x="247166" y="30604"/>
                </a:lnTo>
                <a:lnTo>
                  <a:pt x="279523" y="523"/>
                </a:lnTo>
                <a:lnTo>
                  <a:pt x="288796" y="0"/>
                </a:lnTo>
                <a:lnTo>
                  <a:pt x="296416" y="247"/>
                </a:lnTo>
                <a:lnTo>
                  <a:pt x="304358" y="989"/>
                </a:lnTo>
                <a:lnTo>
                  <a:pt x="312623" y="2227"/>
                </a:lnTo>
                <a:lnTo>
                  <a:pt x="321210" y="3959"/>
                </a:lnTo>
                <a:lnTo>
                  <a:pt x="321210" y="7735"/>
                </a:lnTo>
                <a:lnTo>
                  <a:pt x="280569" y="7735"/>
                </a:lnTo>
                <a:lnTo>
                  <a:pt x="274138" y="9408"/>
                </a:lnTo>
                <a:lnTo>
                  <a:pt x="264867" y="16100"/>
                </a:lnTo>
                <a:lnTo>
                  <a:pt x="262551" y="20719"/>
                </a:lnTo>
                <a:lnTo>
                  <a:pt x="262551" y="30604"/>
                </a:lnTo>
                <a:lnTo>
                  <a:pt x="299186" y="53795"/>
                </a:lnTo>
                <a:lnTo>
                  <a:pt x="303177" y="55422"/>
                </a:lnTo>
                <a:lnTo>
                  <a:pt x="327657" y="83340"/>
                </a:lnTo>
                <a:lnTo>
                  <a:pt x="327589" y="90062"/>
                </a:lnTo>
                <a:lnTo>
                  <a:pt x="326972" y="97663"/>
                </a:lnTo>
                <a:lnTo>
                  <a:pt x="324917" y="105084"/>
                </a:lnTo>
                <a:lnTo>
                  <a:pt x="321493" y="111499"/>
                </a:lnTo>
                <a:lnTo>
                  <a:pt x="316699" y="116906"/>
                </a:lnTo>
                <a:lnTo>
                  <a:pt x="313370" y="119255"/>
                </a:lnTo>
                <a:close/>
              </a:path>
              <a:path w="1567814" h="128269">
                <a:moveTo>
                  <a:pt x="321210" y="29652"/>
                </a:moveTo>
                <a:lnTo>
                  <a:pt x="315224" y="29652"/>
                </a:lnTo>
                <a:lnTo>
                  <a:pt x="312001" y="14549"/>
                </a:lnTo>
                <a:lnTo>
                  <a:pt x="305740" y="10007"/>
                </a:lnTo>
                <a:lnTo>
                  <a:pt x="298003" y="7735"/>
                </a:lnTo>
                <a:lnTo>
                  <a:pt x="321210" y="7735"/>
                </a:lnTo>
                <a:lnTo>
                  <a:pt x="321210" y="29652"/>
                </a:lnTo>
                <a:close/>
              </a:path>
              <a:path w="1567814" h="128269">
                <a:moveTo>
                  <a:pt x="285111" y="126714"/>
                </a:moveTo>
                <a:lnTo>
                  <a:pt x="278482" y="126714"/>
                </a:lnTo>
                <a:lnTo>
                  <a:pt x="271820" y="126130"/>
                </a:lnTo>
                <a:lnTo>
                  <a:pt x="258437" y="123798"/>
                </a:lnTo>
                <a:lnTo>
                  <a:pt x="252482" y="122201"/>
                </a:lnTo>
                <a:lnTo>
                  <a:pt x="247263" y="120175"/>
                </a:lnTo>
                <a:lnTo>
                  <a:pt x="247263" y="91628"/>
                </a:lnTo>
                <a:lnTo>
                  <a:pt x="253249" y="91628"/>
                </a:lnTo>
                <a:lnTo>
                  <a:pt x="256472" y="108296"/>
                </a:lnTo>
                <a:lnTo>
                  <a:pt x="258743" y="111181"/>
                </a:lnTo>
                <a:lnTo>
                  <a:pt x="262658" y="113729"/>
                </a:lnTo>
                <a:lnTo>
                  <a:pt x="273769" y="118149"/>
                </a:lnTo>
                <a:lnTo>
                  <a:pt x="279249" y="119255"/>
                </a:lnTo>
                <a:lnTo>
                  <a:pt x="313370" y="119255"/>
                </a:lnTo>
                <a:lnTo>
                  <a:pt x="310615" y="121197"/>
                </a:lnTo>
                <a:lnTo>
                  <a:pt x="303322" y="124262"/>
                </a:lnTo>
                <a:lnTo>
                  <a:pt x="294821" y="126101"/>
                </a:lnTo>
                <a:lnTo>
                  <a:pt x="285111" y="126714"/>
                </a:lnTo>
                <a:close/>
              </a:path>
              <a:path w="1567814" h="128269">
                <a:moveTo>
                  <a:pt x="417098" y="119255"/>
                </a:moveTo>
                <a:lnTo>
                  <a:pt x="396976" y="119255"/>
                </a:lnTo>
                <a:lnTo>
                  <a:pt x="403682" y="117060"/>
                </a:lnTo>
                <a:lnTo>
                  <a:pt x="413322" y="108281"/>
                </a:lnTo>
                <a:lnTo>
                  <a:pt x="415730" y="102218"/>
                </a:lnTo>
                <a:lnTo>
                  <a:pt x="415730" y="90062"/>
                </a:lnTo>
                <a:lnTo>
                  <a:pt x="379187" y="65536"/>
                </a:lnTo>
                <a:lnTo>
                  <a:pt x="375212" y="63970"/>
                </a:lnTo>
                <a:lnTo>
                  <a:pt x="350807" y="37203"/>
                </a:lnTo>
                <a:lnTo>
                  <a:pt x="350895" y="30604"/>
                </a:lnTo>
                <a:lnTo>
                  <a:pt x="383252" y="523"/>
                </a:lnTo>
                <a:lnTo>
                  <a:pt x="392525" y="0"/>
                </a:lnTo>
                <a:lnTo>
                  <a:pt x="400145" y="247"/>
                </a:lnTo>
                <a:lnTo>
                  <a:pt x="408087" y="989"/>
                </a:lnTo>
                <a:lnTo>
                  <a:pt x="416352" y="2227"/>
                </a:lnTo>
                <a:lnTo>
                  <a:pt x="424939" y="3959"/>
                </a:lnTo>
                <a:lnTo>
                  <a:pt x="424939" y="7735"/>
                </a:lnTo>
                <a:lnTo>
                  <a:pt x="384298" y="7735"/>
                </a:lnTo>
                <a:lnTo>
                  <a:pt x="377867" y="9408"/>
                </a:lnTo>
                <a:lnTo>
                  <a:pt x="368596" y="16100"/>
                </a:lnTo>
                <a:lnTo>
                  <a:pt x="366280" y="20719"/>
                </a:lnTo>
                <a:lnTo>
                  <a:pt x="366280" y="30604"/>
                </a:lnTo>
                <a:lnTo>
                  <a:pt x="402915" y="53795"/>
                </a:lnTo>
                <a:lnTo>
                  <a:pt x="406906" y="55422"/>
                </a:lnTo>
                <a:lnTo>
                  <a:pt x="431386" y="83340"/>
                </a:lnTo>
                <a:lnTo>
                  <a:pt x="431318" y="90062"/>
                </a:lnTo>
                <a:lnTo>
                  <a:pt x="430701" y="97663"/>
                </a:lnTo>
                <a:lnTo>
                  <a:pt x="428646" y="105084"/>
                </a:lnTo>
                <a:lnTo>
                  <a:pt x="425222" y="111499"/>
                </a:lnTo>
                <a:lnTo>
                  <a:pt x="420428" y="116906"/>
                </a:lnTo>
                <a:lnTo>
                  <a:pt x="417098" y="119255"/>
                </a:lnTo>
                <a:close/>
              </a:path>
              <a:path w="1567814" h="128269">
                <a:moveTo>
                  <a:pt x="424939" y="29652"/>
                </a:moveTo>
                <a:lnTo>
                  <a:pt x="418953" y="29652"/>
                </a:lnTo>
                <a:lnTo>
                  <a:pt x="415730" y="14549"/>
                </a:lnTo>
                <a:lnTo>
                  <a:pt x="409469" y="10007"/>
                </a:lnTo>
                <a:lnTo>
                  <a:pt x="401732" y="7735"/>
                </a:lnTo>
                <a:lnTo>
                  <a:pt x="424939" y="7735"/>
                </a:lnTo>
                <a:lnTo>
                  <a:pt x="424939" y="29652"/>
                </a:lnTo>
                <a:close/>
              </a:path>
              <a:path w="1567814" h="128269">
                <a:moveTo>
                  <a:pt x="388840" y="126714"/>
                </a:moveTo>
                <a:lnTo>
                  <a:pt x="382211" y="126714"/>
                </a:lnTo>
                <a:lnTo>
                  <a:pt x="375549" y="126130"/>
                </a:lnTo>
                <a:lnTo>
                  <a:pt x="362166" y="123798"/>
                </a:lnTo>
                <a:lnTo>
                  <a:pt x="356210" y="122201"/>
                </a:lnTo>
                <a:lnTo>
                  <a:pt x="350992" y="120175"/>
                </a:lnTo>
                <a:lnTo>
                  <a:pt x="350992" y="91628"/>
                </a:lnTo>
                <a:lnTo>
                  <a:pt x="356978" y="91628"/>
                </a:lnTo>
                <a:lnTo>
                  <a:pt x="360201" y="108296"/>
                </a:lnTo>
                <a:lnTo>
                  <a:pt x="362472" y="111181"/>
                </a:lnTo>
                <a:lnTo>
                  <a:pt x="366387" y="113729"/>
                </a:lnTo>
                <a:lnTo>
                  <a:pt x="377498" y="118149"/>
                </a:lnTo>
                <a:lnTo>
                  <a:pt x="382978" y="119255"/>
                </a:lnTo>
                <a:lnTo>
                  <a:pt x="417098" y="119255"/>
                </a:lnTo>
                <a:lnTo>
                  <a:pt x="414344" y="121197"/>
                </a:lnTo>
                <a:lnTo>
                  <a:pt x="407051" y="124262"/>
                </a:lnTo>
                <a:lnTo>
                  <a:pt x="398550" y="126101"/>
                </a:lnTo>
                <a:lnTo>
                  <a:pt x="388840" y="126714"/>
                </a:lnTo>
                <a:close/>
              </a:path>
              <a:path w="1567814" h="128269">
                <a:moveTo>
                  <a:pt x="499226" y="124872"/>
                </a:moveTo>
                <a:lnTo>
                  <a:pt x="449866" y="124872"/>
                </a:lnTo>
                <a:lnTo>
                  <a:pt x="449866" y="119991"/>
                </a:lnTo>
                <a:lnTo>
                  <a:pt x="465707" y="117505"/>
                </a:lnTo>
                <a:lnTo>
                  <a:pt x="465707" y="8656"/>
                </a:lnTo>
                <a:lnTo>
                  <a:pt x="449866" y="6262"/>
                </a:lnTo>
                <a:lnTo>
                  <a:pt x="449866" y="1381"/>
                </a:lnTo>
                <a:lnTo>
                  <a:pt x="499226" y="1381"/>
                </a:lnTo>
                <a:lnTo>
                  <a:pt x="499226" y="6262"/>
                </a:lnTo>
                <a:lnTo>
                  <a:pt x="483388" y="8656"/>
                </a:lnTo>
                <a:lnTo>
                  <a:pt x="483388" y="117505"/>
                </a:lnTo>
                <a:lnTo>
                  <a:pt x="499226" y="119991"/>
                </a:lnTo>
                <a:lnTo>
                  <a:pt x="499226" y="124872"/>
                </a:lnTo>
                <a:close/>
              </a:path>
              <a:path w="1567814" h="128269">
                <a:moveTo>
                  <a:pt x="576765" y="127727"/>
                </a:moveTo>
                <a:lnTo>
                  <a:pt x="572067" y="127727"/>
                </a:lnTo>
                <a:lnTo>
                  <a:pt x="521879" y="8656"/>
                </a:lnTo>
                <a:lnTo>
                  <a:pt x="507973" y="6262"/>
                </a:lnTo>
                <a:lnTo>
                  <a:pt x="507973" y="1381"/>
                </a:lnTo>
                <a:lnTo>
                  <a:pt x="557886" y="1381"/>
                </a:lnTo>
                <a:lnTo>
                  <a:pt x="557886" y="6262"/>
                </a:lnTo>
                <a:lnTo>
                  <a:pt x="541310" y="8656"/>
                </a:lnTo>
                <a:lnTo>
                  <a:pt x="578698" y="99548"/>
                </a:lnTo>
                <a:lnTo>
                  <a:pt x="588511" y="99548"/>
                </a:lnTo>
                <a:lnTo>
                  <a:pt x="576765" y="127727"/>
                </a:lnTo>
                <a:close/>
              </a:path>
              <a:path w="1567814" h="128269">
                <a:moveTo>
                  <a:pt x="588511" y="99548"/>
                </a:moveTo>
                <a:lnTo>
                  <a:pt x="578698" y="99548"/>
                </a:lnTo>
                <a:lnTo>
                  <a:pt x="615993" y="8656"/>
                </a:lnTo>
                <a:lnTo>
                  <a:pt x="599787" y="6262"/>
                </a:lnTo>
                <a:lnTo>
                  <a:pt x="599787" y="1381"/>
                </a:lnTo>
                <a:lnTo>
                  <a:pt x="639937" y="1381"/>
                </a:lnTo>
                <a:lnTo>
                  <a:pt x="639937" y="6262"/>
                </a:lnTo>
                <a:lnTo>
                  <a:pt x="626400" y="8656"/>
                </a:lnTo>
                <a:lnTo>
                  <a:pt x="588511" y="99548"/>
                </a:lnTo>
                <a:close/>
              </a:path>
              <a:path w="1567814" h="128269">
                <a:moveTo>
                  <a:pt x="746084" y="124872"/>
                </a:moveTo>
                <a:lnTo>
                  <a:pt x="647457" y="124872"/>
                </a:lnTo>
                <a:lnTo>
                  <a:pt x="647457" y="119991"/>
                </a:lnTo>
                <a:lnTo>
                  <a:pt x="663295" y="117505"/>
                </a:lnTo>
                <a:lnTo>
                  <a:pt x="663295" y="8656"/>
                </a:lnTo>
                <a:lnTo>
                  <a:pt x="647457" y="6262"/>
                </a:lnTo>
                <a:lnTo>
                  <a:pt x="647457" y="1381"/>
                </a:lnTo>
                <a:lnTo>
                  <a:pt x="740098" y="1381"/>
                </a:lnTo>
                <a:lnTo>
                  <a:pt x="740098" y="9669"/>
                </a:lnTo>
                <a:lnTo>
                  <a:pt x="681069" y="9669"/>
                </a:lnTo>
                <a:lnTo>
                  <a:pt x="681069" y="57923"/>
                </a:lnTo>
                <a:lnTo>
                  <a:pt x="723154" y="57923"/>
                </a:lnTo>
                <a:lnTo>
                  <a:pt x="723154" y="66211"/>
                </a:lnTo>
                <a:lnTo>
                  <a:pt x="681069" y="66211"/>
                </a:lnTo>
                <a:lnTo>
                  <a:pt x="681069" y="116584"/>
                </a:lnTo>
                <a:lnTo>
                  <a:pt x="746529" y="116584"/>
                </a:lnTo>
                <a:lnTo>
                  <a:pt x="746084" y="124872"/>
                </a:lnTo>
                <a:close/>
              </a:path>
              <a:path w="1567814" h="128269">
                <a:moveTo>
                  <a:pt x="740098" y="30941"/>
                </a:moveTo>
                <a:lnTo>
                  <a:pt x="734020" y="30941"/>
                </a:lnTo>
                <a:lnTo>
                  <a:pt x="731074" y="10958"/>
                </a:lnTo>
                <a:lnTo>
                  <a:pt x="725341" y="10394"/>
                </a:lnTo>
                <a:lnTo>
                  <a:pt x="718457" y="9991"/>
                </a:lnTo>
                <a:lnTo>
                  <a:pt x="710422" y="9749"/>
                </a:lnTo>
                <a:lnTo>
                  <a:pt x="701236" y="9669"/>
                </a:lnTo>
                <a:lnTo>
                  <a:pt x="740098" y="9669"/>
                </a:lnTo>
                <a:lnTo>
                  <a:pt x="740098" y="30941"/>
                </a:lnTo>
                <a:close/>
              </a:path>
              <a:path w="1567814" h="128269">
                <a:moveTo>
                  <a:pt x="723154" y="57923"/>
                </a:moveTo>
                <a:lnTo>
                  <a:pt x="714405" y="57923"/>
                </a:lnTo>
                <a:lnTo>
                  <a:pt x="717261" y="43189"/>
                </a:lnTo>
                <a:lnTo>
                  <a:pt x="723154" y="43189"/>
                </a:lnTo>
                <a:lnTo>
                  <a:pt x="723154" y="57923"/>
                </a:lnTo>
                <a:close/>
              </a:path>
              <a:path w="1567814" h="128269">
                <a:moveTo>
                  <a:pt x="723154" y="81130"/>
                </a:moveTo>
                <a:lnTo>
                  <a:pt x="717261" y="81130"/>
                </a:lnTo>
                <a:lnTo>
                  <a:pt x="714405" y="66211"/>
                </a:lnTo>
                <a:lnTo>
                  <a:pt x="723154" y="66211"/>
                </a:lnTo>
                <a:lnTo>
                  <a:pt x="723154" y="81130"/>
                </a:lnTo>
                <a:close/>
              </a:path>
              <a:path w="1567814" h="128269">
                <a:moveTo>
                  <a:pt x="746529" y="116584"/>
                </a:moveTo>
                <a:lnTo>
                  <a:pt x="705381" y="116584"/>
                </a:lnTo>
                <a:lnTo>
                  <a:pt x="716235" y="116492"/>
                </a:lnTo>
                <a:lnTo>
                  <a:pt x="725041" y="116216"/>
                </a:lnTo>
                <a:lnTo>
                  <a:pt x="731798" y="115755"/>
                </a:lnTo>
                <a:lnTo>
                  <a:pt x="736507" y="115111"/>
                </a:lnTo>
                <a:lnTo>
                  <a:pt x="741756" y="92272"/>
                </a:lnTo>
                <a:lnTo>
                  <a:pt x="747834" y="92272"/>
                </a:lnTo>
                <a:lnTo>
                  <a:pt x="746529" y="116584"/>
                </a:lnTo>
                <a:close/>
              </a:path>
              <a:path w="1567814" h="128269">
                <a:moveTo>
                  <a:pt x="847614" y="124872"/>
                </a:moveTo>
                <a:lnTo>
                  <a:pt x="807003" y="124872"/>
                </a:lnTo>
                <a:lnTo>
                  <a:pt x="807003" y="119991"/>
                </a:lnTo>
                <a:lnTo>
                  <a:pt x="820999" y="117505"/>
                </a:lnTo>
                <a:lnTo>
                  <a:pt x="863085" y="368"/>
                </a:lnTo>
                <a:lnTo>
                  <a:pt x="880581" y="368"/>
                </a:lnTo>
                <a:lnTo>
                  <a:pt x="885533" y="13629"/>
                </a:lnTo>
                <a:lnTo>
                  <a:pt x="867413" y="13629"/>
                </a:lnTo>
                <a:lnTo>
                  <a:pt x="846232" y="73578"/>
                </a:lnTo>
                <a:lnTo>
                  <a:pt x="907921" y="73578"/>
                </a:lnTo>
                <a:lnTo>
                  <a:pt x="911016" y="81867"/>
                </a:lnTo>
                <a:lnTo>
                  <a:pt x="843471" y="81867"/>
                </a:lnTo>
                <a:lnTo>
                  <a:pt x="831038" y="117505"/>
                </a:lnTo>
                <a:lnTo>
                  <a:pt x="847614" y="119991"/>
                </a:lnTo>
                <a:lnTo>
                  <a:pt x="847614" y="124872"/>
                </a:lnTo>
                <a:close/>
              </a:path>
              <a:path w="1567814" h="128269">
                <a:moveTo>
                  <a:pt x="907921" y="73578"/>
                </a:moveTo>
                <a:lnTo>
                  <a:pt x="889238" y="73578"/>
                </a:lnTo>
                <a:lnTo>
                  <a:pt x="867413" y="13629"/>
                </a:lnTo>
                <a:lnTo>
                  <a:pt x="885533" y="13629"/>
                </a:lnTo>
                <a:lnTo>
                  <a:pt x="907921" y="73578"/>
                </a:lnTo>
                <a:close/>
              </a:path>
              <a:path w="1567814" h="128269">
                <a:moveTo>
                  <a:pt x="939978" y="124872"/>
                </a:moveTo>
                <a:lnTo>
                  <a:pt x="887765" y="124872"/>
                </a:lnTo>
                <a:lnTo>
                  <a:pt x="887765" y="119991"/>
                </a:lnTo>
                <a:lnTo>
                  <a:pt x="904341" y="117505"/>
                </a:lnTo>
                <a:lnTo>
                  <a:pt x="892093" y="81867"/>
                </a:lnTo>
                <a:lnTo>
                  <a:pt x="911016" y="81867"/>
                </a:lnTo>
                <a:lnTo>
                  <a:pt x="924324" y="117505"/>
                </a:lnTo>
                <a:lnTo>
                  <a:pt x="939978" y="119991"/>
                </a:lnTo>
                <a:lnTo>
                  <a:pt x="939978" y="124872"/>
                </a:lnTo>
                <a:close/>
              </a:path>
              <a:path w="1567814" h="128269">
                <a:moveTo>
                  <a:pt x="949962" y="30389"/>
                </a:moveTo>
                <a:lnTo>
                  <a:pt x="943793" y="30389"/>
                </a:lnTo>
                <a:lnTo>
                  <a:pt x="943793" y="1381"/>
                </a:lnTo>
                <a:lnTo>
                  <a:pt x="1052458" y="1381"/>
                </a:lnTo>
                <a:lnTo>
                  <a:pt x="1052458" y="9300"/>
                </a:lnTo>
                <a:lnTo>
                  <a:pt x="984312" y="9300"/>
                </a:lnTo>
                <a:lnTo>
                  <a:pt x="973583" y="9416"/>
                </a:lnTo>
                <a:lnTo>
                  <a:pt x="964697" y="9761"/>
                </a:lnTo>
                <a:lnTo>
                  <a:pt x="957653" y="10336"/>
                </a:lnTo>
                <a:lnTo>
                  <a:pt x="952450" y="11142"/>
                </a:lnTo>
                <a:lnTo>
                  <a:pt x="949962" y="30389"/>
                </a:lnTo>
                <a:close/>
              </a:path>
              <a:path w="1567814" h="128269">
                <a:moveTo>
                  <a:pt x="1026397" y="124872"/>
                </a:moveTo>
                <a:lnTo>
                  <a:pt x="969394" y="124872"/>
                </a:lnTo>
                <a:lnTo>
                  <a:pt x="969394" y="119991"/>
                </a:lnTo>
                <a:lnTo>
                  <a:pt x="989008" y="117505"/>
                </a:lnTo>
                <a:lnTo>
                  <a:pt x="989008" y="9300"/>
                </a:lnTo>
                <a:lnTo>
                  <a:pt x="1052458" y="9300"/>
                </a:lnTo>
                <a:lnTo>
                  <a:pt x="1052458" y="9485"/>
                </a:lnTo>
                <a:lnTo>
                  <a:pt x="1006781" y="9485"/>
                </a:lnTo>
                <a:lnTo>
                  <a:pt x="1006781" y="117505"/>
                </a:lnTo>
                <a:lnTo>
                  <a:pt x="1026397" y="119991"/>
                </a:lnTo>
                <a:lnTo>
                  <a:pt x="1026397" y="124872"/>
                </a:lnTo>
                <a:close/>
              </a:path>
              <a:path w="1567814" h="128269">
                <a:moveTo>
                  <a:pt x="1052458" y="30389"/>
                </a:moveTo>
                <a:lnTo>
                  <a:pt x="1046196" y="30389"/>
                </a:lnTo>
                <a:lnTo>
                  <a:pt x="1043709" y="11142"/>
                </a:lnTo>
                <a:lnTo>
                  <a:pt x="1041868" y="10712"/>
                </a:lnTo>
                <a:lnTo>
                  <a:pt x="1037845" y="10329"/>
                </a:lnTo>
                <a:lnTo>
                  <a:pt x="1025445" y="9653"/>
                </a:lnTo>
                <a:lnTo>
                  <a:pt x="1018661" y="9485"/>
                </a:lnTo>
                <a:lnTo>
                  <a:pt x="1052458" y="9485"/>
                </a:lnTo>
                <a:lnTo>
                  <a:pt x="1052458" y="30389"/>
                </a:lnTo>
                <a:close/>
              </a:path>
              <a:path w="1567814" h="128269">
                <a:moveTo>
                  <a:pt x="1066139" y="30389"/>
                </a:moveTo>
                <a:lnTo>
                  <a:pt x="1059970" y="30389"/>
                </a:lnTo>
                <a:lnTo>
                  <a:pt x="1059970" y="1381"/>
                </a:lnTo>
                <a:lnTo>
                  <a:pt x="1168634" y="1381"/>
                </a:lnTo>
                <a:lnTo>
                  <a:pt x="1168634" y="9300"/>
                </a:lnTo>
                <a:lnTo>
                  <a:pt x="1100488" y="9300"/>
                </a:lnTo>
                <a:lnTo>
                  <a:pt x="1089760" y="9416"/>
                </a:lnTo>
                <a:lnTo>
                  <a:pt x="1080873" y="9761"/>
                </a:lnTo>
                <a:lnTo>
                  <a:pt x="1073829" y="10336"/>
                </a:lnTo>
                <a:lnTo>
                  <a:pt x="1068626" y="11142"/>
                </a:lnTo>
                <a:lnTo>
                  <a:pt x="1066139" y="30389"/>
                </a:lnTo>
                <a:close/>
              </a:path>
              <a:path w="1567814" h="128269">
                <a:moveTo>
                  <a:pt x="1142574" y="124872"/>
                </a:moveTo>
                <a:lnTo>
                  <a:pt x="1085570" y="124872"/>
                </a:lnTo>
                <a:lnTo>
                  <a:pt x="1085570" y="119991"/>
                </a:lnTo>
                <a:lnTo>
                  <a:pt x="1105184" y="117505"/>
                </a:lnTo>
                <a:lnTo>
                  <a:pt x="1105184" y="9300"/>
                </a:lnTo>
                <a:lnTo>
                  <a:pt x="1168634" y="9300"/>
                </a:lnTo>
                <a:lnTo>
                  <a:pt x="1168634" y="9485"/>
                </a:lnTo>
                <a:lnTo>
                  <a:pt x="1122958" y="9485"/>
                </a:lnTo>
                <a:lnTo>
                  <a:pt x="1122958" y="117505"/>
                </a:lnTo>
                <a:lnTo>
                  <a:pt x="1142574" y="119991"/>
                </a:lnTo>
                <a:lnTo>
                  <a:pt x="1142574" y="124872"/>
                </a:lnTo>
                <a:close/>
              </a:path>
              <a:path w="1567814" h="128269">
                <a:moveTo>
                  <a:pt x="1168634" y="30389"/>
                </a:moveTo>
                <a:lnTo>
                  <a:pt x="1162373" y="30389"/>
                </a:lnTo>
                <a:lnTo>
                  <a:pt x="1159885" y="11142"/>
                </a:lnTo>
                <a:lnTo>
                  <a:pt x="1158045" y="10712"/>
                </a:lnTo>
                <a:lnTo>
                  <a:pt x="1154022" y="10329"/>
                </a:lnTo>
                <a:lnTo>
                  <a:pt x="1141621" y="9653"/>
                </a:lnTo>
                <a:lnTo>
                  <a:pt x="1134838" y="9485"/>
                </a:lnTo>
                <a:lnTo>
                  <a:pt x="1168634" y="9485"/>
                </a:lnTo>
                <a:lnTo>
                  <a:pt x="1168634" y="30389"/>
                </a:lnTo>
                <a:close/>
              </a:path>
              <a:path w="1567814" h="128269">
                <a:moveTo>
                  <a:pt x="1214060" y="124872"/>
                </a:moveTo>
                <a:lnTo>
                  <a:pt x="1173449" y="124872"/>
                </a:lnTo>
                <a:lnTo>
                  <a:pt x="1173449" y="119991"/>
                </a:lnTo>
                <a:lnTo>
                  <a:pt x="1187447" y="117505"/>
                </a:lnTo>
                <a:lnTo>
                  <a:pt x="1229531" y="368"/>
                </a:lnTo>
                <a:lnTo>
                  <a:pt x="1247027" y="368"/>
                </a:lnTo>
                <a:lnTo>
                  <a:pt x="1251979" y="13629"/>
                </a:lnTo>
                <a:lnTo>
                  <a:pt x="1233859" y="13629"/>
                </a:lnTo>
                <a:lnTo>
                  <a:pt x="1212678" y="73578"/>
                </a:lnTo>
                <a:lnTo>
                  <a:pt x="1274367" y="73578"/>
                </a:lnTo>
                <a:lnTo>
                  <a:pt x="1277462" y="81867"/>
                </a:lnTo>
                <a:lnTo>
                  <a:pt x="1209917" y="81867"/>
                </a:lnTo>
                <a:lnTo>
                  <a:pt x="1197484" y="117505"/>
                </a:lnTo>
                <a:lnTo>
                  <a:pt x="1214060" y="119991"/>
                </a:lnTo>
                <a:lnTo>
                  <a:pt x="1214060" y="124872"/>
                </a:lnTo>
                <a:close/>
              </a:path>
              <a:path w="1567814" h="128269">
                <a:moveTo>
                  <a:pt x="1274367" y="73578"/>
                </a:moveTo>
                <a:lnTo>
                  <a:pt x="1255684" y="73578"/>
                </a:lnTo>
                <a:lnTo>
                  <a:pt x="1233859" y="13629"/>
                </a:lnTo>
                <a:lnTo>
                  <a:pt x="1251979" y="13629"/>
                </a:lnTo>
                <a:lnTo>
                  <a:pt x="1274367" y="73578"/>
                </a:lnTo>
                <a:close/>
              </a:path>
              <a:path w="1567814" h="128269">
                <a:moveTo>
                  <a:pt x="1306424" y="124872"/>
                </a:moveTo>
                <a:lnTo>
                  <a:pt x="1254211" y="124872"/>
                </a:lnTo>
                <a:lnTo>
                  <a:pt x="1254211" y="119991"/>
                </a:lnTo>
                <a:lnTo>
                  <a:pt x="1270787" y="117505"/>
                </a:lnTo>
                <a:lnTo>
                  <a:pt x="1258539" y="81867"/>
                </a:lnTo>
                <a:lnTo>
                  <a:pt x="1277462" y="81867"/>
                </a:lnTo>
                <a:lnTo>
                  <a:pt x="1290770" y="117505"/>
                </a:lnTo>
                <a:lnTo>
                  <a:pt x="1306424" y="119991"/>
                </a:lnTo>
                <a:lnTo>
                  <a:pt x="1306424" y="124872"/>
                </a:lnTo>
                <a:close/>
              </a:path>
              <a:path w="1567814" h="128269">
                <a:moveTo>
                  <a:pt x="1379051" y="126714"/>
                </a:moveTo>
                <a:lnTo>
                  <a:pt x="1341479" y="117519"/>
                </a:lnTo>
                <a:lnTo>
                  <a:pt x="1316558" y="78468"/>
                </a:lnTo>
                <a:lnTo>
                  <a:pt x="1315511" y="64554"/>
                </a:lnTo>
                <a:lnTo>
                  <a:pt x="1316518" y="49592"/>
                </a:lnTo>
                <a:lnTo>
                  <a:pt x="1340656" y="9194"/>
                </a:lnTo>
                <a:lnTo>
                  <a:pt x="1379419" y="0"/>
                </a:lnTo>
                <a:lnTo>
                  <a:pt x="1389221" y="293"/>
                </a:lnTo>
                <a:lnTo>
                  <a:pt x="1399380" y="1174"/>
                </a:lnTo>
                <a:lnTo>
                  <a:pt x="1409896" y="2641"/>
                </a:lnTo>
                <a:lnTo>
                  <a:pt x="1420767" y="4696"/>
                </a:lnTo>
                <a:lnTo>
                  <a:pt x="1420822" y="7367"/>
                </a:lnTo>
                <a:lnTo>
                  <a:pt x="1380156" y="7367"/>
                </a:lnTo>
                <a:lnTo>
                  <a:pt x="1369123" y="8236"/>
                </a:lnTo>
                <a:lnTo>
                  <a:pt x="1337473" y="38999"/>
                </a:lnTo>
                <a:lnTo>
                  <a:pt x="1334757" y="64370"/>
                </a:lnTo>
                <a:lnTo>
                  <a:pt x="1335468" y="77020"/>
                </a:lnTo>
                <a:lnTo>
                  <a:pt x="1352463" y="111646"/>
                </a:lnTo>
                <a:lnTo>
                  <a:pt x="1379236" y="119623"/>
                </a:lnTo>
                <a:lnTo>
                  <a:pt x="1422634" y="119623"/>
                </a:lnTo>
                <a:lnTo>
                  <a:pt x="1422610" y="120912"/>
                </a:lnTo>
                <a:lnTo>
                  <a:pt x="1412290" y="123450"/>
                </a:lnTo>
                <a:lnTo>
                  <a:pt x="1401590" y="125263"/>
                </a:lnTo>
                <a:lnTo>
                  <a:pt x="1390511" y="126351"/>
                </a:lnTo>
                <a:lnTo>
                  <a:pt x="1379051" y="126714"/>
                </a:lnTo>
                <a:close/>
              </a:path>
              <a:path w="1567814" h="128269">
                <a:moveTo>
                  <a:pt x="1421320" y="31678"/>
                </a:moveTo>
                <a:lnTo>
                  <a:pt x="1415241" y="31678"/>
                </a:lnTo>
                <a:lnTo>
                  <a:pt x="1412480" y="15654"/>
                </a:lnTo>
                <a:lnTo>
                  <a:pt x="1408182" y="13015"/>
                </a:lnTo>
                <a:lnTo>
                  <a:pt x="1403194" y="10973"/>
                </a:lnTo>
                <a:lnTo>
                  <a:pt x="1391836" y="8088"/>
                </a:lnTo>
                <a:lnTo>
                  <a:pt x="1386050" y="7367"/>
                </a:lnTo>
                <a:lnTo>
                  <a:pt x="1420822" y="7367"/>
                </a:lnTo>
                <a:lnTo>
                  <a:pt x="1421320" y="31678"/>
                </a:lnTo>
                <a:close/>
              </a:path>
              <a:path w="1567814" h="128269">
                <a:moveTo>
                  <a:pt x="1422634" y="119623"/>
                </a:moveTo>
                <a:lnTo>
                  <a:pt x="1386235" y="119623"/>
                </a:lnTo>
                <a:lnTo>
                  <a:pt x="1392834" y="118779"/>
                </a:lnTo>
                <a:lnTo>
                  <a:pt x="1405234" y="115402"/>
                </a:lnTo>
                <a:lnTo>
                  <a:pt x="1410147" y="113146"/>
                </a:lnTo>
                <a:lnTo>
                  <a:pt x="1413768" y="110322"/>
                </a:lnTo>
                <a:lnTo>
                  <a:pt x="1417176" y="91904"/>
                </a:lnTo>
                <a:lnTo>
                  <a:pt x="1423162" y="91904"/>
                </a:lnTo>
                <a:lnTo>
                  <a:pt x="1422634" y="119623"/>
                </a:lnTo>
                <a:close/>
              </a:path>
              <a:path w="1567814" h="128269">
                <a:moveTo>
                  <a:pt x="1490107" y="124872"/>
                </a:moveTo>
                <a:lnTo>
                  <a:pt x="1438814" y="124872"/>
                </a:lnTo>
                <a:lnTo>
                  <a:pt x="1438814" y="119991"/>
                </a:lnTo>
                <a:lnTo>
                  <a:pt x="1454653" y="117505"/>
                </a:lnTo>
                <a:lnTo>
                  <a:pt x="1454653" y="8656"/>
                </a:lnTo>
                <a:lnTo>
                  <a:pt x="1438814" y="6262"/>
                </a:lnTo>
                <a:lnTo>
                  <a:pt x="1438814" y="1381"/>
                </a:lnTo>
                <a:lnTo>
                  <a:pt x="1488266" y="1381"/>
                </a:lnTo>
                <a:lnTo>
                  <a:pt x="1488266" y="6262"/>
                </a:lnTo>
                <a:lnTo>
                  <a:pt x="1472426" y="8656"/>
                </a:lnTo>
                <a:lnTo>
                  <a:pt x="1472426" y="66856"/>
                </a:lnTo>
                <a:lnTo>
                  <a:pt x="1483577" y="66856"/>
                </a:lnTo>
                <a:lnTo>
                  <a:pt x="1472426" y="75789"/>
                </a:lnTo>
                <a:lnTo>
                  <a:pt x="1472426" y="117505"/>
                </a:lnTo>
                <a:lnTo>
                  <a:pt x="1490107" y="119991"/>
                </a:lnTo>
                <a:lnTo>
                  <a:pt x="1490107" y="124872"/>
                </a:lnTo>
                <a:close/>
              </a:path>
              <a:path w="1567814" h="128269">
                <a:moveTo>
                  <a:pt x="1483577" y="66856"/>
                </a:moveTo>
                <a:lnTo>
                  <a:pt x="1472426" y="66856"/>
                </a:lnTo>
                <a:lnTo>
                  <a:pt x="1531548" y="8656"/>
                </a:lnTo>
                <a:lnTo>
                  <a:pt x="1519300" y="6262"/>
                </a:lnTo>
                <a:lnTo>
                  <a:pt x="1519300" y="1381"/>
                </a:lnTo>
                <a:lnTo>
                  <a:pt x="1557978" y="1381"/>
                </a:lnTo>
                <a:lnTo>
                  <a:pt x="1557978" y="6262"/>
                </a:lnTo>
                <a:lnTo>
                  <a:pt x="1543703" y="8656"/>
                </a:lnTo>
                <a:lnTo>
                  <a:pt x="1501527" y="49912"/>
                </a:lnTo>
                <a:lnTo>
                  <a:pt x="1511304" y="62436"/>
                </a:lnTo>
                <a:lnTo>
                  <a:pt x="1489094" y="62436"/>
                </a:lnTo>
                <a:lnTo>
                  <a:pt x="1483577" y="66856"/>
                </a:lnTo>
                <a:close/>
              </a:path>
              <a:path w="1567814" h="128269">
                <a:moveTo>
                  <a:pt x="1567646" y="124872"/>
                </a:moveTo>
                <a:lnTo>
                  <a:pt x="1537442" y="124872"/>
                </a:lnTo>
                <a:lnTo>
                  <a:pt x="1489094" y="62436"/>
                </a:lnTo>
                <a:lnTo>
                  <a:pt x="1511304" y="62436"/>
                </a:lnTo>
                <a:lnTo>
                  <a:pt x="1554293" y="117505"/>
                </a:lnTo>
                <a:lnTo>
                  <a:pt x="1567646" y="119991"/>
                </a:lnTo>
                <a:lnTo>
                  <a:pt x="1567646" y="124872"/>
                </a:lnTo>
                <a:close/>
              </a:path>
            </a:pathLst>
          </a:custGeom>
          <a:solidFill>
            <a:srgbClr val="FF0000"/>
          </a:solidFill>
        </p:spPr>
        <p:txBody>
          <a:bodyPr wrap="square" lIns="0" tIns="0" rIns="0" bIns="0" rtlCol="0"/>
          <a:lstStyle/>
          <a:p>
            <a:endParaRPr/>
          </a:p>
        </p:txBody>
      </p:sp>
      <p:sp>
        <p:nvSpPr>
          <p:cNvPr id="45" name="object 45"/>
          <p:cNvSpPr/>
          <p:nvPr/>
        </p:nvSpPr>
        <p:spPr>
          <a:xfrm>
            <a:off x="4939860" y="4485425"/>
            <a:ext cx="1499235" cy="128270"/>
          </a:xfrm>
          <a:custGeom>
            <a:avLst/>
            <a:gdLst/>
            <a:ahLst/>
            <a:cxnLst/>
            <a:rect l="l" t="t" r="r" b="b"/>
            <a:pathLst>
              <a:path w="1499235" h="128270">
                <a:moveTo>
                  <a:pt x="40611" y="124872"/>
                </a:moveTo>
                <a:lnTo>
                  <a:pt x="0" y="124872"/>
                </a:lnTo>
                <a:lnTo>
                  <a:pt x="0" y="119991"/>
                </a:lnTo>
                <a:lnTo>
                  <a:pt x="13997" y="117505"/>
                </a:lnTo>
                <a:lnTo>
                  <a:pt x="56082" y="368"/>
                </a:lnTo>
                <a:lnTo>
                  <a:pt x="73578" y="368"/>
                </a:lnTo>
                <a:lnTo>
                  <a:pt x="78530" y="13629"/>
                </a:lnTo>
                <a:lnTo>
                  <a:pt x="60410" y="13629"/>
                </a:lnTo>
                <a:lnTo>
                  <a:pt x="39229" y="73578"/>
                </a:lnTo>
                <a:lnTo>
                  <a:pt x="100917" y="73578"/>
                </a:lnTo>
                <a:lnTo>
                  <a:pt x="104012" y="81867"/>
                </a:lnTo>
                <a:lnTo>
                  <a:pt x="36467" y="81867"/>
                </a:lnTo>
                <a:lnTo>
                  <a:pt x="24035" y="117505"/>
                </a:lnTo>
                <a:lnTo>
                  <a:pt x="40611" y="119991"/>
                </a:lnTo>
                <a:lnTo>
                  <a:pt x="40611" y="124872"/>
                </a:lnTo>
                <a:close/>
              </a:path>
              <a:path w="1499235" h="128270">
                <a:moveTo>
                  <a:pt x="100917" y="73578"/>
                </a:moveTo>
                <a:lnTo>
                  <a:pt x="82235" y="73578"/>
                </a:lnTo>
                <a:lnTo>
                  <a:pt x="60410" y="13629"/>
                </a:lnTo>
                <a:lnTo>
                  <a:pt x="78530" y="13629"/>
                </a:lnTo>
                <a:lnTo>
                  <a:pt x="100917" y="73578"/>
                </a:lnTo>
                <a:close/>
              </a:path>
              <a:path w="1499235" h="128270">
                <a:moveTo>
                  <a:pt x="132976" y="124872"/>
                </a:moveTo>
                <a:lnTo>
                  <a:pt x="80761" y="124872"/>
                </a:lnTo>
                <a:lnTo>
                  <a:pt x="80761" y="119991"/>
                </a:lnTo>
                <a:lnTo>
                  <a:pt x="97337" y="117505"/>
                </a:lnTo>
                <a:lnTo>
                  <a:pt x="85090" y="81867"/>
                </a:lnTo>
                <a:lnTo>
                  <a:pt x="104012" y="81867"/>
                </a:lnTo>
                <a:lnTo>
                  <a:pt x="117321" y="117505"/>
                </a:lnTo>
                <a:lnTo>
                  <a:pt x="132976" y="119991"/>
                </a:lnTo>
                <a:lnTo>
                  <a:pt x="132976" y="124872"/>
                </a:lnTo>
                <a:close/>
              </a:path>
              <a:path w="1499235" h="128270">
                <a:moveTo>
                  <a:pt x="204659" y="126714"/>
                </a:moveTo>
                <a:lnTo>
                  <a:pt x="167087" y="117519"/>
                </a:lnTo>
                <a:lnTo>
                  <a:pt x="142165" y="78468"/>
                </a:lnTo>
                <a:lnTo>
                  <a:pt x="141118" y="64554"/>
                </a:lnTo>
                <a:lnTo>
                  <a:pt x="142125" y="49592"/>
                </a:lnTo>
                <a:lnTo>
                  <a:pt x="166264" y="9194"/>
                </a:lnTo>
                <a:lnTo>
                  <a:pt x="205027" y="0"/>
                </a:lnTo>
                <a:lnTo>
                  <a:pt x="214829" y="293"/>
                </a:lnTo>
                <a:lnTo>
                  <a:pt x="224988" y="1174"/>
                </a:lnTo>
                <a:lnTo>
                  <a:pt x="235504" y="2641"/>
                </a:lnTo>
                <a:lnTo>
                  <a:pt x="246375" y="4696"/>
                </a:lnTo>
                <a:lnTo>
                  <a:pt x="246430" y="7367"/>
                </a:lnTo>
                <a:lnTo>
                  <a:pt x="205764" y="7367"/>
                </a:lnTo>
                <a:lnTo>
                  <a:pt x="194731" y="8236"/>
                </a:lnTo>
                <a:lnTo>
                  <a:pt x="163081" y="38999"/>
                </a:lnTo>
                <a:lnTo>
                  <a:pt x="160364" y="64370"/>
                </a:lnTo>
                <a:lnTo>
                  <a:pt x="161075" y="77020"/>
                </a:lnTo>
                <a:lnTo>
                  <a:pt x="178071" y="111646"/>
                </a:lnTo>
                <a:lnTo>
                  <a:pt x="204844" y="119623"/>
                </a:lnTo>
                <a:lnTo>
                  <a:pt x="248242" y="119623"/>
                </a:lnTo>
                <a:lnTo>
                  <a:pt x="248218" y="120912"/>
                </a:lnTo>
                <a:lnTo>
                  <a:pt x="237898" y="123450"/>
                </a:lnTo>
                <a:lnTo>
                  <a:pt x="227198" y="125263"/>
                </a:lnTo>
                <a:lnTo>
                  <a:pt x="216119" y="126351"/>
                </a:lnTo>
                <a:lnTo>
                  <a:pt x="204659" y="126714"/>
                </a:lnTo>
                <a:close/>
              </a:path>
              <a:path w="1499235" h="128270">
                <a:moveTo>
                  <a:pt x="246928" y="31678"/>
                </a:moveTo>
                <a:lnTo>
                  <a:pt x="240849" y="31678"/>
                </a:lnTo>
                <a:lnTo>
                  <a:pt x="238088" y="15654"/>
                </a:lnTo>
                <a:lnTo>
                  <a:pt x="233790" y="13015"/>
                </a:lnTo>
                <a:lnTo>
                  <a:pt x="228802" y="10973"/>
                </a:lnTo>
                <a:lnTo>
                  <a:pt x="217444" y="8088"/>
                </a:lnTo>
                <a:lnTo>
                  <a:pt x="211658" y="7367"/>
                </a:lnTo>
                <a:lnTo>
                  <a:pt x="246430" y="7367"/>
                </a:lnTo>
                <a:lnTo>
                  <a:pt x="246928" y="31678"/>
                </a:lnTo>
                <a:close/>
              </a:path>
              <a:path w="1499235" h="128270">
                <a:moveTo>
                  <a:pt x="248242" y="119623"/>
                </a:moveTo>
                <a:lnTo>
                  <a:pt x="211843" y="119623"/>
                </a:lnTo>
                <a:lnTo>
                  <a:pt x="218442" y="118779"/>
                </a:lnTo>
                <a:lnTo>
                  <a:pt x="230842" y="115402"/>
                </a:lnTo>
                <a:lnTo>
                  <a:pt x="235755" y="113146"/>
                </a:lnTo>
                <a:lnTo>
                  <a:pt x="239376" y="110322"/>
                </a:lnTo>
                <a:lnTo>
                  <a:pt x="242784" y="91904"/>
                </a:lnTo>
                <a:lnTo>
                  <a:pt x="248771" y="91904"/>
                </a:lnTo>
                <a:lnTo>
                  <a:pt x="248242" y="119623"/>
                </a:lnTo>
                <a:close/>
              </a:path>
              <a:path w="1499235" h="128270">
                <a:moveTo>
                  <a:pt x="268566" y="30389"/>
                </a:moveTo>
                <a:lnTo>
                  <a:pt x="262397" y="30389"/>
                </a:lnTo>
                <a:lnTo>
                  <a:pt x="262397" y="1381"/>
                </a:lnTo>
                <a:lnTo>
                  <a:pt x="371061" y="1381"/>
                </a:lnTo>
                <a:lnTo>
                  <a:pt x="371061" y="9300"/>
                </a:lnTo>
                <a:lnTo>
                  <a:pt x="302915" y="9300"/>
                </a:lnTo>
                <a:lnTo>
                  <a:pt x="292187" y="9416"/>
                </a:lnTo>
                <a:lnTo>
                  <a:pt x="283300" y="9761"/>
                </a:lnTo>
                <a:lnTo>
                  <a:pt x="276255" y="10336"/>
                </a:lnTo>
                <a:lnTo>
                  <a:pt x="271051" y="11142"/>
                </a:lnTo>
                <a:lnTo>
                  <a:pt x="268566" y="30389"/>
                </a:lnTo>
                <a:close/>
              </a:path>
              <a:path w="1499235" h="128270">
                <a:moveTo>
                  <a:pt x="344999" y="124872"/>
                </a:moveTo>
                <a:lnTo>
                  <a:pt x="287997" y="124872"/>
                </a:lnTo>
                <a:lnTo>
                  <a:pt x="287997" y="119991"/>
                </a:lnTo>
                <a:lnTo>
                  <a:pt x="307611" y="117505"/>
                </a:lnTo>
                <a:lnTo>
                  <a:pt x="307611" y="9300"/>
                </a:lnTo>
                <a:lnTo>
                  <a:pt x="371061" y="9300"/>
                </a:lnTo>
                <a:lnTo>
                  <a:pt x="371061" y="9485"/>
                </a:lnTo>
                <a:lnTo>
                  <a:pt x="325385" y="9485"/>
                </a:lnTo>
                <a:lnTo>
                  <a:pt x="325385" y="117505"/>
                </a:lnTo>
                <a:lnTo>
                  <a:pt x="344999" y="119991"/>
                </a:lnTo>
                <a:lnTo>
                  <a:pt x="344999" y="124872"/>
                </a:lnTo>
                <a:close/>
              </a:path>
              <a:path w="1499235" h="128270">
                <a:moveTo>
                  <a:pt x="371061" y="30389"/>
                </a:moveTo>
                <a:lnTo>
                  <a:pt x="364800" y="30389"/>
                </a:lnTo>
                <a:lnTo>
                  <a:pt x="362312" y="11142"/>
                </a:lnTo>
                <a:lnTo>
                  <a:pt x="360471" y="10712"/>
                </a:lnTo>
                <a:lnTo>
                  <a:pt x="356449" y="10329"/>
                </a:lnTo>
                <a:lnTo>
                  <a:pt x="344048" y="9653"/>
                </a:lnTo>
                <a:lnTo>
                  <a:pt x="337264" y="9485"/>
                </a:lnTo>
                <a:lnTo>
                  <a:pt x="371061" y="9485"/>
                </a:lnTo>
                <a:lnTo>
                  <a:pt x="371061" y="30389"/>
                </a:lnTo>
                <a:close/>
              </a:path>
              <a:path w="1499235" h="128270">
                <a:moveTo>
                  <a:pt x="431339" y="124872"/>
                </a:moveTo>
                <a:lnTo>
                  <a:pt x="381979" y="124872"/>
                </a:lnTo>
                <a:lnTo>
                  <a:pt x="381979" y="119991"/>
                </a:lnTo>
                <a:lnTo>
                  <a:pt x="397820" y="117505"/>
                </a:lnTo>
                <a:lnTo>
                  <a:pt x="397820" y="8656"/>
                </a:lnTo>
                <a:lnTo>
                  <a:pt x="381979" y="6262"/>
                </a:lnTo>
                <a:lnTo>
                  <a:pt x="381979" y="1381"/>
                </a:lnTo>
                <a:lnTo>
                  <a:pt x="431339" y="1381"/>
                </a:lnTo>
                <a:lnTo>
                  <a:pt x="431339" y="6262"/>
                </a:lnTo>
                <a:lnTo>
                  <a:pt x="415501" y="8656"/>
                </a:lnTo>
                <a:lnTo>
                  <a:pt x="415501" y="117505"/>
                </a:lnTo>
                <a:lnTo>
                  <a:pt x="431339" y="119991"/>
                </a:lnTo>
                <a:lnTo>
                  <a:pt x="431339" y="124872"/>
                </a:lnTo>
                <a:close/>
              </a:path>
              <a:path w="1499235" h="128270">
                <a:moveTo>
                  <a:pt x="508877" y="127727"/>
                </a:moveTo>
                <a:lnTo>
                  <a:pt x="504179" y="127727"/>
                </a:lnTo>
                <a:lnTo>
                  <a:pt x="453992" y="8656"/>
                </a:lnTo>
                <a:lnTo>
                  <a:pt x="440086" y="6262"/>
                </a:lnTo>
                <a:lnTo>
                  <a:pt x="440086" y="1381"/>
                </a:lnTo>
                <a:lnTo>
                  <a:pt x="489999" y="1381"/>
                </a:lnTo>
                <a:lnTo>
                  <a:pt x="489999" y="6262"/>
                </a:lnTo>
                <a:lnTo>
                  <a:pt x="473423" y="8656"/>
                </a:lnTo>
                <a:lnTo>
                  <a:pt x="510811" y="99548"/>
                </a:lnTo>
                <a:lnTo>
                  <a:pt x="520624" y="99548"/>
                </a:lnTo>
                <a:lnTo>
                  <a:pt x="508877" y="127727"/>
                </a:lnTo>
                <a:close/>
              </a:path>
              <a:path w="1499235" h="128270">
                <a:moveTo>
                  <a:pt x="520624" y="99548"/>
                </a:moveTo>
                <a:lnTo>
                  <a:pt x="510811" y="99548"/>
                </a:lnTo>
                <a:lnTo>
                  <a:pt x="548106" y="8656"/>
                </a:lnTo>
                <a:lnTo>
                  <a:pt x="531900" y="6262"/>
                </a:lnTo>
                <a:lnTo>
                  <a:pt x="531900" y="1381"/>
                </a:lnTo>
                <a:lnTo>
                  <a:pt x="572050" y="1381"/>
                </a:lnTo>
                <a:lnTo>
                  <a:pt x="572050" y="6262"/>
                </a:lnTo>
                <a:lnTo>
                  <a:pt x="558513" y="8656"/>
                </a:lnTo>
                <a:lnTo>
                  <a:pt x="520624" y="99548"/>
                </a:lnTo>
                <a:close/>
              </a:path>
              <a:path w="1499235" h="128270">
                <a:moveTo>
                  <a:pt x="677254" y="124872"/>
                </a:moveTo>
                <a:lnTo>
                  <a:pt x="578627" y="124872"/>
                </a:lnTo>
                <a:lnTo>
                  <a:pt x="578627" y="119991"/>
                </a:lnTo>
                <a:lnTo>
                  <a:pt x="594465" y="117505"/>
                </a:lnTo>
                <a:lnTo>
                  <a:pt x="594465" y="8656"/>
                </a:lnTo>
                <a:lnTo>
                  <a:pt x="578627" y="6262"/>
                </a:lnTo>
                <a:lnTo>
                  <a:pt x="578627" y="1381"/>
                </a:lnTo>
                <a:lnTo>
                  <a:pt x="671268" y="1381"/>
                </a:lnTo>
                <a:lnTo>
                  <a:pt x="671268" y="9669"/>
                </a:lnTo>
                <a:lnTo>
                  <a:pt x="612239" y="9669"/>
                </a:lnTo>
                <a:lnTo>
                  <a:pt x="612239" y="57923"/>
                </a:lnTo>
                <a:lnTo>
                  <a:pt x="654324" y="57923"/>
                </a:lnTo>
                <a:lnTo>
                  <a:pt x="654324" y="66211"/>
                </a:lnTo>
                <a:lnTo>
                  <a:pt x="612239" y="66211"/>
                </a:lnTo>
                <a:lnTo>
                  <a:pt x="612239" y="116584"/>
                </a:lnTo>
                <a:lnTo>
                  <a:pt x="677699" y="116584"/>
                </a:lnTo>
                <a:lnTo>
                  <a:pt x="677254" y="124872"/>
                </a:lnTo>
                <a:close/>
              </a:path>
              <a:path w="1499235" h="128270">
                <a:moveTo>
                  <a:pt x="671268" y="30941"/>
                </a:moveTo>
                <a:lnTo>
                  <a:pt x="665189" y="30941"/>
                </a:lnTo>
                <a:lnTo>
                  <a:pt x="662243" y="10958"/>
                </a:lnTo>
                <a:lnTo>
                  <a:pt x="656511" y="10394"/>
                </a:lnTo>
                <a:lnTo>
                  <a:pt x="649627" y="9991"/>
                </a:lnTo>
                <a:lnTo>
                  <a:pt x="641592" y="9749"/>
                </a:lnTo>
                <a:lnTo>
                  <a:pt x="632405" y="9669"/>
                </a:lnTo>
                <a:lnTo>
                  <a:pt x="671268" y="9669"/>
                </a:lnTo>
                <a:lnTo>
                  <a:pt x="671268" y="30941"/>
                </a:lnTo>
                <a:close/>
              </a:path>
              <a:path w="1499235" h="128270">
                <a:moveTo>
                  <a:pt x="654324" y="57923"/>
                </a:moveTo>
                <a:lnTo>
                  <a:pt x="645575" y="57923"/>
                </a:lnTo>
                <a:lnTo>
                  <a:pt x="648431" y="43189"/>
                </a:lnTo>
                <a:lnTo>
                  <a:pt x="654324" y="43189"/>
                </a:lnTo>
                <a:lnTo>
                  <a:pt x="654324" y="57923"/>
                </a:lnTo>
                <a:close/>
              </a:path>
              <a:path w="1499235" h="128270">
                <a:moveTo>
                  <a:pt x="654324" y="81130"/>
                </a:moveTo>
                <a:lnTo>
                  <a:pt x="648431" y="81130"/>
                </a:lnTo>
                <a:lnTo>
                  <a:pt x="645575" y="66211"/>
                </a:lnTo>
                <a:lnTo>
                  <a:pt x="654324" y="66211"/>
                </a:lnTo>
                <a:lnTo>
                  <a:pt x="654324" y="81130"/>
                </a:lnTo>
                <a:close/>
              </a:path>
              <a:path w="1499235" h="128270">
                <a:moveTo>
                  <a:pt x="677699" y="116584"/>
                </a:moveTo>
                <a:lnTo>
                  <a:pt x="636551" y="116584"/>
                </a:lnTo>
                <a:lnTo>
                  <a:pt x="647405" y="116492"/>
                </a:lnTo>
                <a:lnTo>
                  <a:pt x="656211" y="116216"/>
                </a:lnTo>
                <a:lnTo>
                  <a:pt x="662968" y="115755"/>
                </a:lnTo>
                <a:lnTo>
                  <a:pt x="667677" y="115111"/>
                </a:lnTo>
                <a:lnTo>
                  <a:pt x="672926" y="92272"/>
                </a:lnTo>
                <a:lnTo>
                  <a:pt x="679004" y="92272"/>
                </a:lnTo>
                <a:lnTo>
                  <a:pt x="677699" y="116584"/>
                </a:lnTo>
                <a:close/>
              </a:path>
              <a:path w="1499235" h="128270">
                <a:moveTo>
                  <a:pt x="778972" y="124872"/>
                </a:moveTo>
                <a:lnTo>
                  <a:pt x="738362" y="124872"/>
                </a:lnTo>
                <a:lnTo>
                  <a:pt x="738362" y="119991"/>
                </a:lnTo>
                <a:lnTo>
                  <a:pt x="752357" y="117505"/>
                </a:lnTo>
                <a:lnTo>
                  <a:pt x="794443" y="368"/>
                </a:lnTo>
                <a:lnTo>
                  <a:pt x="811939" y="368"/>
                </a:lnTo>
                <a:lnTo>
                  <a:pt x="816891" y="13629"/>
                </a:lnTo>
                <a:lnTo>
                  <a:pt x="798771" y="13629"/>
                </a:lnTo>
                <a:lnTo>
                  <a:pt x="777590" y="73578"/>
                </a:lnTo>
                <a:lnTo>
                  <a:pt x="839279" y="73578"/>
                </a:lnTo>
                <a:lnTo>
                  <a:pt x="842374" y="81867"/>
                </a:lnTo>
                <a:lnTo>
                  <a:pt x="774827" y="81867"/>
                </a:lnTo>
                <a:lnTo>
                  <a:pt x="762397" y="117505"/>
                </a:lnTo>
                <a:lnTo>
                  <a:pt x="778972" y="119991"/>
                </a:lnTo>
                <a:lnTo>
                  <a:pt x="778972" y="124872"/>
                </a:lnTo>
                <a:close/>
              </a:path>
              <a:path w="1499235" h="128270">
                <a:moveTo>
                  <a:pt x="839279" y="73578"/>
                </a:moveTo>
                <a:lnTo>
                  <a:pt x="820596" y="73578"/>
                </a:lnTo>
                <a:lnTo>
                  <a:pt x="798771" y="13629"/>
                </a:lnTo>
                <a:lnTo>
                  <a:pt x="816891" y="13629"/>
                </a:lnTo>
                <a:lnTo>
                  <a:pt x="839279" y="73578"/>
                </a:lnTo>
                <a:close/>
              </a:path>
              <a:path w="1499235" h="128270">
                <a:moveTo>
                  <a:pt x="871336" y="124872"/>
                </a:moveTo>
                <a:lnTo>
                  <a:pt x="819123" y="124872"/>
                </a:lnTo>
                <a:lnTo>
                  <a:pt x="819123" y="119991"/>
                </a:lnTo>
                <a:lnTo>
                  <a:pt x="835699" y="117505"/>
                </a:lnTo>
                <a:lnTo>
                  <a:pt x="823451" y="81867"/>
                </a:lnTo>
                <a:lnTo>
                  <a:pt x="842374" y="81867"/>
                </a:lnTo>
                <a:lnTo>
                  <a:pt x="855683" y="117505"/>
                </a:lnTo>
                <a:lnTo>
                  <a:pt x="871336" y="119991"/>
                </a:lnTo>
                <a:lnTo>
                  <a:pt x="871336" y="124872"/>
                </a:lnTo>
                <a:close/>
              </a:path>
              <a:path w="1499235" h="128270">
                <a:moveTo>
                  <a:pt x="882264" y="30389"/>
                </a:moveTo>
                <a:lnTo>
                  <a:pt x="876095" y="30389"/>
                </a:lnTo>
                <a:lnTo>
                  <a:pt x="876095" y="1381"/>
                </a:lnTo>
                <a:lnTo>
                  <a:pt x="984759" y="1381"/>
                </a:lnTo>
                <a:lnTo>
                  <a:pt x="984759" y="9300"/>
                </a:lnTo>
                <a:lnTo>
                  <a:pt x="916613" y="9300"/>
                </a:lnTo>
                <a:lnTo>
                  <a:pt x="905885" y="9416"/>
                </a:lnTo>
                <a:lnTo>
                  <a:pt x="896998" y="9761"/>
                </a:lnTo>
                <a:lnTo>
                  <a:pt x="889953" y="10336"/>
                </a:lnTo>
                <a:lnTo>
                  <a:pt x="884750" y="11142"/>
                </a:lnTo>
                <a:lnTo>
                  <a:pt x="882264" y="30389"/>
                </a:lnTo>
                <a:close/>
              </a:path>
              <a:path w="1499235" h="128270">
                <a:moveTo>
                  <a:pt x="958697" y="124872"/>
                </a:moveTo>
                <a:lnTo>
                  <a:pt x="901695" y="124872"/>
                </a:lnTo>
                <a:lnTo>
                  <a:pt x="901695" y="119991"/>
                </a:lnTo>
                <a:lnTo>
                  <a:pt x="921309" y="117505"/>
                </a:lnTo>
                <a:lnTo>
                  <a:pt x="921309" y="9300"/>
                </a:lnTo>
                <a:lnTo>
                  <a:pt x="984759" y="9300"/>
                </a:lnTo>
                <a:lnTo>
                  <a:pt x="984759" y="9485"/>
                </a:lnTo>
                <a:lnTo>
                  <a:pt x="939083" y="9485"/>
                </a:lnTo>
                <a:lnTo>
                  <a:pt x="939083" y="117505"/>
                </a:lnTo>
                <a:lnTo>
                  <a:pt x="958697" y="119991"/>
                </a:lnTo>
                <a:lnTo>
                  <a:pt x="958697" y="124872"/>
                </a:lnTo>
                <a:close/>
              </a:path>
              <a:path w="1499235" h="128270">
                <a:moveTo>
                  <a:pt x="984759" y="30389"/>
                </a:moveTo>
                <a:lnTo>
                  <a:pt x="978498" y="30389"/>
                </a:lnTo>
                <a:lnTo>
                  <a:pt x="976010" y="11142"/>
                </a:lnTo>
                <a:lnTo>
                  <a:pt x="974170" y="10712"/>
                </a:lnTo>
                <a:lnTo>
                  <a:pt x="970147" y="10329"/>
                </a:lnTo>
                <a:lnTo>
                  <a:pt x="957746" y="9653"/>
                </a:lnTo>
                <a:lnTo>
                  <a:pt x="950963" y="9485"/>
                </a:lnTo>
                <a:lnTo>
                  <a:pt x="984759" y="9485"/>
                </a:lnTo>
                <a:lnTo>
                  <a:pt x="984759" y="30389"/>
                </a:lnTo>
                <a:close/>
              </a:path>
              <a:path w="1499235" h="128270">
                <a:moveTo>
                  <a:pt x="997309" y="30389"/>
                </a:moveTo>
                <a:lnTo>
                  <a:pt x="991140" y="30389"/>
                </a:lnTo>
                <a:lnTo>
                  <a:pt x="991140" y="1381"/>
                </a:lnTo>
                <a:lnTo>
                  <a:pt x="1099804" y="1381"/>
                </a:lnTo>
                <a:lnTo>
                  <a:pt x="1099804" y="9300"/>
                </a:lnTo>
                <a:lnTo>
                  <a:pt x="1031658" y="9300"/>
                </a:lnTo>
                <a:lnTo>
                  <a:pt x="1020929" y="9416"/>
                </a:lnTo>
                <a:lnTo>
                  <a:pt x="1012043" y="9761"/>
                </a:lnTo>
                <a:lnTo>
                  <a:pt x="1004999" y="10336"/>
                </a:lnTo>
                <a:lnTo>
                  <a:pt x="999796" y="11142"/>
                </a:lnTo>
                <a:lnTo>
                  <a:pt x="997309" y="30389"/>
                </a:lnTo>
                <a:close/>
              </a:path>
              <a:path w="1499235" h="128270">
                <a:moveTo>
                  <a:pt x="1073742" y="124872"/>
                </a:moveTo>
                <a:lnTo>
                  <a:pt x="1016740" y="124872"/>
                </a:lnTo>
                <a:lnTo>
                  <a:pt x="1016740" y="119991"/>
                </a:lnTo>
                <a:lnTo>
                  <a:pt x="1036354" y="117505"/>
                </a:lnTo>
                <a:lnTo>
                  <a:pt x="1036354" y="9300"/>
                </a:lnTo>
                <a:lnTo>
                  <a:pt x="1099804" y="9300"/>
                </a:lnTo>
                <a:lnTo>
                  <a:pt x="1099804" y="9485"/>
                </a:lnTo>
                <a:lnTo>
                  <a:pt x="1054128" y="9485"/>
                </a:lnTo>
                <a:lnTo>
                  <a:pt x="1054128" y="117505"/>
                </a:lnTo>
                <a:lnTo>
                  <a:pt x="1073742" y="119991"/>
                </a:lnTo>
                <a:lnTo>
                  <a:pt x="1073742" y="124872"/>
                </a:lnTo>
                <a:close/>
              </a:path>
              <a:path w="1499235" h="128270">
                <a:moveTo>
                  <a:pt x="1099804" y="30389"/>
                </a:moveTo>
                <a:lnTo>
                  <a:pt x="1093543" y="30389"/>
                </a:lnTo>
                <a:lnTo>
                  <a:pt x="1091055" y="11142"/>
                </a:lnTo>
                <a:lnTo>
                  <a:pt x="1089214" y="10712"/>
                </a:lnTo>
                <a:lnTo>
                  <a:pt x="1085192" y="10329"/>
                </a:lnTo>
                <a:lnTo>
                  <a:pt x="1072791" y="9653"/>
                </a:lnTo>
                <a:lnTo>
                  <a:pt x="1066007" y="9485"/>
                </a:lnTo>
                <a:lnTo>
                  <a:pt x="1099804" y="9485"/>
                </a:lnTo>
                <a:lnTo>
                  <a:pt x="1099804" y="30389"/>
                </a:lnTo>
                <a:close/>
              </a:path>
              <a:path w="1499235" h="128270">
                <a:moveTo>
                  <a:pt x="1146361" y="124872"/>
                </a:moveTo>
                <a:lnTo>
                  <a:pt x="1105751" y="124872"/>
                </a:lnTo>
                <a:lnTo>
                  <a:pt x="1105751" y="119991"/>
                </a:lnTo>
                <a:lnTo>
                  <a:pt x="1119746" y="117505"/>
                </a:lnTo>
                <a:lnTo>
                  <a:pt x="1161832" y="368"/>
                </a:lnTo>
                <a:lnTo>
                  <a:pt x="1179328" y="368"/>
                </a:lnTo>
                <a:lnTo>
                  <a:pt x="1184280" y="13629"/>
                </a:lnTo>
                <a:lnTo>
                  <a:pt x="1166160" y="13629"/>
                </a:lnTo>
                <a:lnTo>
                  <a:pt x="1144979" y="73578"/>
                </a:lnTo>
                <a:lnTo>
                  <a:pt x="1206668" y="73578"/>
                </a:lnTo>
                <a:lnTo>
                  <a:pt x="1209763" y="81867"/>
                </a:lnTo>
                <a:lnTo>
                  <a:pt x="1142218" y="81867"/>
                </a:lnTo>
                <a:lnTo>
                  <a:pt x="1129786" y="117505"/>
                </a:lnTo>
                <a:lnTo>
                  <a:pt x="1146361" y="119991"/>
                </a:lnTo>
                <a:lnTo>
                  <a:pt x="1146361" y="124872"/>
                </a:lnTo>
                <a:close/>
              </a:path>
              <a:path w="1499235" h="128270">
                <a:moveTo>
                  <a:pt x="1206668" y="73578"/>
                </a:moveTo>
                <a:lnTo>
                  <a:pt x="1187985" y="73578"/>
                </a:lnTo>
                <a:lnTo>
                  <a:pt x="1166160" y="13629"/>
                </a:lnTo>
                <a:lnTo>
                  <a:pt x="1184280" y="13629"/>
                </a:lnTo>
                <a:lnTo>
                  <a:pt x="1206668" y="73578"/>
                </a:lnTo>
                <a:close/>
              </a:path>
              <a:path w="1499235" h="128270">
                <a:moveTo>
                  <a:pt x="1238725" y="124872"/>
                </a:moveTo>
                <a:lnTo>
                  <a:pt x="1186512" y="124872"/>
                </a:lnTo>
                <a:lnTo>
                  <a:pt x="1186512" y="119991"/>
                </a:lnTo>
                <a:lnTo>
                  <a:pt x="1203088" y="117505"/>
                </a:lnTo>
                <a:lnTo>
                  <a:pt x="1190840" y="81867"/>
                </a:lnTo>
                <a:lnTo>
                  <a:pt x="1209763" y="81867"/>
                </a:lnTo>
                <a:lnTo>
                  <a:pt x="1223072" y="117505"/>
                </a:lnTo>
                <a:lnTo>
                  <a:pt x="1238725" y="119991"/>
                </a:lnTo>
                <a:lnTo>
                  <a:pt x="1238725" y="124872"/>
                </a:lnTo>
                <a:close/>
              </a:path>
              <a:path w="1499235" h="128270">
                <a:moveTo>
                  <a:pt x="1310410" y="126714"/>
                </a:moveTo>
                <a:lnTo>
                  <a:pt x="1272837" y="117519"/>
                </a:lnTo>
                <a:lnTo>
                  <a:pt x="1247917" y="78468"/>
                </a:lnTo>
                <a:lnTo>
                  <a:pt x="1246869" y="64554"/>
                </a:lnTo>
                <a:lnTo>
                  <a:pt x="1247876" y="49592"/>
                </a:lnTo>
                <a:lnTo>
                  <a:pt x="1272015" y="9194"/>
                </a:lnTo>
                <a:lnTo>
                  <a:pt x="1310777" y="0"/>
                </a:lnTo>
                <a:lnTo>
                  <a:pt x="1320580" y="293"/>
                </a:lnTo>
                <a:lnTo>
                  <a:pt x="1330739" y="1174"/>
                </a:lnTo>
                <a:lnTo>
                  <a:pt x="1341254" y="2641"/>
                </a:lnTo>
                <a:lnTo>
                  <a:pt x="1352126" y="4696"/>
                </a:lnTo>
                <a:lnTo>
                  <a:pt x="1352180" y="7367"/>
                </a:lnTo>
                <a:lnTo>
                  <a:pt x="1311515" y="7367"/>
                </a:lnTo>
                <a:lnTo>
                  <a:pt x="1300481" y="8236"/>
                </a:lnTo>
                <a:lnTo>
                  <a:pt x="1268832" y="38999"/>
                </a:lnTo>
                <a:lnTo>
                  <a:pt x="1266116" y="64370"/>
                </a:lnTo>
                <a:lnTo>
                  <a:pt x="1266826" y="77020"/>
                </a:lnTo>
                <a:lnTo>
                  <a:pt x="1283822" y="111646"/>
                </a:lnTo>
                <a:lnTo>
                  <a:pt x="1310594" y="119623"/>
                </a:lnTo>
                <a:lnTo>
                  <a:pt x="1353993" y="119623"/>
                </a:lnTo>
                <a:lnTo>
                  <a:pt x="1353968" y="120912"/>
                </a:lnTo>
                <a:lnTo>
                  <a:pt x="1343648" y="123450"/>
                </a:lnTo>
                <a:lnTo>
                  <a:pt x="1332949" y="125263"/>
                </a:lnTo>
                <a:lnTo>
                  <a:pt x="1321869" y="126351"/>
                </a:lnTo>
                <a:lnTo>
                  <a:pt x="1310410" y="126714"/>
                </a:lnTo>
                <a:close/>
              </a:path>
              <a:path w="1499235" h="128270">
                <a:moveTo>
                  <a:pt x="1352678" y="31678"/>
                </a:moveTo>
                <a:lnTo>
                  <a:pt x="1346600" y="31678"/>
                </a:lnTo>
                <a:lnTo>
                  <a:pt x="1343839" y="15654"/>
                </a:lnTo>
                <a:lnTo>
                  <a:pt x="1339541" y="13015"/>
                </a:lnTo>
                <a:lnTo>
                  <a:pt x="1334552" y="10973"/>
                </a:lnTo>
                <a:lnTo>
                  <a:pt x="1323195" y="8088"/>
                </a:lnTo>
                <a:lnTo>
                  <a:pt x="1317409" y="7367"/>
                </a:lnTo>
                <a:lnTo>
                  <a:pt x="1352180" y="7367"/>
                </a:lnTo>
                <a:lnTo>
                  <a:pt x="1352678" y="31678"/>
                </a:lnTo>
                <a:close/>
              </a:path>
              <a:path w="1499235" h="128270">
                <a:moveTo>
                  <a:pt x="1353993" y="119623"/>
                </a:moveTo>
                <a:lnTo>
                  <a:pt x="1317593" y="119623"/>
                </a:lnTo>
                <a:lnTo>
                  <a:pt x="1324192" y="118779"/>
                </a:lnTo>
                <a:lnTo>
                  <a:pt x="1336593" y="115402"/>
                </a:lnTo>
                <a:lnTo>
                  <a:pt x="1341506" y="113146"/>
                </a:lnTo>
                <a:lnTo>
                  <a:pt x="1345127" y="110322"/>
                </a:lnTo>
                <a:lnTo>
                  <a:pt x="1348535" y="91904"/>
                </a:lnTo>
                <a:lnTo>
                  <a:pt x="1354521" y="91904"/>
                </a:lnTo>
                <a:lnTo>
                  <a:pt x="1353993" y="119623"/>
                </a:lnTo>
                <a:close/>
              </a:path>
              <a:path w="1499235" h="128270">
                <a:moveTo>
                  <a:pt x="1421466" y="124872"/>
                </a:moveTo>
                <a:lnTo>
                  <a:pt x="1370173" y="124872"/>
                </a:lnTo>
                <a:lnTo>
                  <a:pt x="1370173" y="119991"/>
                </a:lnTo>
                <a:lnTo>
                  <a:pt x="1386011" y="117505"/>
                </a:lnTo>
                <a:lnTo>
                  <a:pt x="1386011" y="8656"/>
                </a:lnTo>
                <a:lnTo>
                  <a:pt x="1370173" y="6262"/>
                </a:lnTo>
                <a:lnTo>
                  <a:pt x="1370173" y="1381"/>
                </a:lnTo>
                <a:lnTo>
                  <a:pt x="1419625" y="1381"/>
                </a:lnTo>
                <a:lnTo>
                  <a:pt x="1419625" y="6262"/>
                </a:lnTo>
                <a:lnTo>
                  <a:pt x="1403785" y="8656"/>
                </a:lnTo>
                <a:lnTo>
                  <a:pt x="1403785" y="66856"/>
                </a:lnTo>
                <a:lnTo>
                  <a:pt x="1414935" y="66856"/>
                </a:lnTo>
                <a:lnTo>
                  <a:pt x="1403785" y="75789"/>
                </a:lnTo>
                <a:lnTo>
                  <a:pt x="1403785" y="117505"/>
                </a:lnTo>
                <a:lnTo>
                  <a:pt x="1421466" y="119991"/>
                </a:lnTo>
                <a:lnTo>
                  <a:pt x="1421466" y="124872"/>
                </a:lnTo>
                <a:close/>
              </a:path>
              <a:path w="1499235" h="128270">
                <a:moveTo>
                  <a:pt x="1414935" y="66856"/>
                </a:moveTo>
                <a:lnTo>
                  <a:pt x="1403785" y="66856"/>
                </a:lnTo>
                <a:lnTo>
                  <a:pt x="1462906" y="8656"/>
                </a:lnTo>
                <a:lnTo>
                  <a:pt x="1450659" y="6262"/>
                </a:lnTo>
                <a:lnTo>
                  <a:pt x="1450659" y="1381"/>
                </a:lnTo>
                <a:lnTo>
                  <a:pt x="1489335" y="1381"/>
                </a:lnTo>
                <a:lnTo>
                  <a:pt x="1489335" y="6262"/>
                </a:lnTo>
                <a:lnTo>
                  <a:pt x="1475061" y="8656"/>
                </a:lnTo>
                <a:lnTo>
                  <a:pt x="1432885" y="49912"/>
                </a:lnTo>
                <a:lnTo>
                  <a:pt x="1442662" y="62436"/>
                </a:lnTo>
                <a:lnTo>
                  <a:pt x="1420453" y="62436"/>
                </a:lnTo>
                <a:lnTo>
                  <a:pt x="1414935" y="66856"/>
                </a:lnTo>
                <a:close/>
              </a:path>
              <a:path w="1499235" h="128270">
                <a:moveTo>
                  <a:pt x="1499004" y="124872"/>
                </a:moveTo>
                <a:lnTo>
                  <a:pt x="1468800" y="124872"/>
                </a:lnTo>
                <a:lnTo>
                  <a:pt x="1420453" y="62436"/>
                </a:lnTo>
                <a:lnTo>
                  <a:pt x="1442662" y="62436"/>
                </a:lnTo>
                <a:lnTo>
                  <a:pt x="1485651" y="117505"/>
                </a:lnTo>
                <a:lnTo>
                  <a:pt x="1499004" y="119991"/>
                </a:lnTo>
                <a:lnTo>
                  <a:pt x="1499004" y="124872"/>
                </a:lnTo>
                <a:close/>
              </a:path>
            </a:pathLst>
          </a:custGeom>
          <a:solidFill>
            <a:srgbClr val="FF0000"/>
          </a:solidFill>
        </p:spPr>
        <p:txBody>
          <a:bodyPr wrap="square" lIns="0" tIns="0" rIns="0" bIns="0" rtlCol="0"/>
          <a:lstStyle/>
          <a:p>
            <a:endParaRPr/>
          </a:p>
        </p:txBody>
      </p:sp>
      <p:pic>
        <p:nvPicPr>
          <p:cNvPr id="46" name="object 46"/>
          <p:cNvPicPr/>
          <p:nvPr/>
        </p:nvPicPr>
        <p:blipFill>
          <a:blip r:embed="rId22" cstate="print"/>
          <a:stretch>
            <a:fillRect/>
          </a:stretch>
        </p:blipFill>
        <p:spPr>
          <a:xfrm>
            <a:off x="5148443" y="3025354"/>
            <a:ext cx="107743" cy="121004"/>
          </a:xfrm>
          <a:prstGeom prst="rect">
            <a:avLst/>
          </a:prstGeom>
        </p:spPr>
      </p:pic>
      <p:pic>
        <p:nvPicPr>
          <p:cNvPr id="47" name="object 47"/>
          <p:cNvPicPr/>
          <p:nvPr/>
        </p:nvPicPr>
        <p:blipFill>
          <a:blip r:embed="rId23" cstate="print"/>
          <a:stretch>
            <a:fillRect/>
          </a:stretch>
        </p:blipFill>
        <p:spPr>
          <a:xfrm>
            <a:off x="5311558" y="3014027"/>
            <a:ext cx="2396693" cy="161984"/>
          </a:xfrm>
          <a:prstGeom prst="rect">
            <a:avLst/>
          </a:prstGeom>
        </p:spPr>
      </p:pic>
      <p:pic>
        <p:nvPicPr>
          <p:cNvPr id="48" name="object 48"/>
          <p:cNvPicPr/>
          <p:nvPr/>
        </p:nvPicPr>
        <p:blipFill>
          <a:blip r:embed="rId24" cstate="print"/>
          <a:stretch>
            <a:fillRect/>
          </a:stretch>
        </p:blipFill>
        <p:spPr>
          <a:xfrm>
            <a:off x="7755325" y="3015408"/>
            <a:ext cx="2260309" cy="161339"/>
          </a:xfrm>
          <a:prstGeom prst="rect">
            <a:avLst/>
          </a:prstGeom>
        </p:spPr>
      </p:pic>
      <p:pic>
        <p:nvPicPr>
          <p:cNvPr id="49" name="object 49"/>
          <p:cNvPicPr/>
          <p:nvPr/>
        </p:nvPicPr>
        <p:blipFill>
          <a:blip r:embed="rId25" cstate="print"/>
          <a:stretch>
            <a:fillRect/>
          </a:stretch>
        </p:blipFill>
        <p:spPr>
          <a:xfrm>
            <a:off x="5155441" y="3241722"/>
            <a:ext cx="4718852" cy="163365"/>
          </a:xfrm>
          <a:prstGeom prst="rect">
            <a:avLst/>
          </a:prstGeom>
        </p:spPr>
      </p:pic>
      <p:pic>
        <p:nvPicPr>
          <p:cNvPr id="50" name="object 50"/>
          <p:cNvPicPr/>
          <p:nvPr/>
        </p:nvPicPr>
        <p:blipFill>
          <a:blip r:embed="rId26" cstate="print"/>
          <a:stretch>
            <a:fillRect/>
          </a:stretch>
        </p:blipFill>
        <p:spPr>
          <a:xfrm>
            <a:off x="5154060" y="3468051"/>
            <a:ext cx="4791391" cy="163365"/>
          </a:xfrm>
          <a:prstGeom prst="rect">
            <a:avLst/>
          </a:prstGeom>
        </p:spPr>
      </p:pic>
      <p:pic>
        <p:nvPicPr>
          <p:cNvPr id="51" name="object 51"/>
          <p:cNvPicPr/>
          <p:nvPr/>
        </p:nvPicPr>
        <p:blipFill>
          <a:blip r:embed="rId27" cstate="print"/>
          <a:stretch>
            <a:fillRect/>
          </a:stretch>
        </p:blipFill>
        <p:spPr>
          <a:xfrm>
            <a:off x="5164365" y="4969044"/>
            <a:ext cx="4450662" cy="175797"/>
          </a:xfrm>
          <a:prstGeom prst="rect">
            <a:avLst/>
          </a:prstGeom>
        </p:spPr>
      </p:pic>
      <p:pic>
        <p:nvPicPr>
          <p:cNvPr id="52" name="object 52"/>
          <p:cNvPicPr/>
          <p:nvPr/>
        </p:nvPicPr>
        <p:blipFill>
          <a:blip r:embed="rId28" cstate="print"/>
          <a:stretch>
            <a:fillRect/>
          </a:stretch>
        </p:blipFill>
        <p:spPr>
          <a:xfrm>
            <a:off x="5151749" y="5195373"/>
            <a:ext cx="4677280" cy="175797"/>
          </a:xfrm>
          <a:prstGeom prst="rect">
            <a:avLst/>
          </a:prstGeom>
        </p:spPr>
      </p:pic>
      <p:sp>
        <p:nvSpPr>
          <p:cNvPr id="53" name="object 53"/>
          <p:cNvSpPr/>
          <p:nvPr/>
        </p:nvSpPr>
        <p:spPr>
          <a:xfrm>
            <a:off x="5156906" y="5416643"/>
            <a:ext cx="894715" cy="175895"/>
          </a:xfrm>
          <a:custGeom>
            <a:avLst/>
            <a:gdLst/>
            <a:ahLst/>
            <a:cxnLst/>
            <a:rect l="l" t="t" r="r" b="b"/>
            <a:pathLst>
              <a:path w="894714" h="175895">
                <a:moveTo>
                  <a:pt x="45215" y="138501"/>
                </a:moveTo>
                <a:lnTo>
                  <a:pt x="6501" y="117948"/>
                </a:lnTo>
                <a:lnTo>
                  <a:pt x="0" y="86195"/>
                </a:lnTo>
                <a:lnTo>
                  <a:pt x="722" y="74574"/>
                </a:lnTo>
                <a:lnTo>
                  <a:pt x="25589" y="38470"/>
                </a:lnTo>
                <a:lnTo>
                  <a:pt x="44571" y="35177"/>
                </a:lnTo>
                <a:lnTo>
                  <a:pt x="63788" y="38487"/>
                </a:lnTo>
                <a:lnTo>
                  <a:pt x="76147" y="47425"/>
                </a:lnTo>
                <a:lnTo>
                  <a:pt x="36252" y="47425"/>
                </a:lnTo>
                <a:lnTo>
                  <a:pt x="29882" y="50111"/>
                </a:lnTo>
                <a:lnTo>
                  <a:pt x="20489" y="60855"/>
                </a:lnTo>
                <a:lnTo>
                  <a:pt x="17957" y="68237"/>
                </a:lnTo>
                <a:lnTo>
                  <a:pt x="17589" y="77630"/>
                </a:lnTo>
                <a:lnTo>
                  <a:pt x="87253" y="77630"/>
                </a:lnTo>
                <a:lnTo>
                  <a:pt x="88497" y="88129"/>
                </a:lnTo>
                <a:lnTo>
                  <a:pt x="88497" y="90339"/>
                </a:lnTo>
                <a:lnTo>
                  <a:pt x="17404" y="90339"/>
                </a:lnTo>
                <a:lnTo>
                  <a:pt x="17848" y="98414"/>
                </a:lnTo>
                <a:lnTo>
                  <a:pt x="36129" y="126069"/>
                </a:lnTo>
                <a:lnTo>
                  <a:pt x="78956" y="126069"/>
                </a:lnTo>
                <a:lnTo>
                  <a:pt x="71207" y="132607"/>
                </a:lnTo>
                <a:lnTo>
                  <a:pt x="59633" y="137028"/>
                </a:lnTo>
                <a:lnTo>
                  <a:pt x="45215" y="138501"/>
                </a:lnTo>
                <a:close/>
              </a:path>
              <a:path w="894714" h="175895">
                <a:moveTo>
                  <a:pt x="87253" y="77630"/>
                </a:moveTo>
                <a:lnTo>
                  <a:pt x="71368" y="77630"/>
                </a:lnTo>
                <a:lnTo>
                  <a:pt x="70448" y="67132"/>
                </a:lnTo>
                <a:lnTo>
                  <a:pt x="67777" y="59474"/>
                </a:lnTo>
                <a:lnTo>
                  <a:pt x="58936" y="49835"/>
                </a:lnTo>
                <a:lnTo>
                  <a:pt x="52582" y="47425"/>
                </a:lnTo>
                <a:lnTo>
                  <a:pt x="76147" y="47425"/>
                </a:lnTo>
                <a:lnTo>
                  <a:pt x="77515" y="48415"/>
                </a:lnTo>
                <a:lnTo>
                  <a:pt x="85752" y="64962"/>
                </a:lnTo>
                <a:lnTo>
                  <a:pt x="87253" y="77630"/>
                </a:lnTo>
                <a:close/>
              </a:path>
              <a:path w="894714" h="175895">
                <a:moveTo>
                  <a:pt x="78956" y="126069"/>
                </a:moveTo>
                <a:lnTo>
                  <a:pt x="52398" y="126069"/>
                </a:lnTo>
                <a:lnTo>
                  <a:pt x="58154" y="124626"/>
                </a:lnTo>
                <a:lnTo>
                  <a:pt x="66810" y="118855"/>
                </a:lnTo>
                <a:lnTo>
                  <a:pt x="69742" y="115203"/>
                </a:lnTo>
                <a:lnTo>
                  <a:pt x="71276" y="110782"/>
                </a:lnTo>
                <a:lnTo>
                  <a:pt x="85827" y="114926"/>
                </a:lnTo>
                <a:lnTo>
                  <a:pt x="79939" y="125240"/>
                </a:lnTo>
                <a:lnTo>
                  <a:pt x="78956" y="126069"/>
                </a:lnTo>
                <a:close/>
              </a:path>
              <a:path w="894714" h="175895">
                <a:moveTo>
                  <a:pt x="135193" y="54056"/>
                </a:moveTo>
                <a:lnTo>
                  <a:pt x="126041" y="54056"/>
                </a:lnTo>
                <a:lnTo>
                  <a:pt x="129847" y="47180"/>
                </a:lnTo>
                <a:lnTo>
                  <a:pt x="134252" y="42314"/>
                </a:lnTo>
                <a:lnTo>
                  <a:pt x="144259" y="36605"/>
                </a:lnTo>
                <a:lnTo>
                  <a:pt x="150475" y="35177"/>
                </a:lnTo>
                <a:lnTo>
                  <a:pt x="168831" y="35177"/>
                </a:lnTo>
                <a:lnTo>
                  <a:pt x="176828" y="37894"/>
                </a:lnTo>
                <a:lnTo>
                  <a:pt x="181893" y="43327"/>
                </a:lnTo>
                <a:lnTo>
                  <a:pt x="185154" y="47978"/>
                </a:lnTo>
                <a:lnTo>
                  <a:pt x="144305" y="47978"/>
                </a:lnTo>
                <a:lnTo>
                  <a:pt x="138012" y="50710"/>
                </a:lnTo>
                <a:lnTo>
                  <a:pt x="135193" y="54056"/>
                </a:lnTo>
                <a:close/>
              </a:path>
              <a:path w="894714" h="175895">
                <a:moveTo>
                  <a:pt x="126501" y="136659"/>
                </a:moveTo>
                <a:lnTo>
                  <a:pt x="109925" y="136659"/>
                </a:lnTo>
                <a:lnTo>
                  <a:pt x="109838" y="43327"/>
                </a:lnTo>
                <a:lnTo>
                  <a:pt x="109741" y="39598"/>
                </a:lnTo>
                <a:lnTo>
                  <a:pt x="109372" y="37019"/>
                </a:lnTo>
                <a:lnTo>
                  <a:pt x="125028" y="37019"/>
                </a:lnTo>
                <a:lnTo>
                  <a:pt x="125150" y="38155"/>
                </a:lnTo>
                <a:lnTo>
                  <a:pt x="125534" y="45906"/>
                </a:lnTo>
                <a:lnTo>
                  <a:pt x="125641" y="49206"/>
                </a:lnTo>
                <a:lnTo>
                  <a:pt x="125764" y="54056"/>
                </a:lnTo>
                <a:lnTo>
                  <a:pt x="135193" y="54056"/>
                </a:lnTo>
                <a:lnTo>
                  <a:pt x="128803" y="61638"/>
                </a:lnTo>
                <a:lnTo>
                  <a:pt x="126501" y="69220"/>
                </a:lnTo>
                <a:lnTo>
                  <a:pt x="126501" y="136659"/>
                </a:lnTo>
                <a:close/>
              </a:path>
              <a:path w="894714" h="175895">
                <a:moveTo>
                  <a:pt x="189490" y="136659"/>
                </a:moveTo>
                <a:lnTo>
                  <a:pt x="172822" y="136659"/>
                </a:lnTo>
                <a:lnTo>
                  <a:pt x="172822" y="66917"/>
                </a:lnTo>
                <a:lnTo>
                  <a:pt x="172177" y="61822"/>
                </a:lnTo>
                <a:lnTo>
                  <a:pt x="169599" y="54578"/>
                </a:lnTo>
                <a:lnTo>
                  <a:pt x="167542" y="51968"/>
                </a:lnTo>
                <a:lnTo>
                  <a:pt x="161894" y="48776"/>
                </a:lnTo>
                <a:lnTo>
                  <a:pt x="157750" y="47978"/>
                </a:lnTo>
                <a:lnTo>
                  <a:pt x="185154" y="47978"/>
                </a:lnTo>
                <a:lnTo>
                  <a:pt x="189433" y="69220"/>
                </a:lnTo>
                <a:lnTo>
                  <a:pt x="189490" y="136659"/>
                </a:lnTo>
                <a:close/>
              </a:path>
              <a:path w="894714" h="175895">
                <a:moveTo>
                  <a:pt x="251503" y="138501"/>
                </a:moveTo>
                <a:lnTo>
                  <a:pt x="214779" y="117922"/>
                </a:lnTo>
                <a:lnTo>
                  <a:pt x="208589" y="86747"/>
                </a:lnTo>
                <a:lnTo>
                  <a:pt x="209280" y="74922"/>
                </a:lnTo>
                <a:lnTo>
                  <a:pt x="233085" y="38481"/>
                </a:lnTo>
                <a:lnTo>
                  <a:pt x="251318" y="35177"/>
                </a:lnTo>
                <a:lnTo>
                  <a:pt x="258636" y="35672"/>
                </a:lnTo>
                <a:lnTo>
                  <a:pt x="265304" y="37157"/>
                </a:lnTo>
                <a:lnTo>
                  <a:pt x="271321" y="39632"/>
                </a:lnTo>
                <a:lnTo>
                  <a:pt x="276688" y="43097"/>
                </a:lnTo>
                <a:lnTo>
                  <a:pt x="283138" y="48162"/>
                </a:lnTo>
                <a:lnTo>
                  <a:pt x="242078" y="48162"/>
                </a:lnTo>
                <a:lnTo>
                  <a:pt x="235724" y="51078"/>
                </a:lnTo>
                <a:lnTo>
                  <a:pt x="225902" y="86379"/>
                </a:lnTo>
                <a:lnTo>
                  <a:pt x="226293" y="95680"/>
                </a:lnTo>
                <a:lnTo>
                  <a:pt x="242631" y="125425"/>
                </a:lnTo>
                <a:lnTo>
                  <a:pt x="282157" y="125425"/>
                </a:lnTo>
                <a:lnTo>
                  <a:pt x="277655" y="129937"/>
                </a:lnTo>
                <a:lnTo>
                  <a:pt x="272153" y="133684"/>
                </a:lnTo>
                <a:lnTo>
                  <a:pt x="265960" y="136360"/>
                </a:lnTo>
                <a:lnTo>
                  <a:pt x="259077" y="137966"/>
                </a:lnTo>
                <a:lnTo>
                  <a:pt x="251503" y="138501"/>
                </a:lnTo>
                <a:close/>
              </a:path>
              <a:path w="894714" h="175895">
                <a:moveTo>
                  <a:pt x="272314" y="66211"/>
                </a:moveTo>
                <a:lnTo>
                  <a:pt x="271454" y="60686"/>
                </a:lnTo>
                <a:lnTo>
                  <a:pt x="269276" y="56296"/>
                </a:lnTo>
                <a:lnTo>
                  <a:pt x="262277" y="49789"/>
                </a:lnTo>
                <a:lnTo>
                  <a:pt x="257304" y="48162"/>
                </a:lnTo>
                <a:lnTo>
                  <a:pt x="283138" y="48162"/>
                </a:lnTo>
                <a:lnTo>
                  <a:pt x="283420" y="48392"/>
                </a:lnTo>
                <a:lnTo>
                  <a:pt x="287632" y="55652"/>
                </a:lnTo>
                <a:lnTo>
                  <a:pt x="289350" y="64922"/>
                </a:lnTo>
                <a:lnTo>
                  <a:pt x="272314" y="66211"/>
                </a:lnTo>
                <a:close/>
              </a:path>
              <a:path w="894714" h="175895">
                <a:moveTo>
                  <a:pt x="282157" y="125425"/>
                </a:moveTo>
                <a:lnTo>
                  <a:pt x="256936" y="125425"/>
                </a:lnTo>
                <a:lnTo>
                  <a:pt x="261862" y="123828"/>
                </a:lnTo>
                <a:lnTo>
                  <a:pt x="269781" y="117443"/>
                </a:lnTo>
                <a:lnTo>
                  <a:pt x="272222" y="112532"/>
                </a:lnTo>
                <a:lnTo>
                  <a:pt x="273144" y="105902"/>
                </a:lnTo>
                <a:lnTo>
                  <a:pt x="289903" y="107007"/>
                </a:lnTo>
                <a:lnTo>
                  <a:pt x="288413" y="113827"/>
                </a:lnTo>
                <a:lnTo>
                  <a:pt x="285875" y="119922"/>
                </a:lnTo>
                <a:lnTo>
                  <a:pt x="282289" y="125292"/>
                </a:lnTo>
                <a:lnTo>
                  <a:pt x="282157" y="125425"/>
                </a:lnTo>
                <a:close/>
              </a:path>
              <a:path w="894714" h="175895">
                <a:moveTo>
                  <a:pt x="331117" y="57371"/>
                </a:moveTo>
                <a:lnTo>
                  <a:pt x="324160" y="57371"/>
                </a:lnTo>
                <a:lnTo>
                  <a:pt x="326800" y="48837"/>
                </a:lnTo>
                <a:lnTo>
                  <a:pt x="329839" y="43005"/>
                </a:lnTo>
                <a:lnTo>
                  <a:pt x="336715" y="36743"/>
                </a:lnTo>
                <a:lnTo>
                  <a:pt x="341566" y="35177"/>
                </a:lnTo>
                <a:lnTo>
                  <a:pt x="350037" y="35177"/>
                </a:lnTo>
                <a:lnTo>
                  <a:pt x="352278" y="35484"/>
                </a:lnTo>
                <a:lnTo>
                  <a:pt x="354551" y="36098"/>
                </a:lnTo>
                <a:lnTo>
                  <a:pt x="354551" y="50372"/>
                </a:lnTo>
                <a:lnTo>
                  <a:pt x="338833" y="50372"/>
                </a:lnTo>
                <a:lnTo>
                  <a:pt x="333584" y="53334"/>
                </a:lnTo>
                <a:lnTo>
                  <a:pt x="331117" y="57371"/>
                </a:lnTo>
                <a:close/>
              </a:path>
              <a:path w="894714" h="175895">
                <a:moveTo>
                  <a:pt x="324530" y="136659"/>
                </a:moveTo>
                <a:lnTo>
                  <a:pt x="307954" y="136659"/>
                </a:lnTo>
                <a:lnTo>
                  <a:pt x="307893" y="50679"/>
                </a:lnTo>
                <a:lnTo>
                  <a:pt x="307769" y="45491"/>
                </a:lnTo>
                <a:lnTo>
                  <a:pt x="307401" y="37019"/>
                </a:lnTo>
                <a:lnTo>
                  <a:pt x="323055" y="37019"/>
                </a:lnTo>
                <a:lnTo>
                  <a:pt x="323547" y="48315"/>
                </a:lnTo>
                <a:lnTo>
                  <a:pt x="323728" y="53334"/>
                </a:lnTo>
                <a:lnTo>
                  <a:pt x="323792" y="57371"/>
                </a:lnTo>
                <a:lnTo>
                  <a:pt x="331117" y="57371"/>
                </a:lnTo>
                <a:lnTo>
                  <a:pt x="324530" y="84721"/>
                </a:lnTo>
                <a:lnTo>
                  <a:pt x="324530" y="136659"/>
                </a:lnTo>
                <a:close/>
              </a:path>
              <a:path w="894714" h="175895">
                <a:moveTo>
                  <a:pt x="354551" y="51293"/>
                </a:moveTo>
                <a:lnTo>
                  <a:pt x="352340" y="50679"/>
                </a:lnTo>
                <a:lnTo>
                  <a:pt x="349392" y="50372"/>
                </a:lnTo>
                <a:lnTo>
                  <a:pt x="354551" y="50372"/>
                </a:lnTo>
                <a:lnTo>
                  <a:pt x="354551" y="51293"/>
                </a:lnTo>
                <a:close/>
              </a:path>
              <a:path w="894714" h="175895">
                <a:moveTo>
                  <a:pt x="400052" y="162905"/>
                </a:moveTo>
                <a:lnTo>
                  <a:pt x="371585" y="162905"/>
                </a:lnTo>
                <a:lnTo>
                  <a:pt x="378918" y="161483"/>
                </a:lnTo>
                <a:lnTo>
                  <a:pt x="385444" y="157218"/>
                </a:lnTo>
                <a:lnTo>
                  <a:pt x="391165" y="150110"/>
                </a:lnTo>
                <a:lnTo>
                  <a:pt x="396080" y="140159"/>
                </a:lnTo>
                <a:lnTo>
                  <a:pt x="397645" y="136199"/>
                </a:lnTo>
                <a:lnTo>
                  <a:pt x="358140" y="37019"/>
                </a:lnTo>
                <a:lnTo>
                  <a:pt x="375821" y="37019"/>
                </a:lnTo>
                <a:lnTo>
                  <a:pt x="396817" y="92088"/>
                </a:lnTo>
                <a:lnTo>
                  <a:pt x="405842" y="118610"/>
                </a:lnTo>
                <a:lnTo>
                  <a:pt x="420240" y="118610"/>
                </a:lnTo>
                <a:lnTo>
                  <a:pt x="404513" y="155972"/>
                </a:lnTo>
                <a:lnTo>
                  <a:pt x="401791" y="160372"/>
                </a:lnTo>
                <a:lnTo>
                  <a:pt x="400052" y="162905"/>
                </a:lnTo>
                <a:close/>
              </a:path>
              <a:path w="894714" h="175895">
                <a:moveTo>
                  <a:pt x="420240" y="118610"/>
                </a:moveTo>
                <a:lnTo>
                  <a:pt x="405842" y="118610"/>
                </a:lnTo>
                <a:lnTo>
                  <a:pt x="412288" y="100468"/>
                </a:lnTo>
                <a:lnTo>
                  <a:pt x="434113" y="37019"/>
                </a:lnTo>
                <a:lnTo>
                  <a:pt x="451611" y="37019"/>
                </a:lnTo>
                <a:lnTo>
                  <a:pt x="420240" y="118610"/>
                </a:lnTo>
                <a:close/>
              </a:path>
              <a:path w="894714" h="175895">
                <a:moveTo>
                  <a:pt x="380732" y="175797"/>
                </a:moveTo>
                <a:lnTo>
                  <a:pt x="370725" y="175797"/>
                </a:lnTo>
                <a:lnTo>
                  <a:pt x="366919" y="175459"/>
                </a:lnTo>
                <a:lnTo>
                  <a:pt x="363849" y="174784"/>
                </a:lnTo>
                <a:lnTo>
                  <a:pt x="363849" y="162352"/>
                </a:lnTo>
                <a:lnTo>
                  <a:pt x="366181" y="162721"/>
                </a:lnTo>
                <a:lnTo>
                  <a:pt x="368761" y="162905"/>
                </a:lnTo>
                <a:lnTo>
                  <a:pt x="400052" y="162905"/>
                </a:lnTo>
                <a:lnTo>
                  <a:pt x="398230" y="165560"/>
                </a:lnTo>
                <a:lnTo>
                  <a:pt x="394284" y="169428"/>
                </a:lnTo>
                <a:lnTo>
                  <a:pt x="385628" y="174523"/>
                </a:lnTo>
                <a:lnTo>
                  <a:pt x="380732" y="175797"/>
                </a:lnTo>
                <a:close/>
              </a:path>
              <a:path w="894714" h="175895">
                <a:moveTo>
                  <a:pt x="491521" y="53043"/>
                </a:moveTo>
                <a:lnTo>
                  <a:pt x="481447" y="53043"/>
                </a:lnTo>
                <a:lnTo>
                  <a:pt x="484393" y="46903"/>
                </a:lnTo>
                <a:lnTo>
                  <a:pt x="488293" y="42406"/>
                </a:lnTo>
                <a:lnTo>
                  <a:pt x="497993" y="36697"/>
                </a:lnTo>
                <a:lnTo>
                  <a:pt x="504377" y="35269"/>
                </a:lnTo>
                <a:lnTo>
                  <a:pt x="512296" y="35269"/>
                </a:lnTo>
                <a:lnTo>
                  <a:pt x="540092" y="48070"/>
                </a:lnTo>
                <a:lnTo>
                  <a:pt x="501491" y="48070"/>
                </a:lnTo>
                <a:lnTo>
                  <a:pt x="496350" y="49451"/>
                </a:lnTo>
                <a:lnTo>
                  <a:pt x="491521" y="53043"/>
                </a:lnTo>
                <a:close/>
              </a:path>
              <a:path w="894714" h="175895">
                <a:moveTo>
                  <a:pt x="481262" y="175797"/>
                </a:moveTo>
                <a:lnTo>
                  <a:pt x="464686" y="175797"/>
                </a:lnTo>
                <a:lnTo>
                  <a:pt x="464588" y="43465"/>
                </a:lnTo>
                <a:lnTo>
                  <a:pt x="464503" y="40334"/>
                </a:lnTo>
                <a:lnTo>
                  <a:pt x="464134" y="37019"/>
                </a:lnTo>
                <a:lnTo>
                  <a:pt x="480157" y="37019"/>
                </a:lnTo>
                <a:lnTo>
                  <a:pt x="481079" y="53043"/>
                </a:lnTo>
                <a:lnTo>
                  <a:pt x="491521" y="53043"/>
                </a:lnTo>
                <a:lnTo>
                  <a:pt x="488921" y="54977"/>
                </a:lnTo>
                <a:lnTo>
                  <a:pt x="486098" y="59289"/>
                </a:lnTo>
                <a:lnTo>
                  <a:pt x="482230" y="71015"/>
                </a:lnTo>
                <a:lnTo>
                  <a:pt x="481262" y="78643"/>
                </a:lnTo>
                <a:lnTo>
                  <a:pt x="481262" y="88036"/>
                </a:lnTo>
                <a:lnTo>
                  <a:pt x="490377" y="121188"/>
                </a:lnTo>
                <a:lnTo>
                  <a:pt x="480894" y="121188"/>
                </a:lnTo>
                <a:lnTo>
                  <a:pt x="481140" y="121680"/>
                </a:lnTo>
                <a:lnTo>
                  <a:pt x="481262" y="175797"/>
                </a:lnTo>
                <a:close/>
              </a:path>
              <a:path w="894714" h="175895">
                <a:moveTo>
                  <a:pt x="538868" y="126253"/>
                </a:moveTo>
                <a:lnTo>
                  <a:pt x="516104" y="126253"/>
                </a:lnTo>
                <a:lnTo>
                  <a:pt x="522105" y="123230"/>
                </a:lnTo>
                <a:lnTo>
                  <a:pt x="525881" y="117183"/>
                </a:lnTo>
                <a:lnTo>
                  <a:pt x="531529" y="86379"/>
                </a:lnTo>
                <a:lnTo>
                  <a:pt x="531191" y="77084"/>
                </a:lnTo>
                <a:lnTo>
                  <a:pt x="516226" y="48070"/>
                </a:lnTo>
                <a:lnTo>
                  <a:pt x="540092" y="48070"/>
                </a:lnTo>
                <a:lnTo>
                  <a:pt x="543820" y="54660"/>
                </a:lnTo>
                <a:lnTo>
                  <a:pt x="546669" y="63472"/>
                </a:lnTo>
                <a:lnTo>
                  <a:pt x="548378" y="74045"/>
                </a:lnTo>
                <a:lnTo>
                  <a:pt x="548948" y="86379"/>
                </a:lnTo>
                <a:lnTo>
                  <a:pt x="546657" y="109182"/>
                </a:lnTo>
                <a:lnTo>
                  <a:pt x="539785" y="125471"/>
                </a:lnTo>
                <a:lnTo>
                  <a:pt x="538868" y="126253"/>
                </a:lnTo>
                <a:close/>
              </a:path>
              <a:path w="894714" h="175895">
                <a:moveTo>
                  <a:pt x="512296" y="138501"/>
                </a:moveTo>
                <a:lnTo>
                  <a:pt x="501729" y="137419"/>
                </a:lnTo>
                <a:lnTo>
                  <a:pt x="493050" y="134173"/>
                </a:lnTo>
                <a:lnTo>
                  <a:pt x="486259" y="128763"/>
                </a:lnTo>
                <a:lnTo>
                  <a:pt x="481355" y="121188"/>
                </a:lnTo>
                <a:lnTo>
                  <a:pt x="490377" y="121188"/>
                </a:lnTo>
                <a:lnTo>
                  <a:pt x="491699" y="123153"/>
                </a:lnTo>
                <a:lnTo>
                  <a:pt x="498483" y="126253"/>
                </a:lnTo>
                <a:lnTo>
                  <a:pt x="538868" y="126253"/>
                </a:lnTo>
                <a:lnTo>
                  <a:pt x="528331" y="135244"/>
                </a:lnTo>
                <a:lnTo>
                  <a:pt x="512296" y="138501"/>
                </a:lnTo>
                <a:close/>
              </a:path>
              <a:path w="894714" h="175895">
                <a:moveTo>
                  <a:pt x="587780" y="37019"/>
                </a:moveTo>
                <a:lnTo>
                  <a:pt x="571850" y="37019"/>
                </a:lnTo>
                <a:lnTo>
                  <a:pt x="576730" y="14734"/>
                </a:lnTo>
                <a:lnTo>
                  <a:pt x="587780" y="14734"/>
                </a:lnTo>
                <a:lnTo>
                  <a:pt x="587780" y="37019"/>
                </a:lnTo>
                <a:close/>
              </a:path>
              <a:path w="894714" h="175895">
                <a:moveTo>
                  <a:pt x="606199" y="49083"/>
                </a:moveTo>
                <a:lnTo>
                  <a:pt x="559694" y="49083"/>
                </a:lnTo>
                <a:lnTo>
                  <a:pt x="559694" y="37019"/>
                </a:lnTo>
                <a:lnTo>
                  <a:pt x="606199" y="37019"/>
                </a:lnTo>
                <a:lnTo>
                  <a:pt x="606199" y="49083"/>
                </a:lnTo>
                <a:close/>
              </a:path>
              <a:path w="894714" h="175895">
                <a:moveTo>
                  <a:pt x="596805" y="138133"/>
                </a:moveTo>
                <a:lnTo>
                  <a:pt x="591096" y="138133"/>
                </a:lnTo>
                <a:lnTo>
                  <a:pt x="582394" y="136723"/>
                </a:lnTo>
                <a:lnTo>
                  <a:pt x="576178" y="132492"/>
                </a:lnTo>
                <a:lnTo>
                  <a:pt x="572448" y="125442"/>
                </a:lnTo>
                <a:lnTo>
                  <a:pt x="571205" y="115571"/>
                </a:lnTo>
                <a:lnTo>
                  <a:pt x="571205" y="49083"/>
                </a:lnTo>
                <a:lnTo>
                  <a:pt x="587780" y="49083"/>
                </a:lnTo>
                <a:lnTo>
                  <a:pt x="587780" y="116768"/>
                </a:lnTo>
                <a:lnTo>
                  <a:pt x="588563" y="120129"/>
                </a:lnTo>
                <a:lnTo>
                  <a:pt x="591694" y="123997"/>
                </a:lnTo>
                <a:lnTo>
                  <a:pt x="594412" y="124964"/>
                </a:lnTo>
                <a:lnTo>
                  <a:pt x="607857" y="124964"/>
                </a:lnTo>
                <a:lnTo>
                  <a:pt x="607857" y="135923"/>
                </a:lnTo>
                <a:lnTo>
                  <a:pt x="602393" y="137396"/>
                </a:lnTo>
                <a:lnTo>
                  <a:pt x="596805" y="138133"/>
                </a:lnTo>
                <a:close/>
              </a:path>
              <a:path w="894714" h="175895">
                <a:moveTo>
                  <a:pt x="607857" y="124964"/>
                </a:moveTo>
                <a:lnTo>
                  <a:pt x="600490" y="124964"/>
                </a:lnTo>
                <a:lnTo>
                  <a:pt x="603681" y="124534"/>
                </a:lnTo>
                <a:lnTo>
                  <a:pt x="607857" y="123675"/>
                </a:lnTo>
                <a:lnTo>
                  <a:pt x="607857" y="124964"/>
                </a:lnTo>
                <a:close/>
              </a:path>
              <a:path w="894714" h="175895">
                <a:moveTo>
                  <a:pt x="638272" y="15839"/>
                </a:moveTo>
                <a:lnTo>
                  <a:pt x="621696" y="15839"/>
                </a:lnTo>
                <a:lnTo>
                  <a:pt x="621696" y="0"/>
                </a:lnTo>
                <a:lnTo>
                  <a:pt x="638272" y="0"/>
                </a:lnTo>
                <a:lnTo>
                  <a:pt x="638272" y="15839"/>
                </a:lnTo>
                <a:close/>
              </a:path>
              <a:path w="894714" h="175895">
                <a:moveTo>
                  <a:pt x="638272" y="136659"/>
                </a:moveTo>
                <a:lnTo>
                  <a:pt x="621696" y="136659"/>
                </a:lnTo>
                <a:lnTo>
                  <a:pt x="621696" y="37019"/>
                </a:lnTo>
                <a:lnTo>
                  <a:pt x="638272" y="37019"/>
                </a:lnTo>
                <a:lnTo>
                  <a:pt x="638272" y="136659"/>
                </a:lnTo>
                <a:close/>
              </a:path>
              <a:path w="894714" h="175895">
                <a:moveTo>
                  <a:pt x="702980" y="138501"/>
                </a:moveTo>
                <a:lnTo>
                  <a:pt x="665137" y="117801"/>
                </a:lnTo>
                <a:lnTo>
                  <a:pt x="658869" y="86747"/>
                </a:lnTo>
                <a:lnTo>
                  <a:pt x="661660" y="64185"/>
                </a:lnTo>
                <a:lnTo>
                  <a:pt x="670035" y="48070"/>
                </a:lnTo>
                <a:lnTo>
                  <a:pt x="683992" y="38400"/>
                </a:lnTo>
                <a:lnTo>
                  <a:pt x="703532" y="35177"/>
                </a:lnTo>
                <a:lnTo>
                  <a:pt x="714198" y="35963"/>
                </a:lnTo>
                <a:lnTo>
                  <a:pt x="723355" y="38320"/>
                </a:lnTo>
                <a:lnTo>
                  <a:pt x="731004" y="42248"/>
                </a:lnTo>
                <a:lnTo>
                  <a:pt x="736784" y="47425"/>
                </a:lnTo>
                <a:lnTo>
                  <a:pt x="694108" y="47425"/>
                </a:lnTo>
                <a:lnTo>
                  <a:pt x="687094" y="50602"/>
                </a:lnTo>
                <a:lnTo>
                  <a:pt x="676274" y="86747"/>
                </a:lnTo>
                <a:lnTo>
                  <a:pt x="676674" y="95988"/>
                </a:lnTo>
                <a:lnTo>
                  <a:pt x="693648" y="126253"/>
                </a:lnTo>
                <a:lnTo>
                  <a:pt x="735775" y="126253"/>
                </a:lnTo>
                <a:lnTo>
                  <a:pt x="730001" y="131301"/>
                </a:lnTo>
                <a:lnTo>
                  <a:pt x="722295" y="135301"/>
                </a:lnTo>
                <a:lnTo>
                  <a:pt x="713288" y="137701"/>
                </a:lnTo>
                <a:lnTo>
                  <a:pt x="702980" y="138501"/>
                </a:lnTo>
                <a:close/>
              </a:path>
              <a:path w="894714" h="175895">
                <a:moveTo>
                  <a:pt x="735775" y="126253"/>
                </a:moveTo>
                <a:lnTo>
                  <a:pt x="712742" y="126253"/>
                </a:lnTo>
                <a:lnTo>
                  <a:pt x="719848" y="123061"/>
                </a:lnTo>
                <a:lnTo>
                  <a:pt x="724114" y="116676"/>
                </a:lnTo>
                <a:lnTo>
                  <a:pt x="726914" y="111214"/>
                </a:lnTo>
                <a:lnTo>
                  <a:pt x="728914" y="104405"/>
                </a:lnTo>
                <a:lnTo>
                  <a:pt x="730113" y="96250"/>
                </a:lnTo>
                <a:lnTo>
                  <a:pt x="730513" y="86747"/>
                </a:lnTo>
                <a:lnTo>
                  <a:pt x="730131" y="77138"/>
                </a:lnTo>
                <a:lnTo>
                  <a:pt x="713447" y="47425"/>
                </a:lnTo>
                <a:lnTo>
                  <a:pt x="736784" y="47425"/>
                </a:lnTo>
                <a:lnTo>
                  <a:pt x="747919" y="86747"/>
                </a:lnTo>
                <a:lnTo>
                  <a:pt x="747199" y="98989"/>
                </a:lnTo>
                <a:lnTo>
                  <a:pt x="745041" y="109562"/>
                </a:lnTo>
                <a:lnTo>
                  <a:pt x="741443" y="118466"/>
                </a:lnTo>
                <a:lnTo>
                  <a:pt x="736407" y="125701"/>
                </a:lnTo>
                <a:lnTo>
                  <a:pt x="735775" y="126253"/>
                </a:lnTo>
                <a:close/>
              </a:path>
              <a:path w="894714" h="175895">
                <a:moveTo>
                  <a:pt x="794154" y="54056"/>
                </a:moveTo>
                <a:lnTo>
                  <a:pt x="785003" y="54056"/>
                </a:lnTo>
                <a:lnTo>
                  <a:pt x="788809" y="47180"/>
                </a:lnTo>
                <a:lnTo>
                  <a:pt x="793213" y="42314"/>
                </a:lnTo>
                <a:lnTo>
                  <a:pt x="803220" y="36605"/>
                </a:lnTo>
                <a:lnTo>
                  <a:pt x="809436" y="35177"/>
                </a:lnTo>
                <a:lnTo>
                  <a:pt x="827792" y="35177"/>
                </a:lnTo>
                <a:lnTo>
                  <a:pt x="835789" y="37894"/>
                </a:lnTo>
                <a:lnTo>
                  <a:pt x="840854" y="43327"/>
                </a:lnTo>
                <a:lnTo>
                  <a:pt x="844115" y="47978"/>
                </a:lnTo>
                <a:lnTo>
                  <a:pt x="803267" y="47978"/>
                </a:lnTo>
                <a:lnTo>
                  <a:pt x="796973" y="50710"/>
                </a:lnTo>
                <a:lnTo>
                  <a:pt x="794154" y="54056"/>
                </a:lnTo>
                <a:close/>
              </a:path>
              <a:path w="894714" h="175895">
                <a:moveTo>
                  <a:pt x="785463" y="136659"/>
                </a:moveTo>
                <a:lnTo>
                  <a:pt x="768887" y="136659"/>
                </a:lnTo>
                <a:lnTo>
                  <a:pt x="768800" y="43327"/>
                </a:lnTo>
                <a:lnTo>
                  <a:pt x="768703" y="39598"/>
                </a:lnTo>
                <a:lnTo>
                  <a:pt x="768335" y="37019"/>
                </a:lnTo>
                <a:lnTo>
                  <a:pt x="783988" y="37019"/>
                </a:lnTo>
                <a:lnTo>
                  <a:pt x="784113" y="38155"/>
                </a:lnTo>
                <a:lnTo>
                  <a:pt x="784496" y="45906"/>
                </a:lnTo>
                <a:lnTo>
                  <a:pt x="784603" y="49206"/>
                </a:lnTo>
                <a:lnTo>
                  <a:pt x="784726" y="54056"/>
                </a:lnTo>
                <a:lnTo>
                  <a:pt x="794154" y="54056"/>
                </a:lnTo>
                <a:lnTo>
                  <a:pt x="787764" y="61638"/>
                </a:lnTo>
                <a:lnTo>
                  <a:pt x="785463" y="69220"/>
                </a:lnTo>
                <a:lnTo>
                  <a:pt x="785463" y="136659"/>
                </a:lnTo>
                <a:close/>
              </a:path>
              <a:path w="894714" h="175895">
                <a:moveTo>
                  <a:pt x="848451" y="136659"/>
                </a:moveTo>
                <a:lnTo>
                  <a:pt x="831783" y="136659"/>
                </a:lnTo>
                <a:lnTo>
                  <a:pt x="831783" y="66917"/>
                </a:lnTo>
                <a:lnTo>
                  <a:pt x="831138" y="61822"/>
                </a:lnTo>
                <a:lnTo>
                  <a:pt x="828560" y="54578"/>
                </a:lnTo>
                <a:lnTo>
                  <a:pt x="826504" y="51968"/>
                </a:lnTo>
                <a:lnTo>
                  <a:pt x="820856" y="48776"/>
                </a:lnTo>
                <a:lnTo>
                  <a:pt x="816712" y="47978"/>
                </a:lnTo>
                <a:lnTo>
                  <a:pt x="844115" y="47978"/>
                </a:lnTo>
                <a:lnTo>
                  <a:pt x="848394" y="69220"/>
                </a:lnTo>
                <a:lnTo>
                  <a:pt x="848451" y="136659"/>
                </a:lnTo>
                <a:close/>
              </a:path>
              <a:path w="894714" h="175895">
                <a:moveTo>
                  <a:pt x="894716" y="136659"/>
                </a:moveTo>
                <a:lnTo>
                  <a:pt x="876760" y="136659"/>
                </a:lnTo>
                <a:lnTo>
                  <a:pt x="876760" y="116492"/>
                </a:lnTo>
                <a:lnTo>
                  <a:pt x="894716" y="116492"/>
                </a:lnTo>
                <a:lnTo>
                  <a:pt x="894716" y="136659"/>
                </a:lnTo>
                <a:close/>
              </a:path>
            </a:pathLst>
          </a:custGeom>
          <a:solidFill>
            <a:srgbClr val="333333"/>
          </a:solidFill>
        </p:spPr>
        <p:txBody>
          <a:bodyPr wrap="square" lIns="0" tIns="0" rIns="0" bIns="0" rtlCol="0"/>
          <a:lstStyle/>
          <a:p>
            <a:endParaRPr/>
          </a:p>
        </p:txBody>
      </p:sp>
      <p:sp>
        <p:nvSpPr>
          <p:cNvPr id="54" name="Rectangle 53"/>
          <p:cNvSpPr/>
          <p:nvPr/>
        </p:nvSpPr>
        <p:spPr>
          <a:xfrm>
            <a:off x="4419600" y="5943600"/>
            <a:ext cx="5029200" cy="1477328"/>
          </a:xfrm>
          <a:prstGeom prst="rect">
            <a:avLst/>
          </a:prstGeom>
        </p:spPr>
        <p:txBody>
          <a:bodyPr>
            <a:spAutoFit/>
          </a:bodyPr>
          <a:lstStyle/>
          <a:p>
            <a:r>
              <a:rPr lang="en-GB" dirty="0" smtClean="0"/>
              <a:t>From a technical point of view, RFC 4270 (Attacks on Cryptographic Hashes in Internet Protocols) points out that Non-repudiation is “</a:t>
            </a:r>
            <a:r>
              <a:rPr lang="en-GB" b="1" dirty="0" smtClean="0"/>
              <a:t>a security service that provides protection against false denial of involvement in a communication”</a:t>
            </a:r>
            <a:r>
              <a:rPr lang="en-GB" dirty="0" smtClean="0"/>
              <a:t>.</a:t>
            </a:r>
            <a:endParaRPr lang="en-US" dirty="0"/>
          </a:p>
        </p:txBody>
      </p:sp>
      <p:cxnSp>
        <p:nvCxnSpPr>
          <p:cNvPr id="56" name="Straight Arrow Connector 55"/>
          <p:cNvCxnSpPr>
            <a:endCxn id="32" idx="3"/>
          </p:cNvCxnSpPr>
          <p:nvPr/>
        </p:nvCxnSpPr>
        <p:spPr>
          <a:xfrm flipH="1" flipV="1">
            <a:off x="2151849" y="4415915"/>
            <a:ext cx="2267751" cy="1984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75222" y="1712544"/>
            <a:ext cx="2860172" cy="425133"/>
          </a:xfrm>
          <a:prstGeom prst="rect">
            <a:avLst/>
          </a:prstGeom>
        </p:spPr>
      </p:pic>
      <p:pic>
        <p:nvPicPr>
          <p:cNvPr id="3" name="object 3"/>
          <p:cNvPicPr/>
          <p:nvPr/>
        </p:nvPicPr>
        <p:blipFill>
          <a:blip r:embed="rId3" cstate="print"/>
          <a:stretch>
            <a:fillRect/>
          </a:stretch>
        </p:blipFill>
        <p:spPr>
          <a:xfrm>
            <a:off x="778479" y="2703470"/>
            <a:ext cx="79520" cy="79520"/>
          </a:xfrm>
          <a:prstGeom prst="rect">
            <a:avLst/>
          </a:prstGeom>
        </p:spPr>
      </p:pic>
      <p:pic>
        <p:nvPicPr>
          <p:cNvPr id="4" name="object 4"/>
          <p:cNvPicPr/>
          <p:nvPr/>
        </p:nvPicPr>
        <p:blipFill>
          <a:blip r:embed="rId4" cstate="print"/>
          <a:stretch>
            <a:fillRect/>
          </a:stretch>
        </p:blipFill>
        <p:spPr>
          <a:xfrm>
            <a:off x="963353" y="2636701"/>
            <a:ext cx="7325824" cy="251027"/>
          </a:xfrm>
          <a:prstGeom prst="rect">
            <a:avLst/>
          </a:prstGeom>
        </p:spPr>
      </p:pic>
      <p:pic>
        <p:nvPicPr>
          <p:cNvPr id="5" name="object 5"/>
          <p:cNvPicPr/>
          <p:nvPr/>
        </p:nvPicPr>
        <p:blipFill>
          <a:blip r:embed="rId5" cstate="print"/>
          <a:stretch>
            <a:fillRect/>
          </a:stretch>
        </p:blipFill>
        <p:spPr>
          <a:xfrm>
            <a:off x="965359" y="2954196"/>
            <a:ext cx="7914246" cy="251027"/>
          </a:xfrm>
          <a:prstGeom prst="rect">
            <a:avLst/>
          </a:prstGeom>
        </p:spPr>
      </p:pic>
      <p:pic>
        <p:nvPicPr>
          <p:cNvPr id="6" name="object 6"/>
          <p:cNvPicPr/>
          <p:nvPr/>
        </p:nvPicPr>
        <p:blipFill>
          <a:blip r:embed="rId6" cstate="print"/>
          <a:stretch>
            <a:fillRect/>
          </a:stretch>
        </p:blipFill>
        <p:spPr>
          <a:xfrm>
            <a:off x="965359" y="3270807"/>
            <a:ext cx="8015248" cy="254179"/>
          </a:xfrm>
          <a:prstGeom prst="rect">
            <a:avLst/>
          </a:prstGeom>
        </p:spPr>
      </p:pic>
      <p:pic>
        <p:nvPicPr>
          <p:cNvPr id="7" name="object 7"/>
          <p:cNvPicPr/>
          <p:nvPr/>
        </p:nvPicPr>
        <p:blipFill>
          <a:blip r:embed="rId7" cstate="print"/>
          <a:stretch>
            <a:fillRect/>
          </a:stretch>
        </p:blipFill>
        <p:spPr>
          <a:xfrm>
            <a:off x="967508" y="3588302"/>
            <a:ext cx="7176622" cy="25102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80187" y="1717282"/>
            <a:ext cx="1595755" cy="421005"/>
          </a:xfrm>
          <a:custGeom>
            <a:avLst/>
            <a:gdLst/>
            <a:ahLst/>
            <a:cxnLst/>
            <a:rect l="l" t="t" r="r" b="b"/>
            <a:pathLst>
              <a:path w="1595755" h="421005">
                <a:moveTo>
                  <a:pt x="130428" y="320655"/>
                </a:moveTo>
                <a:lnTo>
                  <a:pt x="2933" y="320655"/>
                </a:lnTo>
                <a:lnTo>
                  <a:pt x="2933" y="308695"/>
                </a:lnTo>
                <a:lnTo>
                  <a:pt x="38812" y="302602"/>
                </a:lnTo>
                <a:lnTo>
                  <a:pt x="38812" y="35879"/>
                </a:lnTo>
                <a:lnTo>
                  <a:pt x="0" y="30012"/>
                </a:lnTo>
                <a:lnTo>
                  <a:pt x="0" y="18052"/>
                </a:lnTo>
                <a:lnTo>
                  <a:pt x="114181" y="18052"/>
                </a:lnTo>
                <a:lnTo>
                  <a:pt x="162753" y="23623"/>
                </a:lnTo>
                <a:lnTo>
                  <a:pt x="193348" y="38361"/>
                </a:lnTo>
                <a:lnTo>
                  <a:pt x="82363" y="38361"/>
                </a:lnTo>
                <a:lnTo>
                  <a:pt x="82363" y="181652"/>
                </a:lnTo>
                <a:lnTo>
                  <a:pt x="191452" y="181652"/>
                </a:lnTo>
                <a:lnTo>
                  <a:pt x="181531" y="188379"/>
                </a:lnTo>
                <a:lnTo>
                  <a:pt x="162894" y="195924"/>
                </a:lnTo>
                <a:lnTo>
                  <a:pt x="141196" y="200452"/>
                </a:lnTo>
                <a:lnTo>
                  <a:pt x="116437" y="201961"/>
                </a:lnTo>
                <a:lnTo>
                  <a:pt x="82363" y="201961"/>
                </a:lnTo>
                <a:lnTo>
                  <a:pt x="82363" y="302602"/>
                </a:lnTo>
                <a:lnTo>
                  <a:pt x="130428" y="308695"/>
                </a:lnTo>
                <a:lnTo>
                  <a:pt x="130428" y="320655"/>
                </a:lnTo>
                <a:close/>
              </a:path>
              <a:path w="1595755" h="421005">
                <a:moveTo>
                  <a:pt x="191452" y="181652"/>
                </a:moveTo>
                <a:lnTo>
                  <a:pt x="105832" y="181652"/>
                </a:lnTo>
                <a:lnTo>
                  <a:pt x="123651" y="180566"/>
                </a:lnTo>
                <a:lnTo>
                  <a:pt x="138974" y="177308"/>
                </a:lnTo>
                <a:lnTo>
                  <a:pt x="170080" y="154221"/>
                </a:lnTo>
                <a:lnTo>
                  <a:pt x="180297" y="107637"/>
                </a:lnTo>
                <a:lnTo>
                  <a:pt x="179211" y="90346"/>
                </a:lnTo>
                <a:lnTo>
                  <a:pt x="162922" y="54382"/>
                </a:lnTo>
                <a:lnTo>
                  <a:pt x="123531" y="39362"/>
                </a:lnTo>
                <a:lnTo>
                  <a:pt x="104478" y="38361"/>
                </a:lnTo>
                <a:lnTo>
                  <a:pt x="193348" y="38361"/>
                </a:lnTo>
                <a:lnTo>
                  <a:pt x="197447" y="40335"/>
                </a:lnTo>
                <a:lnTo>
                  <a:pt x="218264" y="68190"/>
                </a:lnTo>
                <a:lnTo>
                  <a:pt x="225203" y="107186"/>
                </a:lnTo>
                <a:lnTo>
                  <a:pt x="223447" y="129032"/>
                </a:lnTo>
                <a:lnTo>
                  <a:pt x="218179" y="148085"/>
                </a:lnTo>
                <a:lnTo>
                  <a:pt x="209400" y="164347"/>
                </a:lnTo>
                <a:lnTo>
                  <a:pt x="197109" y="177816"/>
                </a:lnTo>
                <a:lnTo>
                  <a:pt x="191452" y="181652"/>
                </a:lnTo>
                <a:close/>
              </a:path>
              <a:path w="1595755" h="421005">
                <a:moveTo>
                  <a:pt x="346320" y="320655"/>
                </a:moveTo>
                <a:lnTo>
                  <a:pt x="253350" y="320655"/>
                </a:lnTo>
                <a:lnTo>
                  <a:pt x="253350" y="310500"/>
                </a:lnTo>
                <a:lnTo>
                  <a:pt x="280203" y="304859"/>
                </a:lnTo>
                <a:lnTo>
                  <a:pt x="280203" y="15570"/>
                </a:lnTo>
                <a:lnTo>
                  <a:pt x="248611" y="10154"/>
                </a:lnTo>
                <a:lnTo>
                  <a:pt x="248611" y="0"/>
                </a:lnTo>
                <a:lnTo>
                  <a:pt x="317662" y="0"/>
                </a:lnTo>
                <a:lnTo>
                  <a:pt x="317545" y="103321"/>
                </a:lnTo>
                <a:lnTo>
                  <a:pt x="317267" y="112037"/>
                </a:lnTo>
                <a:lnTo>
                  <a:pt x="316773" y="119681"/>
                </a:lnTo>
                <a:lnTo>
                  <a:pt x="316082" y="125689"/>
                </a:lnTo>
                <a:lnTo>
                  <a:pt x="434009" y="125689"/>
                </a:lnTo>
                <a:lnTo>
                  <a:pt x="435481" y="127833"/>
                </a:lnTo>
                <a:lnTo>
                  <a:pt x="436080" y="129300"/>
                </a:lnTo>
                <a:lnTo>
                  <a:pt x="368434" y="129300"/>
                </a:lnTo>
                <a:lnTo>
                  <a:pt x="357306" y="129709"/>
                </a:lnTo>
                <a:lnTo>
                  <a:pt x="345135" y="130936"/>
                </a:lnTo>
                <a:lnTo>
                  <a:pt x="331920" y="132981"/>
                </a:lnTo>
                <a:lnTo>
                  <a:pt x="317662" y="135844"/>
                </a:lnTo>
                <a:lnTo>
                  <a:pt x="317662" y="304859"/>
                </a:lnTo>
                <a:lnTo>
                  <a:pt x="346320" y="310500"/>
                </a:lnTo>
                <a:lnTo>
                  <a:pt x="346320" y="320655"/>
                </a:lnTo>
                <a:close/>
              </a:path>
              <a:path w="1595755" h="421005">
                <a:moveTo>
                  <a:pt x="434009" y="125689"/>
                </a:moveTo>
                <a:lnTo>
                  <a:pt x="316082" y="125689"/>
                </a:lnTo>
                <a:lnTo>
                  <a:pt x="324481" y="121219"/>
                </a:lnTo>
                <a:lnTo>
                  <a:pt x="362898" y="106706"/>
                </a:lnTo>
                <a:lnTo>
                  <a:pt x="387840" y="102898"/>
                </a:lnTo>
                <a:lnTo>
                  <a:pt x="400759" y="103900"/>
                </a:lnTo>
                <a:lnTo>
                  <a:pt x="411985" y="106904"/>
                </a:lnTo>
                <a:lnTo>
                  <a:pt x="421519" y="111910"/>
                </a:lnTo>
                <a:lnTo>
                  <a:pt x="429361" y="118920"/>
                </a:lnTo>
                <a:lnTo>
                  <a:pt x="434009" y="125689"/>
                </a:lnTo>
                <a:close/>
              </a:path>
              <a:path w="1595755" h="421005">
                <a:moveTo>
                  <a:pt x="469078" y="320655"/>
                </a:moveTo>
                <a:lnTo>
                  <a:pt x="377685" y="320655"/>
                </a:lnTo>
                <a:lnTo>
                  <a:pt x="377685" y="310500"/>
                </a:lnTo>
                <a:lnTo>
                  <a:pt x="405893" y="304859"/>
                </a:lnTo>
                <a:lnTo>
                  <a:pt x="405893" y="168112"/>
                </a:lnTo>
                <a:lnTo>
                  <a:pt x="403551" y="151132"/>
                </a:lnTo>
                <a:lnTo>
                  <a:pt x="396528" y="139003"/>
                </a:lnTo>
                <a:lnTo>
                  <a:pt x="384822" y="131725"/>
                </a:lnTo>
                <a:lnTo>
                  <a:pt x="368434" y="129300"/>
                </a:lnTo>
                <a:lnTo>
                  <a:pt x="436080" y="129300"/>
                </a:lnTo>
                <a:lnTo>
                  <a:pt x="439853" y="138552"/>
                </a:lnTo>
                <a:lnTo>
                  <a:pt x="442480" y="151132"/>
                </a:lnTo>
                <a:lnTo>
                  <a:pt x="443351" y="165404"/>
                </a:lnTo>
                <a:lnTo>
                  <a:pt x="443351" y="304859"/>
                </a:lnTo>
                <a:lnTo>
                  <a:pt x="469078" y="310500"/>
                </a:lnTo>
                <a:lnTo>
                  <a:pt x="469078" y="320655"/>
                </a:lnTo>
                <a:close/>
              </a:path>
              <a:path w="1595755" h="421005">
                <a:moveTo>
                  <a:pt x="542863" y="63634"/>
                </a:moveTo>
                <a:lnTo>
                  <a:pt x="529475" y="63634"/>
                </a:lnTo>
                <a:lnTo>
                  <a:pt x="523758" y="61227"/>
                </a:lnTo>
                <a:lnTo>
                  <a:pt x="514132" y="51599"/>
                </a:lnTo>
                <a:lnTo>
                  <a:pt x="511724" y="45883"/>
                </a:lnTo>
                <a:lnTo>
                  <a:pt x="511724" y="32494"/>
                </a:lnTo>
                <a:lnTo>
                  <a:pt x="514132" y="26702"/>
                </a:lnTo>
                <a:lnTo>
                  <a:pt x="523758" y="17074"/>
                </a:lnTo>
                <a:lnTo>
                  <a:pt x="529475" y="14667"/>
                </a:lnTo>
                <a:lnTo>
                  <a:pt x="542863" y="14667"/>
                </a:lnTo>
                <a:lnTo>
                  <a:pt x="548658" y="17074"/>
                </a:lnTo>
                <a:lnTo>
                  <a:pt x="558285" y="26702"/>
                </a:lnTo>
                <a:lnTo>
                  <a:pt x="560692" y="32494"/>
                </a:lnTo>
                <a:lnTo>
                  <a:pt x="560692" y="45883"/>
                </a:lnTo>
                <a:lnTo>
                  <a:pt x="558285" y="51599"/>
                </a:lnTo>
                <a:lnTo>
                  <a:pt x="548658" y="61227"/>
                </a:lnTo>
                <a:lnTo>
                  <a:pt x="542863" y="63634"/>
                </a:lnTo>
                <a:close/>
              </a:path>
              <a:path w="1595755" h="421005">
                <a:moveTo>
                  <a:pt x="594766" y="320655"/>
                </a:moveTo>
                <a:lnTo>
                  <a:pt x="484873" y="320655"/>
                </a:lnTo>
                <a:lnTo>
                  <a:pt x="484873" y="310500"/>
                </a:lnTo>
                <a:lnTo>
                  <a:pt x="520976" y="304859"/>
                </a:lnTo>
                <a:lnTo>
                  <a:pt x="520976" y="124335"/>
                </a:lnTo>
                <a:lnTo>
                  <a:pt x="490965" y="118694"/>
                </a:lnTo>
                <a:lnTo>
                  <a:pt x="490965" y="108540"/>
                </a:lnTo>
                <a:lnTo>
                  <a:pt x="558437" y="108540"/>
                </a:lnTo>
                <a:lnTo>
                  <a:pt x="558437" y="304859"/>
                </a:lnTo>
                <a:lnTo>
                  <a:pt x="594766" y="310500"/>
                </a:lnTo>
                <a:lnTo>
                  <a:pt x="594766" y="320655"/>
                </a:lnTo>
                <a:close/>
              </a:path>
              <a:path w="1595755" h="421005">
                <a:moveTo>
                  <a:pt x="747877" y="307341"/>
                </a:moveTo>
                <a:lnTo>
                  <a:pt x="687804" y="307341"/>
                </a:lnTo>
                <a:lnTo>
                  <a:pt x="706956" y="305000"/>
                </a:lnTo>
                <a:lnTo>
                  <a:pt x="720635" y="297977"/>
                </a:lnTo>
                <a:lnTo>
                  <a:pt x="728842" y="286271"/>
                </a:lnTo>
                <a:lnTo>
                  <a:pt x="731578" y="269883"/>
                </a:lnTo>
                <a:lnTo>
                  <a:pt x="729420" y="257105"/>
                </a:lnTo>
                <a:lnTo>
                  <a:pt x="722947" y="246302"/>
                </a:lnTo>
                <a:lnTo>
                  <a:pt x="712158" y="237473"/>
                </a:lnTo>
                <a:lnTo>
                  <a:pt x="697052" y="230619"/>
                </a:lnTo>
                <a:lnTo>
                  <a:pt x="676972" y="224075"/>
                </a:lnTo>
                <a:lnTo>
                  <a:pt x="666351" y="220337"/>
                </a:lnTo>
                <a:lnTo>
                  <a:pt x="631538" y="197561"/>
                </a:lnTo>
                <a:lnTo>
                  <a:pt x="622139" y="163148"/>
                </a:lnTo>
                <a:lnTo>
                  <a:pt x="623330" y="149898"/>
                </a:lnTo>
                <a:lnTo>
                  <a:pt x="651578" y="111974"/>
                </a:lnTo>
                <a:lnTo>
                  <a:pt x="692768" y="102898"/>
                </a:lnTo>
                <a:lnTo>
                  <a:pt x="705122" y="103336"/>
                </a:lnTo>
                <a:lnTo>
                  <a:pt x="718943" y="104647"/>
                </a:lnTo>
                <a:lnTo>
                  <a:pt x="734230" y="106833"/>
                </a:lnTo>
                <a:lnTo>
                  <a:pt x="750983" y="109893"/>
                </a:lnTo>
                <a:lnTo>
                  <a:pt x="750983" y="120951"/>
                </a:lnTo>
                <a:lnTo>
                  <a:pt x="693216" y="120951"/>
                </a:lnTo>
                <a:lnTo>
                  <a:pt x="684622" y="121515"/>
                </a:lnTo>
                <a:lnTo>
                  <a:pt x="656359" y="147070"/>
                </a:lnTo>
                <a:lnTo>
                  <a:pt x="655759" y="154348"/>
                </a:lnTo>
                <a:lnTo>
                  <a:pt x="655850" y="163148"/>
                </a:lnTo>
                <a:lnTo>
                  <a:pt x="690734" y="190678"/>
                </a:lnTo>
                <a:lnTo>
                  <a:pt x="705881" y="195938"/>
                </a:lnTo>
                <a:lnTo>
                  <a:pt x="718151" y="200438"/>
                </a:lnTo>
                <a:lnTo>
                  <a:pt x="756062" y="224940"/>
                </a:lnTo>
                <a:lnTo>
                  <a:pt x="766331" y="251605"/>
                </a:lnTo>
                <a:lnTo>
                  <a:pt x="766217" y="262436"/>
                </a:lnTo>
                <a:lnTo>
                  <a:pt x="765083" y="275919"/>
                </a:lnTo>
                <a:lnTo>
                  <a:pt x="761337" y="288838"/>
                </a:lnTo>
                <a:lnTo>
                  <a:pt x="755095" y="299838"/>
                </a:lnTo>
                <a:lnTo>
                  <a:pt x="747877" y="307341"/>
                </a:lnTo>
                <a:close/>
              </a:path>
              <a:path w="1595755" h="421005">
                <a:moveTo>
                  <a:pt x="750983" y="156153"/>
                </a:moveTo>
                <a:lnTo>
                  <a:pt x="740377" y="156153"/>
                </a:lnTo>
                <a:lnTo>
                  <a:pt x="730903" y="131556"/>
                </a:lnTo>
                <a:lnTo>
                  <a:pt x="724061" y="126916"/>
                </a:lnTo>
                <a:lnTo>
                  <a:pt x="715500" y="123602"/>
                </a:lnTo>
                <a:lnTo>
                  <a:pt x="705218" y="121613"/>
                </a:lnTo>
                <a:lnTo>
                  <a:pt x="693216" y="120951"/>
                </a:lnTo>
                <a:lnTo>
                  <a:pt x="750983" y="120951"/>
                </a:lnTo>
                <a:lnTo>
                  <a:pt x="750983" y="156153"/>
                </a:lnTo>
                <a:close/>
              </a:path>
              <a:path w="1595755" h="421005">
                <a:moveTo>
                  <a:pt x="687351" y="325168"/>
                </a:moveTo>
                <a:lnTo>
                  <a:pt x="643468" y="320211"/>
                </a:lnTo>
                <a:lnTo>
                  <a:pt x="622587" y="314562"/>
                </a:lnTo>
                <a:lnTo>
                  <a:pt x="622587" y="262436"/>
                </a:lnTo>
                <a:lnTo>
                  <a:pt x="632740" y="262436"/>
                </a:lnTo>
                <a:lnTo>
                  <a:pt x="643799" y="291997"/>
                </a:lnTo>
                <a:lnTo>
                  <a:pt x="652895" y="298710"/>
                </a:lnTo>
                <a:lnTo>
                  <a:pt x="663261" y="303505"/>
                </a:lnTo>
                <a:lnTo>
                  <a:pt x="674897" y="306382"/>
                </a:lnTo>
                <a:lnTo>
                  <a:pt x="687804" y="307341"/>
                </a:lnTo>
                <a:lnTo>
                  <a:pt x="747877" y="307341"/>
                </a:lnTo>
                <a:lnTo>
                  <a:pt x="746357" y="308921"/>
                </a:lnTo>
                <a:lnTo>
                  <a:pt x="735182" y="316029"/>
                </a:lnTo>
                <a:lnTo>
                  <a:pt x="721622" y="321106"/>
                </a:lnTo>
                <a:lnTo>
                  <a:pt x="705678" y="324153"/>
                </a:lnTo>
                <a:lnTo>
                  <a:pt x="687351" y="325168"/>
                </a:lnTo>
                <a:close/>
              </a:path>
              <a:path w="1595755" h="421005">
                <a:moveTo>
                  <a:pt x="885175" y="320655"/>
                </a:moveTo>
                <a:lnTo>
                  <a:pt x="792206" y="320655"/>
                </a:lnTo>
                <a:lnTo>
                  <a:pt x="792206" y="310500"/>
                </a:lnTo>
                <a:lnTo>
                  <a:pt x="819057" y="304859"/>
                </a:lnTo>
                <a:lnTo>
                  <a:pt x="819057" y="15570"/>
                </a:lnTo>
                <a:lnTo>
                  <a:pt x="787469" y="10154"/>
                </a:lnTo>
                <a:lnTo>
                  <a:pt x="787469" y="0"/>
                </a:lnTo>
                <a:lnTo>
                  <a:pt x="856518" y="0"/>
                </a:lnTo>
                <a:lnTo>
                  <a:pt x="856401" y="103321"/>
                </a:lnTo>
                <a:lnTo>
                  <a:pt x="856123" y="112037"/>
                </a:lnTo>
                <a:lnTo>
                  <a:pt x="855629" y="119681"/>
                </a:lnTo>
                <a:lnTo>
                  <a:pt x="854937" y="125689"/>
                </a:lnTo>
                <a:lnTo>
                  <a:pt x="972865" y="125689"/>
                </a:lnTo>
                <a:lnTo>
                  <a:pt x="974338" y="127833"/>
                </a:lnTo>
                <a:lnTo>
                  <a:pt x="974936" y="129300"/>
                </a:lnTo>
                <a:lnTo>
                  <a:pt x="907289" y="129300"/>
                </a:lnTo>
                <a:lnTo>
                  <a:pt x="896161" y="129709"/>
                </a:lnTo>
                <a:lnTo>
                  <a:pt x="883990" y="130936"/>
                </a:lnTo>
                <a:lnTo>
                  <a:pt x="870776" y="132981"/>
                </a:lnTo>
                <a:lnTo>
                  <a:pt x="856518" y="135844"/>
                </a:lnTo>
                <a:lnTo>
                  <a:pt x="856518" y="304859"/>
                </a:lnTo>
                <a:lnTo>
                  <a:pt x="885175" y="310500"/>
                </a:lnTo>
                <a:lnTo>
                  <a:pt x="885175" y="320655"/>
                </a:lnTo>
                <a:close/>
              </a:path>
              <a:path w="1595755" h="421005">
                <a:moveTo>
                  <a:pt x="972865" y="125689"/>
                </a:moveTo>
                <a:lnTo>
                  <a:pt x="854937" y="125689"/>
                </a:lnTo>
                <a:lnTo>
                  <a:pt x="863337" y="121219"/>
                </a:lnTo>
                <a:lnTo>
                  <a:pt x="901755" y="106706"/>
                </a:lnTo>
                <a:lnTo>
                  <a:pt x="926694" y="102898"/>
                </a:lnTo>
                <a:lnTo>
                  <a:pt x="939615" y="103900"/>
                </a:lnTo>
                <a:lnTo>
                  <a:pt x="950842" y="106904"/>
                </a:lnTo>
                <a:lnTo>
                  <a:pt x="960376" y="111910"/>
                </a:lnTo>
                <a:lnTo>
                  <a:pt x="968217" y="118920"/>
                </a:lnTo>
                <a:lnTo>
                  <a:pt x="972865" y="125689"/>
                </a:lnTo>
                <a:close/>
              </a:path>
              <a:path w="1595755" h="421005">
                <a:moveTo>
                  <a:pt x="1007934" y="320655"/>
                </a:moveTo>
                <a:lnTo>
                  <a:pt x="916541" y="320655"/>
                </a:lnTo>
                <a:lnTo>
                  <a:pt x="916541" y="310500"/>
                </a:lnTo>
                <a:lnTo>
                  <a:pt x="944750" y="304859"/>
                </a:lnTo>
                <a:lnTo>
                  <a:pt x="944750" y="168112"/>
                </a:lnTo>
                <a:lnTo>
                  <a:pt x="942408" y="151132"/>
                </a:lnTo>
                <a:lnTo>
                  <a:pt x="935385" y="139003"/>
                </a:lnTo>
                <a:lnTo>
                  <a:pt x="923678" y="131725"/>
                </a:lnTo>
                <a:lnTo>
                  <a:pt x="907289" y="129300"/>
                </a:lnTo>
                <a:lnTo>
                  <a:pt x="974936" y="129300"/>
                </a:lnTo>
                <a:lnTo>
                  <a:pt x="978709" y="138552"/>
                </a:lnTo>
                <a:lnTo>
                  <a:pt x="981335" y="151132"/>
                </a:lnTo>
                <a:lnTo>
                  <a:pt x="982206" y="165404"/>
                </a:lnTo>
                <a:lnTo>
                  <a:pt x="982206" y="304859"/>
                </a:lnTo>
                <a:lnTo>
                  <a:pt x="1007934" y="310500"/>
                </a:lnTo>
                <a:lnTo>
                  <a:pt x="1007934" y="320655"/>
                </a:lnTo>
                <a:close/>
              </a:path>
              <a:path w="1595755" h="421005">
                <a:moveTo>
                  <a:pt x="1081719" y="63634"/>
                </a:moveTo>
                <a:lnTo>
                  <a:pt x="1068331" y="63634"/>
                </a:lnTo>
                <a:lnTo>
                  <a:pt x="1062614" y="61227"/>
                </a:lnTo>
                <a:lnTo>
                  <a:pt x="1052988" y="51599"/>
                </a:lnTo>
                <a:lnTo>
                  <a:pt x="1050580" y="45883"/>
                </a:lnTo>
                <a:lnTo>
                  <a:pt x="1050580" y="32494"/>
                </a:lnTo>
                <a:lnTo>
                  <a:pt x="1052988" y="26702"/>
                </a:lnTo>
                <a:lnTo>
                  <a:pt x="1062614" y="17074"/>
                </a:lnTo>
                <a:lnTo>
                  <a:pt x="1068331" y="14667"/>
                </a:lnTo>
                <a:lnTo>
                  <a:pt x="1081719" y="14667"/>
                </a:lnTo>
                <a:lnTo>
                  <a:pt x="1087514" y="17074"/>
                </a:lnTo>
                <a:lnTo>
                  <a:pt x="1097141" y="26702"/>
                </a:lnTo>
                <a:lnTo>
                  <a:pt x="1099549" y="32494"/>
                </a:lnTo>
                <a:lnTo>
                  <a:pt x="1099549" y="45883"/>
                </a:lnTo>
                <a:lnTo>
                  <a:pt x="1097141" y="51599"/>
                </a:lnTo>
                <a:lnTo>
                  <a:pt x="1087514" y="61227"/>
                </a:lnTo>
                <a:lnTo>
                  <a:pt x="1081719" y="63634"/>
                </a:lnTo>
                <a:close/>
              </a:path>
              <a:path w="1595755" h="421005">
                <a:moveTo>
                  <a:pt x="1133622" y="320655"/>
                </a:moveTo>
                <a:lnTo>
                  <a:pt x="1023730" y="320655"/>
                </a:lnTo>
                <a:lnTo>
                  <a:pt x="1023730" y="310500"/>
                </a:lnTo>
                <a:lnTo>
                  <a:pt x="1059832" y="304859"/>
                </a:lnTo>
                <a:lnTo>
                  <a:pt x="1059832" y="124335"/>
                </a:lnTo>
                <a:lnTo>
                  <a:pt x="1029821" y="118694"/>
                </a:lnTo>
                <a:lnTo>
                  <a:pt x="1029821" y="108540"/>
                </a:lnTo>
                <a:lnTo>
                  <a:pt x="1097293" y="108540"/>
                </a:lnTo>
                <a:lnTo>
                  <a:pt x="1097293" y="304859"/>
                </a:lnTo>
                <a:lnTo>
                  <a:pt x="1133622" y="310500"/>
                </a:lnTo>
                <a:lnTo>
                  <a:pt x="1133622" y="320655"/>
                </a:lnTo>
                <a:close/>
              </a:path>
              <a:path w="1595755" h="421005">
                <a:moveTo>
                  <a:pt x="1331048" y="125689"/>
                </a:moveTo>
                <a:lnTo>
                  <a:pt x="1215148" y="125689"/>
                </a:lnTo>
                <a:lnTo>
                  <a:pt x="1223978" y="120944"/>
                </a:lnTo>
                <a:lnTo>
                  <a:pt x="1261564" y="106516"/>
                </a:lnTo>
                <a:lnTo>
                  <a:pt x="1284876" y="102898"/>
                </a:lnTo>
                <a:lnTo>
                  <a:pt x="1297796" y="103900"/>
                </a:lnTo>
                <a:lnTo>
                  <a:pt x="1309022" y="106904"/>
                </a:lnTo>
                <a:lnTo>
                  <a:pt x="1318557" y="111910"/>
                </a:lnTo>
                <a:lnTo>
                  <a:pt x="1326400" y="118920"/>
                </a:lnTo>
                <a:lnTo>
                  <a:pt x="1331048" y="125689"/>
                </a:lnTo>
                <a:close/>
              </a:path>
              <a:path w="1595755" h="421005">
                <a:moveTo>
                  <a:pt x="1244259" y="320655"/>
                </a:moveTo>
                <a:lnTo>
                  <a:pt x="1152644" y="320655"/>
                </a:lnTo>
                <a:lnTo>
                  <a:pt x="1152644" y="310500"/>
                </a:lnTo>
                <a:lnTo>
                  <a:pt x="1178140" y="304859"/>
                </a:lnTo>
                <a:lnTo>
                  <a:pt x="1178140" y="124335"/>
                </a:lnTo>
                <a:lnTo>
                  <a:pt x="1152644" y="118694"/>
                </a:lnTo>
                <a:lnTo>
                  <a:pt x="1152644" y="108540"/>
                </a:lnTo>
                <a:lnTo>
                  <a:pt x="1213120" y="108540"/>
                </a:lnTo>
                <a:lnTo>
                  <a:pt x="1215148" y="125689"/>
                </a:lnTo>
                <a:lnTo>
                  <a:pt x="1331048" y="125689"/>
                </a:lnTo>
                <a:lnTo>
                  <a:pt x="1332520" y="127833"/>
                </a:lnTo>
                <a:lnTo>
                  <a:pt x="1333118" y="129300"/>
                </a:lnTo>
                <a:lnTo>
                  <a:pt x="1265471" y="129300"/>
                </a:lnTo>
                <a:lnTo>
                  <a:pt x="1254737" y="129709"/>
                </a:lnTo>
                <a:lnTo>
                  <a:pt x="1242848" y="130936"/>
                </a:lnTo>
                <a:lnTo>
                  <a:pt x="1229803" y="132981"/>
                </a:lnTo>
                <a:lnTo>
                  <a:pt x="1215601" y="135844"/>
                </a:lnTo>
                <a:lnTo>
                  <a:pt x="1215601" y="304859"/>
                </a:lnTo>
                <a:lnTo>
                  <a:pt x="1244259" y="310500"/>
                </a:lnTo>
                <a:lnTo>
                  <a:pt x="1244259" y="320655"/>
                </a:lnTo>
                <a:close/>
              </a:path>
              <a:path w="1595755" h="421005">
                <a:moveTo>
                  <a:pt x="1366111" y="320655"/>
                </a:moveTo>
                <a:lnTo>
                  <a:pt x="1274723" y="320655"/>
                </a:lnTo>
                <a:lnTo>
                  <a:pt x="1274723" y="310500"/>
                </a:lnTo>
                <a:lnTo>
                  <a:pt x="1302927" y="304859"/>
                </a:lnTo>
                <a:lnTo>
                  <a:pt x="1302927" y="169467"/>
                </a:lnTo>
                <a:lnTo>
                  <a:pt x="1282142" y="131979"/>
                </a:lnTo>
                <a:lnTo>
                  <a:pt x="1265471" y="129300"/>
                </a:lnTo>
                <a:lnTo>
                  <a:pt x="1333118" y="129300"/>
                </a:lnTo>
                <a:lnTo>
                  <a:pt x="1336891" y="138552"/>
                </a:lnTo>
                <a:lnTo>
                  <a:pt x="1339514" y="151075"/>
                </a:lnTo>
                <a:lnTo>
                  <a:pt x="1340389" y="165404"/>
                </a:lnTo>
                <a:lnTo>
                  <a:pt x="1340389" y="304859"/>
                </a:lnTo>
                <a:lnTo>
                  <a:pt x="1366111" y="310500"/>
                </a:lnTo>
                <a:lnTo>
                  <a:pt x="1366111" y="320655"/>
                </a:lnTo>
                <a:close/>
              </a:path>
              <a:path w="1595755" h="421005">
                <a:moveTo>
                  <a:pt x="1570863" y="108540"/>
                </a:moveTo>
                <a:lnTo>
                  <a:pt x="1527907" y="108540"/>
                </a:lnTo>
                <a:lnTo>
                  <a:pt x="1577776" y="83492"/>
                </a:lnTo>
                <a:lnTo>
                  <a:pt x="1585674" y="93195"/>
                </a:lnTo>
                <a:lnTo>
                  <a:pt x="1570863" y="108540"/>
                </a:lnTo>
                <a:close/>
              </a:path>
              <a:path w="1595755" h="421005">
                <a:moveTo>
                  <a:pt x="1481647" y="420394"/>
                </a:moveTo>
                <a:lnTo>
                  <a:pt x="1443484" y="417066"/>
                </a:lnTo>
                <a:lnTo>
                  <a:pt x="1405723" y="399719"/>
                </a:lnTo>
                <a:lnTo>
                  <a:pt x="1392966" y="369171"/>
                </a:lnTo>
                <a:lnTo>
                  <a:pt x="1392984" y="361146"/>
                </a:lnTo>
                <a:lnTo>
                  <a:pt x="1420891" y="325937"/>
                </a:lnTo>
                <a:lnTo>
                  <a:pt x="1430876" y="318398"/>
                </a:lnTo>
                <a:lnTo>
                  <a:pt x="1424697" y="315874"/>
                </a:lnTo>
                <a:lnTo>
                  <a:pt x="1400411" y="289364"/>
                </a:lnTo>
                <a:lnTo>
                  <a:pt x="1400411" y="281391"/>
                </a:lnTo>
                <a:lnTo>
                  <a:pt x="1436066" y="241225"/>
                </a:lnTo>
                <a:lnTo>
                  <a:pt x="1420457" y="230844"/>
                </a:lnTo>
                <a:lnTo>
                  <a:pt x="1409326" y="216459"/>
                </a:lnTo>
                <a:lnTo>
                  <a:pt x="1402640" y="198026"/>
                </a:lnTo>
                <a:lnTo>
                  <a:pt x="1400411" y="175559"/>
                </a:lnTo>
                <a:lnTo>
                  <a:pt x="1401787" y="159171"/>
                </a:lnTo>
                <a:lnTo>
                  <a:pt x="1422414" y="121853"/>
                </a:lnTo>
                <a:lnTo>
                  <a:pt x="1466650" y="104083"/>
                </a:lnTo>
                <a:lnTo>
                  <a:pt x="1486388" y="102898"/>
                </a:lnTo>
                <a:lnTo>
                  <a:pt x="1491952" y="102898"/>
                </a:lnTo>
                <a:lnTo>
                  <a:pt x="1499097" y="103462"/>
                </a:lnTo>
                <a:lnTo>
                  <a:pt x="1516547" y="105719"/>
                </a:lnTo>
                <a:lnTo>
                  <a:pt x="1523244" y="107035"/>
                </a:lnTo>
                <a:lnTo>
                  <a:pt x="1527907" y="108540"/>
                </a:lnTo>
                <a:lnTo>
                  <a:pt x="1570863" y="108540"/>
                </a:lnTo>
                <a:lnTo>
                  <a:pt x="1559754" y="120048"/>
                </a:lnTo>
                <a:lnTo>
                  <a:pt x="1485482" y="120048"/>
                </a:lnTo>
                <a:lnTo>
                  <a:pt x="1474426" y="120852"/>
                </a:lnTo>
                <a:lnTo>
                  <a:pt x="1442440" y="150004"/>
                </a:lnTo>
                <a:lnTo>
                  <a:pt x="1439675" y="175559"/>
                </a:lnTo>
                <a:lnTo>
                  <a:pt x="1440352" y="189437"/>
                </a:lnTo>
                <a:lnTo>
                  <a:pt x="1456726" y="224808"/>
                </a:lnTo>
                <a:lnTo>
                  <a:pt x="1485034" y="232424"/>
                </a:lnTo>
                <a:lnTo>
                  <a:pt x="1545198" y="232424"/>
                </a:lnTo>
                <a:lnTo>
                  <a:pt x="1535397" y="239038"/>
                </a:lnTo>
                <a:lnTo>
                  <a:pt x="1520857" y="244891"/>
                </a:lnTo>
                <a:lnTo>
                  <a:pt x="1514598" y="246189"/>
                </a:lnTo>
                <a:lnTo>
                  <a:pt x="1450281" y="246189"/>
                </a:lnTo>
                <a:lnTo>
                  <a:pt x="1436066" y="275750"/>
                </a:lnTo>
                <a:lnTo>
                  <a:pt x="1436518" y="278307"/>
                </a:lnTo>
                <a:lnTo>
                  <a:pt x="1439448" y="280714"/>
                </a:lnTo>
                <a:lnTo>
                  <a:pt x="1450281" y="285227"/>
                </a:lnTo>
                <a:lnTo>
                  <a:pt x="1457051" y="286355"/>
                </a:lnTo>
                <a:lnTo>
                  <a:pt x="1527907" y="286355"/>
                </a:lnTo>
                <a:lnTo>
                  <a:pt x="1543950" y="287286"/>
                </a:lnTo>
                <a:lnTo>
                  <a:pt x="1586048" y="309400"/>
                </a:lnTo>
                <a:lnTo>
                  <a:pt x="1592095" y="322009"/>
                </a:lnTo>
                <a:lnTo>
                  <a:pt x="1446219" y="322009"/>
                </a:lnTo>
                <a:lnTo>
                  <a:pt x="1441699" y="326346"/>
                </a:lnTo>
                <a:lnTo>
                  <a:pt x="1424785" y="358791"/>
                </a:lnTo>
                <a:lnTo>
                  <a:pt x="1424785" y="366012"/>
                </a:lnTo>
                <a:lnTo>
                  <a:pt x="1446700" y="397582"/>
                </a:lnTo>
                <a:lnTo>
                  <a:pt x="1481647" y="402342"/>
                </a:lnTo>
                <a:lnTo>
                  <a:pt x="1560710" y="402342"/>
                </a:lnTo>
                <a:lnTo>
                  <a:pt x="1555459" y="405508"/>
                </a:lnTo>
                <a:lnTo>
                  <a:pt x="1543476" y="410804"/>
                </a:lnTo>
                <a:lnTo>
                  <a:pt x="1530051" y="415000"/>
                </a:lnTo>
                <a:lnTo>
                  <a:pt x="1515270" y="417997"/>
                </a:lnTo>
                <a:lnTo>
                  <a:pt x="1499135" y="419795"/>
                </a:lnTo>
                <a:lnTo>
                  <a:pt x="1481647" y="420394"/>
                </a:lnTo>
                <a:close/>
              </a:path>
              <a:path w="1595755" h="421005">
                <a:moveTo>
                  <a:pt x="1545198" y="232424"/>
                </a:moveTo>
                <a:lnTo>
                  <a:pt x="1485034" y="232424"/>
                </a:lnTo>
                <a:lnTo>
                  <a:pt x="1496436" y="231543"/>
                </a:lnTo>
                <a:lnTo>
                  <a:pt x="1506048" y="228898"/>
                </a:lnTo>
                <a:lnTo>
                  <a:pt x="1529521" y="188978"/>
                </a:lnTo>
                <a:lnTo>
                  <a:pt x="1530162" y="175559"/>
                </a:lnTo>
                <a:lnTo>
                  <a:pt x="1529499" y="161632"/>
                </a:lnTo>
                <a:lnTo>
                  <a:pt x="1505736" y="123235"/>
                </a:lnTo>
                <a:lnTo>
                  <a:pt x="1485482" y="120048"/>
                </a:lnTo>
                <a:lnTo>
                  <a:pt x="1559754" y="120048"/>
                </a:lnTo>
                <a:lnTo>
                  <a:pt x="1554309" y="125689"/>
                </a:lnTo>
                <a:lnTo>
                  <a:pt x="1560923" y="135153"/>
                </a:lnTo>
                <a:lnTo>
                  <a:pt x="1565647" y="146619"/>
                </a:lnTo>
                <a:lnTo>
                  <a:pt x="1568481" y="160088"/>
                </a:lnTo>
                <a:lnTo>
                  <a:pt x="1569426" y="175559"/>
                </a:lnTo>
                <a:lnTo>
                  <a:pt x="1568058" y="192723"/>
                </a:lnTo>
                <a:lnTo>
                  <a:pt x="1563955" y="207658"/>
                </a:lnTo>
                <a:lnTo>
                  <a:pt x="1557115" y="220366"/>
                </a:lnTo>
                <a:lnTo>
                  <a:pt x="1547518" y="230858"/>
                </a:lnTo>
                <a:lnTo>
                  <a:pt x="1545198" y="232424"/>
                </a:lnTo>
                <a:close/>
              </a:path>
              <a:path w="1595755" h="421005">
                <a:moveTo>
                  <a:pt x="1484581" y="249574"/>
                </a:moveTo>
                <a:lnTo>
                  <a:pt x="1475499" y="249362"/>
                </a:lnTo>
                <a:lnTo>
                  <a:pt x="1466755" y="248727"/>
                </a:lnTo>
                <a:lnTo>
                  <a:pt x="1458349" y="247670"/>
                </a:lnTo>
                <a:lnTo>
                  <a:pt x="1450281" y="246189"/>
                </a:lnTo>
                <a:lnTo>
                  <a:pt x="1514598" y="246189"/>
                </a:lnTo>
                <a:lnTo>
                  <a:pt x="1503918" y="248403"/>
                </a:lnTo>
                <a:lnTo>
                  <a:pt x="1484581" y="249574"/>
                </a:lnTo>
                <a:close/>
              </a:path>
              <a:path w="1595755" h="421005">
                <a:moveTo>
                  <a:pt x="1560710" y="402342"/>
                </a:moveTo>
                <a:lnTo>
                  <a:pt x="1481647" y="402342"/>
                </a:lnTo>
                <a:lnTo>
                  <a:pt x="1499412" y="401468"/>
                </a:lnTo>
                <a:lnTo>
                  <a:pt x="1515018" y="398844"/>
                </a:lnTo>
                <a:lnTo>
                  <a:pt x="1548688" y="380665"/>
                </a:lnTo>
                <a:lnTo>
                  <a:pt x="1560174" y="349313"/>
                </a:lnTo>
                <a:lnTo>
                  <a:pt x="1560174" y="340738"/>
                </a:lnTo>
                <a:lnTo>
                  <a:pt x="1557544" y="334044"/>
                </a:lnTo>
                <a:lnTo>
                  <a:pt x="1547012" y="324416"/>
                </a:lnTo>
                <a:lnTo>
                  <a:pt x="1539040" y="322009"/>
                </a:lnTo>
                <a:lnTo>
                  <a:pt x="1592095" y="322009"/>
                </a:lnTo>
                <a:lnTo>
                  <a:pt x="1594342" y="329935"/>
                </a:lnTo>
                <a:lnTo>
                  <a:pt x="1595247" y="340738"/>
                </a:lnTo>
                <a:lnTo>
                  <a:pt x="1595355" y="342656"/>
                </a:lnTo>
                <a:lnTo>
                  <a:pt x="1594554" y="353784"/>
                </a:lnTo>
                <a:lnTo>
                  <a:pt x="1574808" y="391912"/>
                </a:lnTo>
                <a:lnTo>
                  <a:pt x="1565902" y="399211"/>
                </a:lnTo>
                <a:lnTo>
                  <a:pt x="1560710" y="402342"/>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778479" y="2703470"/>
            <a:ext cx="79520" cy="79520"/>
          </a:xfrm>
          <a:prstGeom prst="rect">
            <a:avLst/>
          </a:prstGeom>
        </p:spPr>
      </p:pic>
      <p:pic>
        <p:nvPicPr>
          <p:cNvPr id="4" name="object 4"/>
          <p:cNvPicPr/>
          <p:nvPr/>
        </p:nvPicPr>
        <p:blipFill>
          <a:blip r:embed="rId3" cstate="print"/>
          <a:stretch>
            <a:fillRect/>
          </a:stretch>
        </p:blipFill>
        <p:spPr>
          <a:xfrm>
            <a:off x="958912" y="2636701"/>
            <a:ext cx="8135197" cy="254179"/>
          </a:xfrm>
          <a:prstGeom prst="rect">
            <a:avLst/>
          </a:prstGeom>
        </p:spPr>
      </p:pic>
      <p:pic>
        <p:nvPicPr>
          <p:cNvPr id="5" name="object 5"/>
          <p:cNvPicPr/>
          <p:nvPr/>
        </p:nvPicPr>
        <p:blipFill>
          <a:blip r:embed="rId4" cstate="print"/>
          <a:stretch>
            <a:fillRect/>
          </a:stretch>
        </p:blipFill>
        <p:spPr>
          <a:xfrm>
            <a:off x="976105" y="2954196"/>
            <a:ext cx="7745630" cy="254179"/>
          </a:xfrm>
          <a:prstGeom prst="rect">
            <a:avLst/>
          </a:prstGeom>
        </p:spPr>
      </p:pic>
      <p:pic>
        <p:nvPicPr>
          <p:cNvPr id="6" name="object 6"/>
          <p:cNvPicPr/>
          <p:nvPr/>
        </p:nvPicPr>
        <p:blipFill>
          <a:blip r:embed="rId5" cstate="print"/>
          <a:stretch>
            <a:fillRect/>
          </a:stretch>
        </p:blipFill>
        <p:spPr>
          <a:xfrm>
            <a:off x="976535" y="3270807"/>
            <a:ext cx="2336928" cy="254179"/>
          </a:xfrm>
          <a:prstGeom prst="rect">
            <a:avLst/>
          </a:prstGeom>
        </p:spPr>
      </p:pic>
      <p:pic>
        <p:nvPicPr>
          <p:cNvPr id="7" name="object 7"/>
          <p:cNvPicPr/>
          <p:nvPr/>
        </p:nvPicPr>
        <p:blipFill>
          <a:blip r:embed="rId6" cstate="print"/>
          <a:stretch>
            <a:fillRect/>
          </a:stretch>
        </p:blipFill>
        <p:spPr>
          <a:xfrm>
            <a:off x="3389728" y="3270807"/>
            <a:ext cx="1042281" cy="254533"/>
          </a:xfrm>
          <a:prstGeom prst="rect">
            <a:avLst/>
          </a:prstGeom>
        </p:spPr>
      </p:pic>
      <p:pic>
        <p:nvPicPr>
          <p:cNvPr id="8" name="object 8"/>
          <p:cNvPicPr/>
          <p:nvPr/>
        </p:nvPicPr>
        <p:blipFill>
          <a:blip r:embed="rId7" cstate="print"/>
          <a:stretch>
            <a:fillRect/>
          </a:stretch>
        </p:blipFill>
        <p:spPr>
          <a:xfrm>
            <a:off x="4519382" y="3267655"/>
            <a:ext cx="4649499" cy="209046"/>
          </a:xfrm>
          <a:prstGeom prst="rect">
            <a:avLst/>
          </a:prstGeom>
        </p:spPr>
      </p:pic>
      <p:pic>
        <p:nvPicPr>
          <p:cNvPr id="9" name="object 9"/>
          <p:cNvPicPr/>
          <p:nvPr/>
        </p:nvPicPr>
        <p:blipFill>
          <a:blip r:embed="rId8" cstate="print"/>
          <a:stretch>
            <a:fillRect/>
          </a:stretch>
        </p:blipFill>
        <p:spPr>
          <a:xfrm>
            <a:off x="976535" y="3588302"/>
            <a:ext cx="7769761" cy="254179"/>
          </a:xfrm>
          <a:prstGeom prst="rect">
            <a:avLst/>
          </a:prstGeom>
        </p:spPr>
      </p:pic>
      <p:sp>
        <p:nvSpPr>
          <p:cNvPr id="10" name="object 10"/>
          <p:cNvSpPr/>
          <p:nvPr/>
        </p:nvSpPr>
        <p:spPr>
          <a:xfrm>
            <a:off x="4508549" y="4139847"/>
            <a:ext cx="1250315" cy="19685"/>
          </a:xfrm>
          <a:custGeom>
            <a:avLst/>
            <a:gdLst/>
            <a:ahLst/>
            <a:cxnLst/>
            <a:rect l="l" t="t" r="r" b="b"/>
            <a:pathLst>
              <a:path w="1250314" h="19685">
                <a:moveTo>
                  <a:pt x="1250095" y="0"/>
                </a:moveTo>
                <a:lnTo>
                  <a:pt x="0" y="0"/>
                </a:lnTo>
                <a:lnTo>
                  <a:pt x="0" y="19300"/>
                </a:lnTo>
                <a:lnTo>
                  <a:pt x="1250095" y="19300"/>
                </a:lnTo>
                <a:lnTo>
                  <a:pt x="1250095" y="0"/>
                </a:lnTo>
                <a:close/>
              </a:path>
            </a:pathLst>
          </a:custGeom>
          <a:solidFill>
            <a:srgbClr val="0562C1"/>
          </a:solidFill>
        </p:spPr>
        <p:txBody>
          <a:bodyPr wrap="square" lIns="0" tIns="0" rIns="0" bIns="0" rtlCol="0"/>
          <a:lstStyle/>
          <a:p>
            <a:endParaRPr/>
          </a:p>
        </p:txBody>
      </p:sp>
      <p:pic>
        <p:nvPicPr>
          <p:cNvPr id="11" name="object 11"/>
          <p:cNvPicPr/>
          <p:nvPr/>
        </p:nvPicPr>
        <p:blipFill>
          <a:blip r:embed="rId9" cstate="print"/>
          <a:stretch>
            <a:fillRect/>
          </a:stretch>
        </p:blipFill>
        <p:spPr>
          <a:xfrm>
            <a:off x="958912" y="3904608"/>
            <a:ext cx="3471871" cy="241284"/>
          </a:xfrm>
          <a:prstGeom prst="rect">
            <a:avLst/>
          </a:prstGeom>
        </p:spPr>
      </p:pic>
      <p:grpSp>
        <p:nvGrpSpPr>
          <p:cNvPr id="12" name="object 12"/>
          <p:cNvGrpSpPr/>
          <p:nvPr/>
        </p:nvGrpSpPr>
        <p:grpSpPr>
          <a:xfrm>
            <a:off x="4528743" y="3904608"/>
            <a:ext cx="4405630" cy="251460"/>
            <a:chOff x="4528743" y="3904608"/>
            <a:chExt cx="4405630" cy="251460"/>
          </a:xfrm>
        </p:grpSpPr>
        <p:sp>
          <p:nvSpPr>
            <p:cNvPr id="13" name="object 13"/>
            <p:cNvSpPr/>
            <p:nvPr/>
          </p:nvSpPr>
          <p:spPr>
            <a:xfrm>
              <a:off x="4528743" y="3904608"/>
              <a:ext cx="1227455" cy="251460"/>
            </a:xfrm>
            <a:custGeom>
              <a:avLst/>
              <a:gdLst/>
              <a:ahLst/>
              <a:cxnLst/>
              <a:rect l="l" t="t" r="r" b="b"/>
              <a:pathLst>
                <a:path w="1227454" h="251460">
                  <a:moveTo>
                    <a:pt x="44450" y="85108"/>
                  </a:moveTo>
                  <a:lnTo>
                    <a:pt x="23927" y="85108"/>
                  </a:lnTo>
                  <a:lnTo>
                    <a:pt x="28530" y="79995"/>
                  </a:lnTo>
                  <a:lnTo>
                    <a:pt x="63401" y="61592"/>
                  </a:lnTo>
                  <a:lnTo>
                    <a:pt x="70637" y="61180"/>
                  </a:lnTo>
                  <a:lnTo>
                    <a:pt x="78660" y="61180"/>
                  </a:lnTo>
                  <a:lnTo>
                    <a:pt x="85920" y="62733"/>
                  </a:lnTo>
                  <a:lnTo>
                    <a:pt x="98911" y="68941"/>
                  </a:lnTo>
                  <a:lnTo>
                    <a:pt x="104451" y="73502"/>
                  </a:lnTo>
                  <a:lnTo>
                    <a:pt x="110455" y="81383"/>
                  </a:lnTo>
                  <a:lnTo>
                    <a:pt x="54494" y="81383"/>
                  </a:lnTo>
                  <a:lnTo>
                    <a:pt x="47592" y="83198"/>
                  </a:lnTo>
                  <a:lnTo>
                    <a:pt x="44450" y="85108"/>
                  </a:lnTo>
                  <a:close/>
                </a:path>
                <a:path w="1227454" h="251460">
                  <a:moveTo>
                    <a:pt x="25217" y="251027"/>
                  </a:moveTo>
                  <a:lnTo>
                    <a:pt x="0" y="251027"/>
                  </a:lnTo>
                  <a:lnTo>
                    <a:pt x="0" y="63616"/>
                  </a:lnTo>
                  <a:lnTo>
                    <a:pt x="16859" y="63616"/>
                  </a:lnTo>
                  <a:lnTo>
                    <a:pt x="18339" y="64022"/>
                  </a:lnTo>
                  <a:lnTo>
                    <a:pt x="20632" y="65646"/>
                  </a:lnTo>
                  <a:lnTo>
                    <a:pt x="21301" y="66959"/>
                  </a:lnTo>
                  <a:lnTo>
                    <a:pt x="21516" y="68941"/>
                  </a:lnTo>
                  <a:lnTo>
                    <a:pt x="23927" y="85108"/>
                  </a:lnTo>
                  <a:lnTo>
                    <a:pt x="44450" y="85108"/>
                  </a:lnTo>
                  <a:lnTo>
                    <a:pt x="35652" y="90457"/>
                  </a:lnTo>
                  <a:lnTo>
                    <a:pt x="30184" y="95615"/>
                  </a:lnTo>
                  <a:lnTo>
                    <a:pt x="25217" y="102302"/>
                  </a:lnTo>
                  <a:lnTo>
                    <a:pt x="25217" y="169930"/>
                  </a:lnTo>
                  <a:lnTo>
                    <a:pt x="29611" y="175948"/>
                  </a:lnTo>
                  <a:lnTo>
                    <a:pt x="34458" y="180175"/>
                  </a:lnTo>
                  <a:lnTo>
                    <a:pt x="45061" y="185046"/>
                  </a:lnTo>
                  <a:lnTo>
                    <a:pt x="50960" y="186264"/>
                  </a:lnTo>
                  <a:lnTo>
                    <a:pt x="106048" y="186264"/>
                  </a:lnTo>
                  <a:lnTo>
                    <a:pt x="103540" y="189416"/>
                  </a:lnTo>
                  <a:lnTo>
                    <a:pt x="25217" y="189416"/>
                  </a:lnTo>
                  <a:lnTo>
                    <a:pt x="25217" y="251027"/>
                  </a:lnTo>
                  <a:close/>
                </a:path>
                <a:path w="1227454" h="251460">
                  <a:moveTo>
                    <a:pt x="106048" y="186264"/>
                  </a:moveTo>
                  <a:lnTo>
                    <a:pt x="57455" y="186264"/>
                  </a:lnTo>
                  <a:lnTo>
                    <a:pt x="66504" y="185396"/>
                  </a:lnTo>
                  <a:lnTo>
                    <a:pt x="74452" y="182790"/>
                  </a:lnTo>
                  <a:lnTo>
                    <a:pt x="96781" y="144829"/>
                  </a:lnTo>
                  <a:lnTo>
                    <a:pt x="97430" y="132677"/>
                  </a:lnTo>
                  <a:lnTo>
                    <a:pt x="97430" y="123603"/>
                  </a:lnTo>
                  <a:lnTo>
                    <a:pt x="81502" y="86159"/>
                  </a:lnTo>
                  <a:lnTo>
                    <a:pt x="67867" y="81383"/>
                  </a:lnTo>
                  <a:lnTo>
                    <a:pt x="110455" y="81383"/>
                  </a:lnTo>
                  <a:lnTo>
                    <a:pt x="123131" y="124197"/>
                  </a:lnTo>
                  <a:lnTo>
                    <a:pt x="123364" y="132677"/>
                  </a:lnTo>
                  <a:lnTo>
                    <a:pt x="123104" y="140285"/>
                  </a:lnTo>
                  <a:lnTo>
                    <a:pt x="110921" y="179629"/>
                  </a:lnTo>
                  <a:lnTo>
                    <a:pt x="107245" y="184760"/>
                  </a:lnTo>
                  <a:lnTo>
                    <a:pt x="106048" y="186264"/>
                  </a:lnTo>
                  <a:close/>
                </a:path>
                <a:path w="1227454" h="251460">
                  <a:moveTo>
                    <a:pt x="63043" y="205750"/>
                  </a:moveTo>
                  <a:lnTo>
                    <a:pt x="54542" y="205750"/>
                  </a:lnTo>
                  <a:lnTo>
                    <a:pt x="47282" y="204318"/>
                  </a:lnTo>
                  <a:lnTo>
                    <a:pt x="35246" y="198586"/>
                  </a:lnTo>
                  <a:lnTo>
                    <a:pt x="29897" y="194575"/>
                  </a:lnTo>
                  <a:lnTo>
                    <a:pt x="25217" y="189416"/>
                  </a:lnTo>
                  <a:lnTo>
                    <a:pt x="103540" y="189416"/>
                  </a:lnTo>
                  <a:lnTo>
                    <a:pt x="63043" y="205750"/>
                  </a:lnTo>
                  <a:close/>
                </a:path>
                <a:path w="1227454" h="251460">
                  <a:moveTo>
                    <a:pt x="166998" y="95997"/>
                  </a:moveTo>
                  <a:lnTo>
                    <a:pt x="163081" y="95997"/>
                  </a:lnTo>
                  <a:lnTo>
                    <a:pt x="161601" y="95568"/>
                  </a:lnTo>
                  <a:lnTo>
                    <a:pt x="159117" y="93848"/>
                  </a:lnTo>
                  <a:lnTo>
                    <a:pt x="158114" y="92750"/>
                  </a:lnTo>
                  <a:lnTo>
                    <a:pt x="152765" y="83389"/>
                  </a:lnTo>
                  <a:lnTo>
                    <a:pt x="158680" y="78155"/>
                  </a:lnTo>
                  <a:lnTo>
                    <a:pt x="199515" y="61525"/>
                  </a:lnTo>
                  <a:lnTo>
                    <a:pt x="207498" y="61180"/>
                  </a:lnTo>
                  <a:lnTo>
                    <a:pt x="215331" y="61180"/>
                  </a:lnTo>
                  <a:lnTo>
                    <a:pt x="248364" y="81383"/>
                  </a:lnTo>
                  <a:lnTo>
                    <a:pt x="198567" y="81383"/>
                  </a:lnTo>
                  <a:lnTo>
                    <a:pt x="193576" y="82147"/>
                  </a:lnTo>
                  <a:lnTo>
                    <a:pt x="169171" y="95233"/>
                  </a:lnTo>
                  <a:lnTo>
                    <a:pt x="166998" y="95997"/>
                  </a:lnTo>
                  <a:close/>
                </a:path>
                <a:path w="1227454" h="251460">
                  <a:moveTo>
                    <a:pt x="190400" y="205894"/>
                  </a:moveTo>
                  <a:lnTo>
                    <a:pt x="179702" y="205894"/>
                  </a:lnTo>
                  <a:lnTo>
                    <a:pt x="174615" y="205153"/>
                  </a:lnTo>
                  <a:lnTo>
                    <a:pt x="145892" y="175112"/>
                  </a:lnTo>
                  <a:lnTo>
                    <a:pt x="145888" y="163244"/>
                  </a:lnTo>
                  <a:lnTo>
                    <a:pt x="147392" y="157918"/>
                  </a:lnTo>
                  <a:lnTo>
                    <a:pt x="176800" y="133662"/>
                  </a:lnTo>
                  <a:lnTo>
                    <a:pt x="220286" y="125428"/>
                  </a:lnTo>
                  <a:lnTo>
                    <a:pt x="231713" y="124940"/>
                  </a:lnTo>
                  <a:lnTo>
                    <a:pt x="231713" y="114194"/>
                  </a:lnTo>
                  <a:lnTo>
                    <a:pt x="213373" y="81383"/>
                  </a:lnTo>
                  <a:lnTo>
                    <a:pt x="248364" y="81383"/>
                  </a:lnTo>
                  <a:lnTo>
                    <a:pt x="250984" y="86063"/>
                  </a:lnTo>
                  <a:lnTo>
                    <a:pt x="255282" y="99054"/>
                  </a:lnTo>
                  <a:lnTo>
                    <a:pt x="256357" y="106266"/>
                  </a:lnTo>
                  <a:lnTo>
                    <a:pt x="256357" y="140701"/>
                  </a:lnTo>
                  <a:lnTo>
                    <a:pt x="231713" y="140701"/>
                  </a:lnTo>
                  <a:lnTo>
                    <a:pt x="223644" y="141144"/>
                  </a:lnTo>
                  <a:lnTo>
                    <a:pt x="179153" y="151304"/>
                  </a:lnTo>
                  <a:lnTo>
                    <a:pt x="170102" y="163674"/>
                  </a:lnTo>
                  <a:lnTo>
                    <a:pt x="170102" y="171124"/>
                  </a:lnTo>
                  <a:lnTo>
                    <a:pt x="189588" y="188270"/>
                  </a:lnTo>
                  <a:lnTo>
                    <a:pt x="229832" y="188270"/>
                  </a:lnTo>
                  <a:lnTo>
                    <a:pt x="226387" y="191160"/>
                  </a:lnTo>
                  <a:lnTo>
                    <a:pt x="195224" y="205440"/>
                  </a:lnTo>
                  <a:lnTo>
                    <a:pt x="190400" y="205894"/>
                  </a:lnTo>
                  <a:close/>
                </a:path>
                <a:path w="1227454" h="251460">
                  <a:moveTo>
                    <a:pt x="229832" y="188270"/>
                  </a:moveTo>
                  <a:lnTo>
                    <a:pt x="196943" y="188270"/>
                  </a:lnTo>
                  <a:lnTo>
                    <a:pt x="200812" y="187840"/>
                  </a:lnTo>
                  <a:lnTo>
                    <a:pt x="207880" y="186121"/>
                  </a:lnTo>
                  <a:lnTo>
                    <a:pt x="231713" y="169644"/>
                  </a:lnTo>
                  <a:lnTo>
                    <a:pt x="231713" y="140701"/>
                  </a:lnTo>
                  <a:lnTo>
                    <a:pt x="256357" y="140701"/>
                  </a:lnTo>
                  <a:lnTo>
                    <a:pt x="256357" y="184831"/>
                  </a:lnTo>
                  <a:lnTo>
                    <a:pt x="233575" y="184831"/>
                  </a:lnTo>
                  <a:lnTo>
                    <a:pt x="229832" y="188270"/>
                  </a:lnTo>
                  <a:close/>
                </a:path>
                <a:path w="1227454" h="251460">
                  <a:moveTo>
                    <a:pt x="256357" y="203744"/>
                  </a:moveTo>
                  <a:lnTo>
                    <a:pt x="242698" y="203744"/>
                  </a:lnTo>
                  <a:lnTo>
                    <a:pt x="240787" y="203362"/>
                  </a:lnTo>
                  <a:lnTo>
                    <a:pt x="238113" y="201834"/>
                  </a:lnTo>
                  <a:lnTo>
                    <a:pt x="237205" y="200258"/>
                  </a:lnTo>
                  <a:lnTo>
                    <a:pt x="236728" y="197870"/>
                  </a:lnTo>
                  <a:lnTo>
                    <a:pt x="233575" y="184831"/>
                  </a:lnTo>
                  <a:lnTo>
                    <a:pt x="256357" y="184831"/>
                  </a:lnTo>
                  <a:lnTo>
                    <a:pt x="256357" y="203744"/>
                  </a:lnTo>
                  <a:close/>
                </a:path>
                <a:path w="1227454" h="251460">
                  <a:moveTo>
                    <a:pt x="371255" y="187984"/>
                  </a:moveTo>
                  <a:lnTo>
                    <a:pt x="334541" y="187984"/>
                  </a:lnTo>
                  <a:lnTo>
                    <a:pt x="338335" y="187363"/>
                  </a:lnTo>
                  <a:lnTo>
                    <a:pt x="344735" y="184879"/>
                  </a:lnTo>
                  <a:lnTo>
                    <a:pt x="355791" y="168259"/>
                  </a:lnTo>
                  <a:lnTo>
                    <a:pt x="355791" y="161381"/>
                  </a:lnTo>
                  <a:lnTo>
                    <a:pt x="330312" y="143232"/>
                  </a:lnTo>
                  <a:lnTo>
                    <a:pt x="317656" y="138862"/>
                  </a:lnTo>
                  <a:lnTo>
                    <a:pt x="288999" y="113287"/>
                  </a:lnTo>
                  <a:lnTo>
                    <a:pt x="288022" y="108176"/>
                  </a:lnTo>
                  <a:lnTo>
                    <a:pt x="288022" y="96714"/>
                  </a:lnTo>
                  <a:lnTo>
                    <a:pt x="321166" y="62565"/>
                  </a:lnTo>
                  <a:lnTo>
                    <a:pt x="327947" y="61467"/>
                  </a:lnTo>
                  <a:lnTo>
                    <a:pt x="344283" y="61467"/>
                  </a:lnTo>
                  <a:lnTo>
                    <a:pt x="352162" y="62900"/>
                  </a:lnTo>
                  <a:lnTo>
                    <a:pt x="366299" y="68631"/>
                  </a:lnTo>
                  <a:lnTo>
                    <a:pt x="372318" y="72643"/>
                  </a:lnTo>
                  <a:lnTo>
                    <a:pt x="377286" y="77801"/>
                  </a:lnTo>
                  <a:lnTo>
                    <a:pt x="375866" y="80093"/>
                  </a:lnTo>
                  <a:lnTo>
                    <a:pt x="332437" y="80093"/>
                  </a:lnTo>
                  <a:lnTo>
                    <a:pt x="329094" y="80619"/>
                  </a:lnTo>
                  <a:lnTo>
                    <a:pt x="311949" y="97383"/>
                  </a:lnTo>
                  <a:lnTo>
                    <a:pt x="311949" y="103782"/>
                  </a:lnTo>
                  <a:lnTo>
                    <a:pt x="349823" y="125657"/>
                  </a:lnTo>
                  <a:lnTo>
                    <a:pt x="353955" y="127328"/>
                  </a:lnTo>
                  <a:lnTo>
                    <a:pt x="379290" y="155125"/>
                  </a:lnTo>
                  <a:lnTo>
                    <a:pt x="379290" y="167256"/>
                  </a:lnTo>
                  <a:lnTo>
                    <a:pt x="378193" y="173249"/>
                  </a:lnTo>
                  <a:lnTo>
                    <a:pt x="373797" y="184234"/>
                  </a:lnTo>
                  <a:lnTo>
                    <a:pt x="371255" y="187984"/>
                  </a:lnTo>
                  <a:close/>
                </a:path>
                <a:path w="1227454" h="251460">
                  <a:moveTo>
                    <a:pt x="368832" y="89980"/>
                  </a:moveTo>
                  <a:lnTo>
                    <a:pt x="365105" y="89980"/>
                  </a:lnTo>
                  <a:lnTo>
                    <a:pt x="363553" y="89454"/>
                  </a:lnTo>
                  <a:lnTo>
                    <a:pt x="360211" y="87353"/>
                  </a:lnTo>
                  <a:lnTo>
                    <a:pt x="358204" y="86231"/>
                  </a:lnTo>
                  <a:lnTo>
                    <a:pt x="353523" y="83843"/>
                  </a:lnTo>
                  <a:lnTo>
                    <a:pt x="350753" y="82720"/>
                  </a:lnTo>
                  <a:lnTo>
                    <a:pt x="344353" y="80619"/>
                  </a:lnTo>
                  <a:lnTo>
                    <a:pt x="340556" y="80093"/>
                  </a:lnTo>
                  <a:lnTo>
                    <a:pt x="375866" y="80093"/>
                  </a:lnTo>
                  <a:lnTo>
                    <a:pt x="371696" y="86827"/>
                  </a:lnTo>
                  <a:lnTo>
                    <a:pt x="370551" y="88929"/>
                  </a:lnTo>
                  <a:lnTo>
                    <a:pt x="368832" y="89980"/>
                  </a:lnTo>
                  <a:close/>
                </a:path>
                <a:path w="1227454" h="251460">
                  <a:moveTo>
                    <a:pt x="337117" y="205894"/>
                  </a:moveTo>
                  <a:lnTo>
                    <a:pt x="329001" y="205894"/>
                  </a:lnTo>
                  <a:lnTo>
                    <a:pt x="322207" y="205598"/>
                  </a:lnTo>
                  <a:lnTo>
                    <a:pt x="284439" y="188843"/>
                  </a:lnTo>
                  <a:lnTo>
                    <a:pt x="291076" y="178145"/>
                  </a:lnTo>
                  <a:lnTo>
                    <a:pt x="291986" y="177190"/>
                  </a:lnTo>
                  <a:lnTo>
                    <a:pt x="294087" y="175853"/>
                  </a:lnTo>
                  <a:lnTo>
                    <a:pt x="295422" y="175518"/>
                  </a:lnTo>
                  <a:lnTo>
                    <a:pt x="298768" y="175518"/>
                  </a:lnTo>
                  <a:lnTo>
                    <a:pt x="300487" y="176163"/>
                  </a:lnTo>
                  <a:lnTo>
                    <a:pt x="303926" y="178742"/>
                  </a:lnTo>
                  <a:lnTo>
                    <a:pt x="306004" y="180175"/>
                  </a:lnTo>
                  <a:lnTo>
                    <a:pt x="310875" y="183327"/>
                  </a:lnTo>
                  <a:lnTo>
                    <a:pt x="313812" y="184760"/>
                  </a:lnTo>
                  <a:lnTo>
                    <a:pt x="320687" y="187339"/>
                  </a:lnTo>
                  <a:lnTo>
                    <a:pt x="324986" y="187984"/>
                  </a:lnTo>
                  <a:lnTo>
                    <a:pt x="371255" y="187984"/>
                  </a:lnTo>
                  <a:lnTo>
                    <a:pt x="370575" y="188987"/>
                  </a:lnTo>
                  <a:lnTo>
                    <a:pt x="362074" y="197010"/>
                  </a:lnTo>
                  <a:lnTo>
                    <a:pt x="356818" y="200162"/>
                  </a:lnTo>
                  <a:lnTo>
                    <a:pt x="344306" y="204747"/>
                  </a:lnTo>
                  <a:lnTo>
                    <a:pt x="337117" y="205894"/>
                  </a:lnTo>
                  <a:close/>
                </a:path>
                <a:path w="1227454" h="251460">
                  <a:moveTo>
                    <a:pt x="485402" y="187984"/>
                  </a:moveTo>
                  <a:lnTo>
                    <a:pt x="448688" y="187984"/>
                  </a:lnTo>
                  <a:lnTo>
                    <a:pt x="452482" y="187363"/>
                  </a:lnTo>
                  <a:lnTo>
                    <a:pt x="458882" y="184879"/>
                  </a:lnTo>
                  <a:lnTo>
                    <a:pt x="469939" y="168259"/>
                  </a:lnTo>
                  <a:lnTo>
                    <a:pt x="469939" y="161381"/>
                  </a:lnTo>
                  <a:lnTo>
                    <a:pt x="444460" y="143232"/>
                  </a:lnTo>
                  <a:lnTo>
                    <a:pt x="431804" y="138862"/>
                  </a:lnTo>
                  <a:lnTo>
                    <a:pt x="403147" y="113287"/>
                  </a:lnTo>
                  <a:lnTo>
                    <a:pt x="402169" y="108176"/>
                  </a:lnTo>
                  <a:lnTo>
                    <a:pt x="402169" y="96714"/>
                  </a:lnTo>
                  <a:lnTo>
                    <a:pt x="435313" y="62565"/>
                  </a:lnTo>
                  <a:lnTo>
                    <a:pt x="442095" y="61467"/>
                  </a:lnTo>
                  <a:lnTo>
                    <a:pt x="458430" y="61467"/>
                  </a:lnTo>
                  <a:lnTo>
                    <a:pt x="466309" y="62900"/>
                  </a:lnTo>
                  <a:lnTo>
                    <a:pt x="480447" y="68631"/>
                  </a:lnTo>
                  <a:lnTo>
                    <a:pt x="486466" y="72643"/>
                  </a:lnTo>
                  <a:lnTo>
                    <a:pt x="491433" y="77801"/>
                  </a:lnTo>
                  <a:lnTo>
                    <a:pt x="490014" y="80093"/>
                  </a:lnTo>
                  <a:lnTo>
                    <a:pt x="446584" y="80093"/>
                  </a:lnTo>
                  <a:lnTo>
                    <a:pt x="443242" y="80619"/>
                  </a:lnTo>
                  <a:lnTo>
                    <a:pt x="426096" y="97383"/>
                  </a:lnTo>
                  <a:lnTo>
                    <a:pt x="426096" y="103782"/>
                  </a:lnTo>
                  <a:lnTo>
                    <a:pt x="463971" y="125657"/>
                  </a:lnTo>
                  <a:lnTo>
                    <a:pt x="468102" y="127328"/>
                  </a:lnTo>
                  <a:lnTo>
                    <a:pt x="493438" y="155125"/>
                  </a:lnTo>
                  <a:lnTo>
                    <a:pt x="493438" y="167256"/>
                  </a:lnTo>
                  <a:lnTo>
                    <a:pt x="492340" y="173249"/>
                  </a:lnTo>
                  <a:lnTo>
                    <a:pt x="487944" y="184234"/>
                  </a:lnTo>
                  <a:lnTo>
                    <a:pt x="485402" y="187984"/>
                  </a:lnTo>
                  <a:close/>
                </a:path>
                <a:path w="1227454" h="251460">
                  <a:moveTo>
                    <a:pt x="482979" y="89980"/>
                  </a:moveTo>
                  <a:lnTo>
                    <a:pt x="479253" y="89980"/>
                  </a:lnTo>
                  <a:lnTo>
                    <a:pt x="477701" y="89454"/>
                  </a:lnTo>
                  <a:lnTo>
                    <a:pt x="474358" y="87353"/>
                  </a:lnTo>
                  <a:lnTo>
                    <a:pt x="472351" y="86231"/>
                  </a:lnTo>
                  <a:lnTo>
                    <a:pt x="467671" y="83843"/>
                  </a:lnTo>
                  <a:lnTo>
                    <a:pt x="464901" y="82720"/>
                  </a:lnTo>
                  <a:lnTo>
                    <a:pt x="458501" y="80619"/>
                  </a:lnTo>
                  <a:lnTo>
                    <a:pt x="454704" y="80093"/>
                  </a:lnTo>
                  <a:lnTo>
                    <a:pt x="490014" y="80093"/>
                  </a:lnTo>
                  <a:lnTo>
                    <a:pt x="485843" y="86827"/>
                  </a:lnTo>
                  <a:lnTo>
                    <a:pt x="484699" y="88929"/>
                  </a:lnTo>
                  <a:lnTo>
                    <a:pt x="482979" y="89980"/>
                  </a:lnTo>
                  <a:close/>
                </a:path>
                <a:path w="1227454" h="251460">
                  <a:moveTo>
                    <a:pt x="451265" y="205894"/>
                  </a:moveTo>
                  <a:lnTo>
                    <a:pt x="443148" y="205894"/>
                  </a:lnTo>
                  <a:lnTo>
                    <a:pt x="436355" y="205598"/>
                  </a:lnTo>
                  <a:lnTo>
                    <a:pt x="398587" y="188843"/>
                  </a:lnTo>
                  <a:lnTo>
                    <a:pt x="405224" y="178145"/>
                  </a:lnTo>
                  <a:lnTo>
                    <a:pt x="406134" y="177190"/>
                  </a:lnTo>
                  <a:lnTo>
                    <a:pt x="408235" y="175853"/>
                  </a:lnTo>
                  <a:lnTo>
                    <a:pt x="409570" y="175518"/>
                  </a:lnTo>
                  <a:lnTo>
                    <a:pt x="412915" y="175518"/>
                  </a:lnTo>
                  <a:lnTo>
                    <a:pt x="414635" y="176163"/>
                  </a:lnTo>
                  <a:lnTo>
                    <a:pt x="418074" y="178742"/>
                  </a:lnTo>
                  <a:lnTo>
                    <a:pt x="420151" y="180175"/>
                  </a:lnTo>
                  <a:lnTo>
                    <a:pt x="425022" y="183327"/>
                  </a:lnTo>
                  <a:lnTo>
                    <a:pt x="427960" y="184760"/>
                  </a:lnTo>
                  <a:lnTo>
                    <a:pt x="434835" y="187339"/>
                  </a:lnTo>
                  <a:lnTo>
                    <a:pt x="439134" y="187984"/>
                  </a:lnTo>
                  <a:lnTo>
                    <a:pt x="485402" y="187984"/>
                  </a:lnTo>
                  <a:lnTo>
                    <a:pt x="484722" y="188987"/>
                  </a:lnTo>
                  <a:lnTo>
                    <a:pt x="476222" y="197010"/>
                  </a:lnTo>
                  <a:lnTo>
                    <a:pt x="470966" y="200162"/>
                  </a:lnTo>
                  <a:lnTo>
                    <a:pt x="458454" y="204747"/>
                  </a:lnTo>
                  <a:lnTo>
                    <a:pt x="451265" y="205894"/>
                  </a:lnTo>
                  <a:close/>
                </a:path>
                <a:path w="1227454" h="251460">
                  <a:moveTo>
                    <a:pt x="581418" y="177094"/>
                  </a:moveTo>
                  <a:lnTo>
                    <a:pt x="562308" y="177094"/>
                  </a:lnTo>
                  <a:lnTo>
                    <a:pt x="563074" y="174038"/>
                  </a:lnTo>
                  <a:lnTo>
                    <a:pt x="563956" y="170886"/>
                  </a:lnTo>
                  <a:lnTo>
                    <a:pt x="567898" y="158181"/>
                  </a:lnTo>
                  <a:lnTo>
                    <a:pt x="595692" y="68201"/>
                  </a:lnTo>
                  <a:lnTo>
                    <a:pt x="596170" y="66768"/>
                  </a:lnTo>
                  <a:lnTo>
                    <a:pt x="597030" y="65598"/>
                  </a:lnTo>
                  <a:lnTo>
                    <a:pt x="599516" y="63783"/>
                  </a:lnTo>
                  <a:lnTo>
                    <a:pt x="600995" y="63329"/>
                  </a:lnTo>
                  <a:lnTo>
                    <a:pt x="615514" y="63329"/>
                  </a:lnTo>
                  <a:lnTo>
                    <a:pt x="627833" y="91556"/>
                  </a:lnTo>
                  <a:lnTo>
                    <a:pt x="607585" y="91556"/>
                  </a:lnTo>
                  <a:lnTo>
                    <a:pt x="605675" y="100344"/>
                  </a:lnTo>
                  <a:lnTo>
                    <a:pt x="605056" y="102541"/>
                  </a:lnTo>
                  <a:lnTo>
                    <a:pt x="604290" y="104738"/>
                  </a:lnTo>
                  <a:lnTo>
                    <a:pt x="581418" y="177094"/>
                  </a:lnTo>
                  <a:close/>
                </a:path>
                <a:path w="1227454" h="251460">
                  <a:moveTo>
                    <a:pt x="571574" y="203744"/>
                  </a:moveTo>
                  <a:lnTo>
                    <a:pt x="549842" y="203744"/>
                  </a:lnTo>
                  <a:lnTo>
                    <a:pt x="505712" y="63616"/>
                  </a:lnTo>
                  <a:lnTo>
                    <a:pt x="527541" y="63616"/>
                  </a:lnTo>
                  <a:lnTo>
                    <a:pt x="529164" y="64141"/>
                  </a:lnTo>
                  <a:lnTo>
                    <a:pt x="531837" y="66243"/>
                  </a:lnTo>
                  <a:lnTo>
                    <a:pt x="532697" y="67485"/>
                  </a:lnTo>
                  <a:lnTo>
                    <a:pt x="533081" y="68917"/>
                  </a:lnTo>
                  <a:lnTo>
                    <a:pt x="558153" y="158325"/>
                  </a:lnTo>
                  <a:lnTo>
                    <a:pt x="562308" y="177094"/>
                  </a:lnTo>
                  <a:lnTo>
                    <a:pt x="581418" y="177094"/>
                  </a:lnTo>
                  <a:lnTo>
                    <a:pt x="574488" y="199016"/>
                  </a:lnTo>
                  <a:lnTo>
                    <a:pt x="573438" y="202168"/>
                  </a:lnTo>
                  <a:lnTo>
                    <a:pt x="571574" y="203744"/>
                  </a:lnTo>
                  <a:close/>
                </a:path>
                <a:path w="1227454" h="251460">
                  <a:moveTo>
                    <a:pt x="673837" y="177094"/>
                  </a:moveTo>
                  <a:lnTo>
                    <a:pt x="653291" y="177094"/>
                  </a:lnTo>
                  <a:lnTo>
                    <a:pt x="654342" y="170886"/>
                  </a:lnTo>
                  <a:lnTo>
                    <a:pt x="655824" y="164581"/>
                  </a:lnTo>
                  <a:lnTo>
                    <a:pt x="657734" y="158181"/>
                  </a:lnTo>
                  <a:lnTo>
                    <a:pt x="683380" y="68774"/>
                  </a:lnTo>
                  <a:lnTo>
                    <a:pt x="683859" y="67246"/>
                  </a:lnTo>
                  <a:lnTo>
                    <a:pt x="684718" y="66004"/>
                  </a:lnTo>
                  <a:lnTo>
                    <a:pt x="687201" y="64094"/>
                  </a:lnTo>
                  <a:lnTo>
                    <a:pt x="688730" y="63616"/>
                  </a:lnTo>
                  <a:lnTo>
                    <a:pt x="709458" y="63616"/>
                  </a:lnTo>
                  <a:lnTo>
                    <a:pt x="673837" y="177094"/>
                  </a:lnTo>
                  <a:close/>
                </a:path>
                <a:path w="1227454" h="251460">
                  <a:moveTo>
                    <a:pt x="665472" y="203744"/>
                  </a:moveTo>
                  <a:lnTo>
                    <a:pt x="643024" y="203744"/>
                  </a:lnTo>
                  <a:lnTo>
                    <a:pt x="641351" y="202168"/>
                  </a:lnTo>
                  <a:lnTo>
                    <a:pt x="640398" y="199016"/>
                  </a:lnTo>
                  <a:lnTo>
                    <a:pt x="611024" y="104594"/>
                  </a:lnTo>
                  <a:lnTo>
                    <a:pt x="607585" y="91556"/>
                  </a:lnTo>
                  <a:lnTo>
                    <a:pt x="627833" y="91556"/>
                  </a:lnTo>
                  <a:lnTo>
                    <a:pt x="648038" y="158325"/>
                  </a:lnTo>
                  <a:lnTo>
                    <a:pt x="649085" y="161572"/>
                  </a:lnTo>
                  <a:lnTo>
                    <a:pt x="650028" y="164748"/>
                  </a:lnTo>
                  <a:lnTo>
                    <a:pt x="651722" y="170957"/>
                  </a:lnTo>
                  <a:lnTo>
                    <a:pt x="652528" y="174038"/>
                  </a:lnTo>
                  <a:lnTo>
                    <a:pt x="653291" y="177094"/>
                  </a:lnTo>
                  <a:lnTo>
                    <a:pt x="673837" y="177094"/>
                  </a:lnTo>
                  <a:lnTo>
                    <a:pt x="665472" y="203744"/>
                  </a:lnTo>
                  <a:close/>
                </a:path>
                <a:path w="1227454" h="251460">
                  <a:moveTo>
                    <a:pt x="790615" y="205750"/>
                  </a:moveTo>
                  <a:lnTo>
                    <a:pt x="751427" y="194503"/>
                  </a:lnTo>
                  <a:lnTo>
                    <a:pt x="728502" y="163483"/>
                  </a:lnTo>
                  <a:lnTo>
                    <a:pt x="723846" y="133537"/>
                  </a:lnTo>
                  <a:lnTo>
                    <a:pt x="724151" y="125370"/>
                  </a:lnTo>
                  <a:lnTo>
                    <a:pt x="737745" y="85963"/>
                  </a:lnTo>
                  <a:lnTo>
                    <a:pt x="769271" y="64328"/>
                  </a:lnTo>
                  <a:lnTo>
                    <a:pt x="790615" y="61467"/>
                  </a:lnTo>
                  <a:lnTo>
                    <a:pt x="798092" y="61785"/>
                  </a:lnTo>
                  <a:lnTo>
                    <a:pt x="834656" y="76601"/>
                  </a:lnTo>
                  <a:lnTo>
                    <a:pt x="839246" y="81096"/>
                  </a:lnTo>
                  <a:lnTo>
                    <a:pt x="783736" y="81096"/>
                  </a:lnTo>
                  <a:lnTo>
                    <a:pt x="777744" y="82290"/>
                  </a:lnTo>
                  <a:lnTo>
                    <a:pt x="750616" y="117967"/>
                  </a:lnTo>
                  <a:lnTo>
                    <a:pt x="749780" y="125370"/>
                  </a:lnTo>
                  <a:lnTo>
                    <a:pt x="749780" y="141991"/>
                  </a:lnTo>
                  <a:lnTo>
                    <a:pt x="767524" y="180270"/>
                  </a:lnTo>
                  <a:lnTo>
                    <a:pt x="783736" y="186121"/>
                  </a:lnTo>
                  <a:lnTo>
                    <a:pt x="839246" y="186121"/>
                  </a:lnTo>
                  <a:lnTo>
                    <a:pt x="834656" y="190616"/>
                  </a:lnTo>
                  <a:lnTo>
                    <a:pt x="798092" y="205433"/>
                  </a:lnTo>
                  <a:lnTo>
                    <a:pt x="790615" y="205750"/>
                  </a:lnTo>
                  <a:close/>
                </a:path>
                <a:path w="1227454" h="251460">
                  <a:moveTo>
                    <a:pt x="839246" y="186121"/>
                  </a:moveTo>
                  <a:lnTo>
                    <a:pt x="797396" y="186121"/>
                  </a:lnTo>
                  <a:lnTo>
                    <a:pt x="803318" y="184951"/>
                  </a:lnTo>
                  <a:lnTo>
                    <a:pt x="813444" y="180270"/>
                  </a:lnTo>
                  <a:lnTo>
                    <a:pt x="831162" y="141991"/>
                  </a:lnTo>
                  <a:lnTo>
                    <a:pt x="831162" y="125370"/>
                  </a:lnTo>
                  <a:lnTo>
                    <a:pt x="813444" y="87066"/>
                  </a:lnTo>
                  <a:lnTo>
                    <a:pt x="797396" y="81096"/>
                  </a:lnTo>
                  <a:lnTo>
                    <a:pt x="839246" y="81096"/>
                  </a:lnTo>
                  <a:lnTo>
                    <a:pt x="855945" y="117967"/>
                  </a:lnTo>
                  <a:lnTo>
                    <a:pt x="857096" y="133537"/>
                  </a:lnTo>
                  <a:lnTo>
                    <a:pt x="856805" y="141641"/>
                  </a:lnTo>
                  <a:lnTo>
                    <a:pt x="843239" y="181254"/>
                  </a:lnTo>
                  <a:lnTo>
                    <a:pt x="839246" y="186121"/>
                  </a:lnTo>
                  <a:close/>
                </a:path>
                <a:path w="1227454" h="251460">
                  <a:moveTo>
                    <a:pt x="927013" y="91126"/>
                  </a:moveTo>
                  <a:lnTo>
                    <a:pt x="910590" y="91126"/>
                  </a:lnTo>
                  <a:lnTo>
                    <a:pt x="914002" y="84544"/>
                  </a:lnTo>
                  <a:lnTo>
                    <a:pt x="940392" y="61180"/>
                  </a:lnTo>
                  <a:lnTo>
                    <a:pt x="952238" y="61180"/>
                  </a:lnTo>
                  <a:lnTo>
                    <a:pt x="955008" y="61491"/>
                  </a:lnTo>
                  <a:lnTo>
                    <a:pt x="960163" y="62733"/>
                  </a:lnTo>
                  <a:lnTo>
                    <a:pt x="962505" y="63759"/>
                  </a:lnTo>
                  <a:lnTo>
                    <a:pt x="964606" y="65192"/>
                  </a:lnTo>
                  <a:lnTo>
                    <a:pt x="962515" y="84544"/>
                  </a:lnTo>
                  <a:lnTo>
                    <a:pt x="962360" y="85825"/>
                  </a:lnTo>
                  <a:lnTo>
                    <a:pt x="940535" y="85825"/>
                  </a:lnTo>
                  <a:lnTo>
                    <a:pt x="936738" y="86469"/>
                  </a:lnTo>
                  <a:lnTo>
                    <a:pt x="930148" y="89048"/>
                  </a:lnTo>
                  <a:lnTo>
                    <a:pt x="927187" y="90959"/>
                  </a:lnTo>
                  <a:lnTo>
                    <a:pt x="927013" y="91126"/>
                  </a:lnTo>
                  <a:close/>
                </a:path>
                <a:path w="1227454" h="251460">
                  <a:moveTo>
                    <a:pt x="912022" y="203744"/>
                  </a:moveTo>
                  <a:lnTo>
                    <a:pt x="886804" y="203744"/>
                  </a:lnTo>
                  <a:lnTo>
                    <a:pt x="886804" y="63616"/>
                  </a:lnTo>
                  <a:lnTo>
                    <a:pt x="903952" y="63616"/>
                  </a:lnTo>
                  <a:lnTo>
                    <a:pt x="905836" y="64141"/>
                  </a:lnTo>
                  <a:lnTo>
                    <a:pt x="908034" y="66243"/>
                  </a:lnTo>
                  <a:lnTo>
                    <a:pt x="908680" y="68010"/>
                  </a:lnTo>
                  <a:lnTo>
                    <a:pt x="908870" y="70493"/>
                  </a:lnTo>
                  <a:lnTo>
                    <a:pt x="910590" y="91126"/>
                  </a:lnTo>
                  <a:lnTo>
                    <a:pt x="927013" y="91126"/>
                  </a:lnTo>
                  <a:lnTo>
                    <a:pt x="921934" y="96021"/>
                  </a:lnTo>
                  <a:lnTo>
                    <a:pt x="919616" y="99102"/>
                  </a:lnTo>
                  <a:lnTo>
                    <a:pt x="915605" y="106362"/>
                  </a:lnTo>
                  <a:lnTo>
                    <a:pt x="913741" y="110517"/>
                  </a:lnTo>
                  <a:lnTo>
                    <a:pt x="912022" y="115197"/>
                  </a:lnTo>
                  <a:lnTo>
                    <a:pt x="912022" y="203744"/>
                  </a:lnTo>
                  <a:close/>
                </a:path>
                <a:path w="1227454" h="251460">
                  <a:moveTo>
                    <a:pt x="960976" y="87401"/>
                  </a:moveTo>
                  <a:lnTo>
                    <a:pt x="957253" y="87401"/>
                  </a:lnTo>
                  <a:lnTo>
                    <a:pt x="955366" y="87138"/>
                  </a:lnTo>
                  <a:lnTo>
                    <a:pt x="950495" y="86087"/>
                  </a:lnTo>
                  <a:lnTo>
                    <a:pt x="947795" y="85825"/>
                  </a:lnTo>
                  <a:lnTo>
                    <a:pt x="962360" y="85825"/>
                  </a:lnTo>
                  <a:lnTo>
                    <a:pt x="962314" y="86207"/>
                  </a:lnTo>
                  <a:lnTo>
                    <a:pt x="960976" y="87401"/>
                  </a:lnTo>
                  <a:close/>
                </a:path>
                <a:path w="1227454" h="251460">
                  <a:moveTo>
                    <a:pt x="1103103" y="77514"/>
                  </a:moveTo>
                  <a:lnTo>
                    <a:pt x="1077885" y="77514"/>
                  </a:lnTo>
                  <a:lnTo>
                    <a:pt x="1077885" y="0"/>
                  </a:lnTo>
                  <a:lnTo>
                    <a:pt x="1103103" y="0"/>
                  </a:lnTo>
                  <a:lnTo>
                    <a:pt x="1103103" y="77514"/>
                  </a:lnTo>
                  <a:close/>
                </a:path>
                <a:path w="1227454" h="251460">
                  <a:moveTo>
                    <a:pt x="1032608" y="205750"/>
                  </a:moveTo>
                  <a:lnTo>
                    <a:pt x="1024682" y="205750"/>
                  </a:lnTo>
                  <a:lnTo>
                    <a:pt x="1017493" y="204198"/>
                  </a:lnTo>
                  <a:lnTo>
                    <a:pt x="986376" y="173918"/>
                  </a:lnTo>
                  <a:lnTo>
                    <a:pt x="980167" y="134110"/>
                  </a:lnTo>
                  <a:lnTo>
                    <a:pt x="980422" y="126503"/>
                  </a:lnTo>
                  <a:lnTo>
                    <a:pt x="992431" y="87199"/>
                  </a:lnTo>
                  <a:lnTo>
                    <a:pt x="1026752" y="62577"/>
                  </a:lnTo>
                  <a:lnTo>
                    <a:pt x="1040058" y="61180"/>
                  </a:lnTo>
                  <a:lnTo>
                    <a:pt x="1048562" y="61180"/>
                  </a:lnTo>
                  <a:lnTo>
                    <a:pt x="1055819" y="62589"/>
                  </a:lnTo>
                  <a:lnTo>
                    <a:pt x="1067855" y="68225"/>
                  </a:lnTo>
                  <a:lnTo>
                    <a:pt x="1073205" y="72261"/>
                  </a:lnTo>
                  <a:lnTo>
                    <a:pt x="1077885" y="77514"/>
                  </a:lnTo>
                  <a:lnTo>
                    <a:pt x="1103103" y="77514"/>
                  </a:lnTo>
                  <a:lnTo>
                    <a:pt x="1103103" y="80523"/>
                  </a:lnTo>
                  <a:lnTo>
                    <a:pt x="1045792" y="80523"/>
                  </a:lnTo>
                  <a:lnTo>
                    <a:pt x="1036809" y="81392"/>
                  </a:lnTo>
                  <a:lnTo>
                    <a:pt x="1008681" y="111293"/>
                  </a:lnTo>
                  <a:lnTo>
                    <a:pt x="1006101" y="134110"/>
                  </a:lnTo>
                  <a:lnTo>
                    <a:pt x="1006101" y="143185"/>
                  </a:lnTo>
                  <a:lnTo>
                    <a:pt x="1021862" y="180652"/>
                  </a:lnTo>
                  <a:lnTo>
                    <a:pt x="1035331" y="185548"/>
                  </a:lnTo>
                  <a:lnTo>
                    <a:pt x="1075685" y="185548"/>
                  </a:lnTo>
                  <a:lnTo>
                    <a:pt x="1074438" y="186936"/>
                  </a:lnTo>
                  <a:lnTo>
                    <a:pt x="1039835" y="205338"/>
                  </a:lnTo>
                  <a:lnTo>
                    <a:pt x="1032608" y="205750"/>
                  </a:lnTo>
                  <a:close/>
                </a:path>
                <a:path w="1227454" h="251460">
                  <a:moveTo>
                    <a:pt x="1075685" y="185548"/>
                  </a:moveTo>
                  <a:lnTo>
                    <a:pt x="1048703" y="185548"/>
                  </a:lnTo>
                  <a:lnTo>
                    <a:pt x="1055604" y="183709"/>
                  </a:lnTo>
                  <a:lnTo>
                    <a:pt x="1067354" y="176354"/>
                  </a:lnTo>
                  <a:lnTo>
                    <a:pt x="1072823" y="171220"/>
                  </a:lnTo>
                  <a:lnTo>
                    <a:pt x="1077885" y="164629"/>
                  </a:lnTo>
                  <a:lnTo>
                    <a:pt x="1077885" y="96857"/>
                  </a:lnTo>
                  <a:lnTo>
                    <a:pt x="1073396" y="90839"/>
                  </a:lnTo>
                  <a:lnTo>
                    <a:pt x="1068524" y="86613"/>
                  </a:lnTo>
                  <a:lnTo>
                    <a:pt x="1058016" y="81741"/>
                  </a:lnTo>
                  <a:lnTo>
                    <a:pt x="1052192" y="80523"/>
                  </a:lnTo>
                  <a:lnTo>
                    <a:pt x="1103103" y="80523"/>
                  </a:lnTo>
                  <a:lnTo>
                    <a:pt x="1103103" y="181823"/>
                  </a:lnTo>
                  <a:lnTo>
                    <a:pt x="1079032" y="181823"/>
                  </a:lnTo>
                  <a:lnTo>
                    <a:pt x="1075685" y="185548"/>
                  </a:lnTo>
                  <a:close/>
                </a:path>
                <a:path w="1227454" h="251460">
                  <a:moveTo>
                    <a:pt x="1103103" y="203744"/>
                  </a:moveTo>
                  <a:lnTo>
                    <a:pt x="1086242" y="203744"/>
                  </a:lnTo>
                  <a:lnTo>
                    <a:pt x="1084763" y="203339"/>
                  </a:lnTo>
                  <a:lnTo>
                    <a:pt x="1082472" y="201715"/>
                  </a:lnTo>
                  <a:lnTo>
                    <a:pt x="1081803" y="200401"/>
                  </a:lnTo>
                  <a:lnTo>
                    <a:pt x="1081612" y="198586"/>
                  </a:lnTo>
                  <a:lnTo>
                    <a:pt x="1079032" y="181823"/>
                  </a:lnTo>
                  <a:lnTo>
                    <a:pt x="1103103" y="181823"/>
                  </a:lnTo>
                  <a:lnTo>
                    <a:pt x="1103103" y="203744"/>
                  </a:lnTo>
                  <a:close/>
                </a:path>
                <a:path w="1227454" h="251460">
                  <a:moveTo>
                    <a:pt x="1219292" y="187984"/>
                  </a:moveTo>
                  <a:lnTo>
                    <a:pt x="1182578" y="187984"/>
                  </a:lnTo>
                  <a:lnTo>
                    <a:pt x="1186372" y="187363"/>
                  </a:lnTo>
                  <a:lnTo>
                    <a:pt x="1192772" y="184879"/>
                  </a:lnTo>
                  <a:lnTo>
                    <a:pt x="1203829" y="168259"/>
                  </a:lnTo>
                  <a:lnTo>
                    <a:pt x="1203829" y="161381"/>
                  </a:lnTo>
                  <a:lnTo>
                    <a:pt x="1178350" y="143232"/>
                  </a:lnTo>
                  <a:lnTo>
                    <a:pt x="1165694" y="138862"/>
                  </a:lnTo>
                  <a:lnTo>
                    <a:pt x="1137036" y="113287"/>
                  </a:lnTo>
                  <a:lnTo>
                    <a:pt x="1136059" y="108176"/>
                  </a:lnTo>
                  <a:lnTo>
                    <a:pt x="1136059" y="96714"/>
                  </a:lnTo>
                  <a:lnTo>
                    <a:pt x="1169203" y="62565"/>
                  </a:lnTo>
                  <a:lnTo>
                    <a:pt x="1175985" y="61467"/>
                  </a:lnTo>
                  <a:lnTo>
                    <a:pt x="1192320" y="61467"/>
                  </a:lnTo>
                  <a:lnTo>
                    <a:pt x="1200199" y="62900"/>
                  </a:lnTo>
                  <a:lnTo>
                    <a:pt x="1214337" y="68631"/>
                  </a:lnTo>
                  <a:lnTo>
                    <a:pt x="1220355" y="72643"/>
                  </a:lnTo>
                  <a:lnTo>
                    <a:pt x="1225323" y="77801"/>
                  </a:lnTo>
                  <a:lnTo>
                    <a:pt x="1223904" y="80093"/>
                  </a:lnTo>
                  <a:lnTo>
                    <a:pt x="1180474" y="80093"/>
                  </a:lnTo>
                  <a:lnTo>
                    <a:pt x="1177132" y="80619"/>
                  </a:lnTo>
                  <a:lnTo>
                    <a:pt x="1159986" y="97383"/>
                  </a:lnTo>
                  <a:lnTo>
                    <a:pt x="1159986" y="103782"/>
                  </a:lnTo>
                  <a:lnTo>
                    <a:pt x="1197860" y="125657"/>
                  </a:lnTo>
                  <a:lnTo>
                    <a:pt x="1201992" y="127328"/>
                  </a:lnTo>
                  <a:lnTo>
                    <a:pt x="1227328" y="155125"/>
                  </a:lnTo>
                  <a:lnTo>
                    <a:pt x="1227328" y="167256"/>
                  </a:lnTo>
                  <a:lnTo>
                    <a:pt x="1226230" y="173249"/>
                  </a:lnTo>
                  <a:lnTo>
                    <a:pt x="1221834" y="184234"/>
                  </a:lnTo>
                  <a:lnTo>
                    <a:pt x="1219292" y="187984"/>
                  </a:lnTo>
                  <a:close/>
                </a:path>
                <a:path w="1227454" h="251460">
                  <a:moveTo>
                    <a:pt x="1216869" y="89980"/>
                  </a:moveTo>
                  <a:lnTo>
                    <a:pt x="1213143" y="89980"/>
                  </a:lnTo>
                  <a:lnTo>
                    <a:pt x="1211590" y="89454"/>
                  </a:lnTo>
                  <a:lnTo>
                    <a:pt x="1208248" y="87353"/>
                  </a:lnTo>
                  <a:lnTo>
                    <a:pt x="1206241" y="86231"/>
                  </a:lnTo>
                  <a:lnTo>
                    <a:pt x="1201561" y="83843"/>
                  </a:lnTo>
                  <a:lnTo>
                    <a:pt x="1198791" y="82720"/>
                  </a:lnTo>
                  <a:lnTo>
                    <a:pt x="1192391" y="80619"/>
                  </a:lnTo>
                  <a:lnTo>
                    <a:pt x="1188594" y="80093"/>
                  </a:lnTo>
                  <a:lnTo>
                    <a:pt x="1223904" y="80093"/>
                  </a:lnTo>
                  <a:lnTo>
                    <a:pt x="1219733" y="86827"/>
                  </a:lnTo>
                  <a:lnTo>
                    <a:pt x="1218589" y="88929"/>
                  </a:lnTo>
                  <a:lnTo>
                    <a:pt x="1216869" y="89980"/>
                  </a:lnTo>
                  <a:close/>
                </a:path>
                <a:path w="1227454" h="251460">
                  <a:moveTo>
                    <a:pt x="1185155" y="205894"/>
                  </a:moveTo>
                  <a:lnTo>
                    <a:pt x="1177038" y="205894"/>
                  </a:lnTo>
                  <a:lnTo>
                    <a:pt x="1170245" y="205598"/>
                  </a:lnTo>
                  <a:lnTo>
                    <a:pt x="1132476" y="188843"/>
                  </a:lnTo>
                  <a:lnTo>
                    <a:pt x="1139114" y="178145"/>
                  </a:lnTo>
                  <a:lnTo>
                    <a:pt x="1140024" y="177190"/>
                  </a:lnTo>
                  <a:lnTo>
                    <a:pt x="1142125" y="175853"/>
                  </a:lnTo>
                  <a:lnTo>
                    <a:pt x="1143460" y="175518"/>
                  </a:lnTo>
                  <a:lnTo>
                    <a:pt x="1146805" y="175518"/>
                  </a:lnTo>
                  <a:lnTo>
                    <a:pt x="1148525" y="176163"/>
                  </a:lnTo>
                  <a:lnTo>
                    <a:pt x="1151964" y="178742"/>
                  </a:lnTo>
                  <a:lnTo>
                    <a:pt x="1154041" y="180175"/>
                  </a:lnTo>
                  <a:lnTo>
                    <a:pt x="1158912" y="183327"/>
                  </a:lnTo>
                  <a:lnTo>
                    <a:pt x="1161850" y="184760"/>
                  </a:lnTo>
                  <a:lnTo>
                    <a:pt x="1168725" y="187339"/>
                  </a:lnTo>
                  <a:lnTo>
                    <a:pt x="1173024" y="187984"/>
                  </a:lnTo>
                  <a:lnTo>
                    <a:pt x="1219292" y="187984"/>
                  </a:lnTo>
                  <a:lnTo>
                    <a:pt x="1218612" y="188987"/>
                  </a:lnTo>
                  <a:lnTo>
                    <a:pt x="1210111" y="197010"/>
                  </a:lnTo>
                  <a:lnTo>
                    <a:pt x="1204856" y="200162"/>
                  </a:lnTo>
                  <a:lnTo>
                    <a:pt x="1192344" y="204747"/>
                  </a:lnTo>
                  <a:lnTo>
                    <a:pt x="1185155" y="205894"/>
                  </a:lnTo>
                  <a:close/>
                </a:path>
              </a:pathLst>
            </a:custGeom>
            <a:solidFill>
              <a:srgbClr val="0562C1"/>
            </a:solidFill>
          </p:spPr>
          <p:txBody>
            <a:bodyPr wrap="square" lIns="0" tIns="0" rIns="0" bIns="0" rtlCol="0"/>
            <a:lstStyle/>
            <a:p>
              <a:endParaRPr/>
            </a:p>
          </p:txBody>
        </p:sp>
        <p:pic>
          <p:nvPicPr>
            <p:cNvPr id="14" name="object 14"/>
            <p:cNvPicPr/>
            <p:nvPr/>
          </p:nvPicPr>
          <p:blipFill>
            <a:blip r:embed="rId10" cstate="print"/>
            <a:stretch>
              <a:fillRect/>
            </a:stretch>
          </p:blipFill>
          <p:spPr>
            <a:xfrm>
              <a:off x="5785838" y="3904608"/>
              <a:ext cx="3148226" cy="241284"/>
            </a:xfrm>
            <a:prstGeom prst="rect">
              <a:avLst/>
            </a:prstGeom>
          </p:spPr>
        </p:pic>
      </p:grpSp>
      <p:pic>
        <p:nvPicPr>
          <p:cNvPr id="15" name="object 15"/>
          <p:cNvPicPr/>
          <p:nvPr/>
        </p:nvPicPr>
        <p:blipFill>
          <a:blip r:embed="rId11" cstate="print"/>
          <a:stretch>
            <a:fillRect/>
          </a:stretch>
        </p:blipFill>
        <p:spPr>
          <a:xfrm>
            <a:off x="966076" y="4222118"/>
            <a:ext cx="8257734" cy="254179"/>
          </a:xfrm>
          <a:prstGeom prst="rect">
            <a:avLst/>
          </a:prstGeom>
        </p:spPr>
      </p:pic>
      <p:pic>
        <p:nvPicPr>
          <p:cNvPr id="16" name="object 16"/>
          <p:cNvPicPr/>
          <p:nvPr/>
        </p:nvPicPr>
        <p:blipFill>
          <a:blip r:embed="rId12" cstate="print"/>
          <a:stretch>
            <a:fillRect/>
          </a:stretch>
        </p:blipFill>
        <p:spPr>
          <a:xfrm>
            <a:off x="960344" y="4538424"/>
            <a:ext cx="1498423" cy="20603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382164"/>
            <a:ext cx="1520190" cy="651510"/>
            <a:chOff x="0" y="2382164"/>
            <a:chExt cx="1520190" cy="651510"/>
          </a:xfrm>
        </p:grpSpPr>
        <p:pic>
          <p:nvPicPr>
            <p:cNvPr id="3" name="object 3"/>
            <p:cNvPicPr/>
            <p:nvPr/>
          </p:nvPicPr>
          <p:blipFill>
            <a:blip r:embed="rId2" cstate="print"/>
            <a:stretch>
              <a:fillRect/>
            </a:stretch>
          </p:blipFill>
          <p:spPr>
            <a:xfrm>
              <a:off x="0" y="2382164"/>
              <a:ext cx="474911" cy="651034"/>
            </a:xfrm>
            <a:prstGeom prst="rect">
              <a:avLst/>
            </a:prstGeom>
          </p:spPr>
        </p:pic>
        <p:pic>
          <p:nvPicPr>
            <p:cNvPr id="4" name="object 4"/>
            <p:cNvPicPr/>
            <p:nvPr/>
          </p:nvPicPr>
          <p:blipFill>
            <a:blip r:embed="rId3" cstate="print"/>
            <a:stretch>
              <a:fillRect/>
            </a:stretch>
          </p:blipFill>
          <p:spPr>
            <a:xfrm>
              <a:off x="150879" y="2515514"/>
              <a:ext cx="1368907" cy="430958"/>
            </a:xfrm>
            <a:prstGeom prst="rect">
              <a:avLst/>
            </a:prstGeom>
          </p:spPr>
        </p:pic>
      </p:grpSp>
      <p:grpSp>
        <p:nvGrpSpPr>
          <p:cNvPr id="5" name="object 5"/>
          <p:cNvGrpSpPr/>
          <p:nvPr/>
        </p:nvGrpSpPr>
        <p:grpSpPr>
          <a:xfrm>
            <a:off x="505507" y="3186760"/>
            <a:ext cx="2413000" cy="651510"/>
            <a:chOff x="505507" y="3186760"/>
            <a:chExt cx="2413000" cy="651510"/>
          </a:xfrm>
        </p:grpSpPr>
        <p:pic>
          <p:nvPicPr>
            <p:cNvPr id="6" name="object 6"/>
            <p:cNvPicPr/>
            <p:nvPr/>
          </p:nvPicPr>
          <p:blipFill>
            <a:blip r:embed="rId4" cstate="print"/>
            <a:stretch>
              <a:fillRect/>
            </a:stretch>
          </p:blipFill>
          <p:spPr>
            <a:xfrm>
              <a:off x="505507" y="3186760"/>
              <a:ext cx="598172" cy="651034"/>
            </a:xfrm>
            <a:prstGeom prst="rect">
              <a:avLst/>
            </a:prstGeom>
          </p:spPr>
        </p:pic>
        <p:pic>
          <p:nvPicPr>
            <p:cNvPr id="7" name="object 7"/>
            <p:cNvPicPr/>
            <p:nvPr/>
          </p:nvPicPr>
          <p:blipFill>
            <a:blip r:embed="rId5" cstate="print"/>
            <a:stretch>
              <a:fillRect/>
            </a:stretch>
          </p:blipFill>
          <p:spPr>
            <a:xfrm>
              <a:off x="779635" y="3320095"/>
              <a:ext cx="2138428" cy="430958"/>
            </a:xfrm>
            <a:prstGeom prst="rect">
              <a:avLst/>
            </a:prstGeom>
          </p:spPr>
        </p:pic>
      </p:grpSp>
      <p:grpSp>
        <p:nvGrpSpPr>
          <p:cNvPr id="8" name="object 8"/>
          <p:cNvGrpSpPr/>
          <p:nvPr/>
        </p:nvGrpSpPr>
        <p:grpSpPr>
          <a:xfrm>
            <a:off x="1898462" y="3890955"/>
            <a:ext cx="1597025" cy="651510"/>
            <a:chOff x="1898462" y="3890955"/>
            <a:chExt cx="1597025" cy="651510"/>
          </a:xfrm>
        </p:grpSpPr>
        <p:pic>
          <p:nvPicPr>
            <p:cNvPr id="9" name="object 9"/>
            <p:cNvPicPr/>
            <p:nvPr/>
          </p:nvPicPr>
          <p:blipFill>
            <a:blip r:embed="rId6" cstate="print"/>
            <a:stretch>
              <a:fillRect/>
            </a:stretch>
          </p:blipFill>
          <p:spPr>
            <a:xfrm>
              <a:off x="1898462" y="3890955"/>
              <a:ext cx="598172" cy="651034"/>
            </a:xfrm>
            <a:prstGeom prst="rect">
              <a:avLst/>
            </a:prstGeom>
          </p:spPr>
        </p:pic>
        <p:pic>
          <p:nvPicPr>
            <p:cNvPr id="10" name="object 10"/>
            <p:cNvPicPr/>
            <p:nvPr/>
          </p:nvPicPr>
          <p:blipFill>
            <a:blip r:embed="rId7" cstate="print"/>
            <a:stretch>
              <a:fillRect/>
            </a:stretch>
          </p:blipFill>
          <p:spPr>
            <a:xfrm>
              <a:off x="2172599" y="4024305"/>
              <a:ext cx="1322259" cy="430958"/>
            </a:xfrm>
            <a:prstGeom prst="rect">
              <a:avLst/>
            </a:prstGeom>
          </p:spPr>
        </p:pic>
      </p:grpSp>
      <p:grpSp>
        <p:nvGrpSpPr>
          <p:cNvPr id="11" name="object 11"/>
          <p:cNvGrpSpPr/>
          <p:nvPr/>
        </p:nvGrpSpPr>
        <p:grpSpPr>
          <a:xfrm>
            <a:off x="2449403" y="4695550"/>
            <a:ext cx="2642870" cy="651510"/>
            <a:chOff x="2449403" y="4695550"/>
            <a:chExt cx="2642870" cy="651510"/>
          </a:xfrm>
        </p:grpSpPr>
        <p:pic>
          <p:nvPicPr>
            <p:cNvPr id="12" name="object 12"/>
            <p:cNvPicPr/>
            <p:nvPr/>
          </p:nvPicPr>
          <p:blipFill>
            <a:blip r:embed="rId8" cstate="print"/>
            <a:stretch>
              <a:fillRect/>
            </a:stretch>
          </p:blipFill>
          <p:spPr>
            <a:xfrm>
              <a:off x="2449403" y="4695550"/>
              <a:ext cx="598172" cy="651034"/>
            </a:xfrm>
            <a:prstGeom prst="rect">
              <a:avLst/>
            </a:prstGeom>
          </p:spPr>
        </p:pic>
        <p:pic>
          <p:nvPicPr>
            <p:cNvPr id="13" name="object 13"/>
            <p:cNvPicPr/>
            <p:nvPr/>
          </p:nvPicPr>
          <p:blipFill>
            <a:blip r:embed="rId9" cstate="print"/>
            <a:stretch>
              <a:fillRect/>
            </a:stretch>
          </p:blipFill>
          <p:spPr>
            <a:xfrm>
              <a:off x="2723250" y="4828885"/>
              <a:ext cx="2368627" cy="430958"/>
            </a:xfrm>
            <a:prstGeom prst="rect">
              <a:avLst/>
            </a:prstGeom>
          </p:spPr>
        </p:pic>
      </p:grpSp>
      <p:grpSp>
        <p:nvGrpSpPr>
          <p:cNvPr id="14" name="object 14"/>
          <p:cNvGrpSpPr/>
          <p:nvPr/>
        </p:nvGrpSpPr>
        <p:grpSpPr>
          <a:xfrm>
            <a:off x="80024" y="2569897"/>
            <a:ext cx="1200785" cy="194945"/>
            <a:chOff x="80024" y="2569897"/>
            <a:chExt cx="1200785" cy="194945"/>
          </a:xfrm>
        </p:grpSpPr>
        <p:pic>
          <p:nvPicPr>
            <p:cNvPr id="15" name="object 15"/>
            <p:cNvPicPr/>
            <p:nvPr/>
          </p:nvPicPr>
          <p:blipFill>
            <a:blip r:embed="rId10" cstate="print"/>
            <a:stretch>
              <a:fillRect/>
            </a:stretch>
          </p:blipFill>
          <p:spPr>
            <a:xfrm>
              <a:off x="80024" y="2569897"/>
              <a:ext cx="186694" cy="192139"/>
            </a:xfrm>
            <a:prstGeom prst="rect">
              <a:avLst/>
            </a:prstGeom>
          </p:spPr>
        </p:pic>
        <p:sp>
          <p:nvSpPr>
            <p:cNvPr id="16" name="object 16"/>
            <p:cNvSpPr/>
            <p:nvPr/>
          </p:nvSpPr>
          <p:spPr>
            <a:xfrm>
              <a:off x="273495" y="2637164"/>
              <a:ext cx="1007744" cy="127635"/>
            </a:xfrm>
            <a:custGeom>
              <a:avLst/>
              <a:gdLst/>
              <a:ahLst/>
              <a:cxnLst/>
              <a:rect l="l" t="t" r="r" b="b"/>
              <a:pathLst>
                <a:path w="1007744" h="127635">
                  <a:moveTo>
                    <a:pt x="60686" y="124872"/>
                  </a:moveTo>
                  <a:lnTo>
                    <a:pt x="0" y="124872"/>
                  </a:lnTo>
                  <a:lnTo>
                    <a:pt x="0" y="118057"/>
                  </a:lnTo>
                  <a:lnTo>
                    <a:pt x="15839" y="115663"/>
                  </a:lnTo>
                  <a:lnTo>
                    <a:pt x="15839" y="10590"/>
                  </a:lnTo>
                  <a:lnTo>
                    <a:pt x="0" y="8103"/>
                  </a:lnTo>
                  <a:lnTo>
                    <a:pt x="0" y="1381"/>
                  </a:lnTo>
                  <a:lnTo>
                    <a:pt x="60686" y="1381"/>
                  </a:lnTo>
                  <a:lnTo>
                    <a:pt x="60686" y="8103"/>
                  </a:lnTo>
                  <a:lnTo>
                    <a:pt x="44847" y="10590"/>
                  </a:lnTo>
                  <a:lnTo>
                    <a:pt x="44847" y="56266"/>
                  </a:lnTo>
                  <a:lnTo>
                    <a:pt x="124412" y="56266"/>
                  </a:lnTo>
                  <a:lnTo>
                    <a:pt x="124412" y="66395"/>
                  </a:lnTo>
                  <a:lnTo>
                    <a:pt x="44847" y="66395"/>
                  </a:lnTo>
                  <a:lnTo>
                    <a:pt x="44847" y="115663"/>
                  </a:lnTo>
                  <a:lnTo>
                    <a:pt x="60686" y="118057"/>
                  </a:lnTo>
                  <a:lnTo>
                    <a:pt x="60686" y="124872"/>
                  </a:lnTo>
                  <a:close/>
                </a:path>
                <a:path w="1007744" h="127635">
                  <a:moveTo>
                    <a:pt x="124412" y="56266"/>
                  </a:moveTo>
                  <a:lnTo>
                    <a:pt x="95311" y="56266"/>
                  </a:lnTo>
                  <a:lnTo>
                    <a:pt x="95311" y="10590"/>
                  </a:lnTo>
                  <a:lnTo>
                    <a:pt x="79472" y="8103"/>
                  </a:lnTo>
                  <a:lnTo>
                    <a:pt x="79472" y="1381"/>
                  </a:lnTo>
                  <a:lnTo>
                    <a:pt x="140343" y="1381"/>
                  </a:lnTo>
                  <a:lnTo>
                    <a:pt x="140343" y="8103"/>
                  </a:lnTo>
                  <a:lnTo>
                    <a:pt x="124412" y="10590"/>
                  </a:lnTo>
                  <a:lnTo>
                    <a:pt x="124412" y="56266"/>
                  </a:lnTo>
                  <a:close/>
                </a:path>
                <a:path w="1007744" h="127635">
                  <a:moveTo>
                    <a:pt x="140343" y="124872"/>
                  </a:moveTo>
                  <a:lnTo>
                    <a:pt x="79472" y="124872"/>
                  </a:lnTo>
                  <a:lnTo>
                    <a:pt x="79472" y="118057"/>
                  </a:lnTo>
                  <a:lnTo>
                    <a:pt x="95311" y="115663"/>
                  </a:lnTo>
                  <a:lnTo>
                    <a:pt x="95311" y="66395"/>
                  </a:lnTo>
                  <a:lnTo>
                    <a:pt x="124412" y="66395"/>
                  </a:lnTo>
                  <a:lnTo>
                    <a:pt x="124412" y="115663"/>
                  </a:lnTo>
                  <a:lnTo>
                    <a:pt x="140343" y="118057"/>
                  </a:lnTo>
                  <a:lnTo>
                    <a:pt x="140343" y="124872"/>
                  </a:lnTo>
                  <a:close/>
                </a:path>
                <a:path w="1007744" h="127635">
                  <a:moveTo>
                    <a:pt x="207320" y="124872"/>
                  </a:moveTo>
                  <a:lnTo>
                    <a:pt x="147737" y="124872"/>
                  </a:lnTo>
                  <a:lnTo>
                    <a:pt x="147737" y="118149"/>
                  </a:lnTo>
                  <a:lnTo>
                    <a:pt x="162379" y="115663"/>
                  </a:lnTo>
                  <a:lnTo>
                    <a:pt x="162379" y="10498"/>
                  </a:lnTo>
                  <a:lnTo>
                    <a:pt x="146540" y="8103"/>
                  </a:lnTo>
                  <a:lnTo>
                    <a:pt x="146540" y="1381"/>
                  </a:lnTo>
                  <a:lnTo>
                    <a:pt x="205569" y="1381"/>
                  </a:lnTo>
                  <a:lnTo>
                    <a:pt x="218335" y="1905"/>
                  </a:lnTo>
                  <a:lnTo>
                    <a:pt x="229374" y="3476"/>
                  </a:lnTo>
                  <a:lnTo>
                    <a:pt x="238686" y="6095"/>
                  </a:lnTo>
                  <a:lnTo>
                    <a:pt x="246273" y="9761"/>
                  </a:lnTo>
                  <a:lnTo>
                    <a:pt x="248427" y="11511"/>
                  </a:lnTo>
                  <a:lnTo>
                    <a:pt x="191479" y="11511"/>
                  </a:lnTo>
                  <a:lnTo>
                    <a:pt x="191479" y="62436"/>
                  </a:lnTo>
                  <a:lnTo>
                    <a:pt x="248476" y="62436"/>
                  </a:lnTo>
                  <a:lnTo>
                    <a:pt x="245731" y="65026"/>
                  </a:lnTo>
                  <a:lnTo>
                    <a:pt x="234853" y="69987"/>
                  </a:lnTo>
                  <a:lnTo>
                    <a:pt x="236714" y="72565"/>
                  </a:lnTo>
                  <a:lnTo>
                    <a:pt x="191479" y="72565"/>
                  </a:lnTo>
                  <a:lnTo>
                    <a:pt x="191479" y="115663"/>
                  </a:lnTo>
                  <a:lnTo>
                    <a:pt x="207320" y="118149"/>
                  </a:lnTo>
                  <a:lnTo>
                    <a:pt x="207320" y="124872"/>
                  </a:lnTo>
                  <a:close/>
                </a:path>
                <a:path w="1007744" h="127635">
                  <a:moveTo>
                    <a:pt x="248476" y="62436"/>
                  </a:moveTo>
                  <a:lnTo>
                    <a:pt x="214286" y="62436"/>
                  </a:lnTo>
                  <a:lnTo>
                    <a:pt x="221010" y="60471"/>
                  </a:lnTo>
                  <a:lnTo>
                    <a:pt x="228990" y="52613"/>
                  </a:lnTo>
                  <a:lnTo>
                    <a:pt x="230985" y="45798"/>
                  </a:lnTo>
                  <a:lnTo>
                    <a:pt x="230985" y="26889"/>
                  </a:lnTo>
                  <a:lnTo>
                    <a:pt x="229082" y="20489"/>
                  </a:lnTo>
                  <a:lnTo>
                    <a:pt x="221470" y="13306"/>
                  </a:lnTo>
                  <a:lnTo>
                    <a:pt x="214501" y="11511"/>
                  </a:lnTo>
                  <a:lnTo>
                    <a:pt x="248427" y="11511"/>
                  </a:lnTo>
                  <a:lnTo>
                    <a:pt x="252154" y="14538"/>
                  </a:lnTo>
                  <a:lnTo>
                    <a:pt x="256356" y="20489"/>
                  </a:lnTo>
                  <a:lnTo>
                    <a:pt x="258877" y="27615"/>
                  </a:lnTo>
                  <a:lnTo>
                    <a:pt x="259718" y="35914"/>
                  </a:lnTo>
                  <a:lnTo>
                    <a:pt x="258164" y="47989"/>
                  </a:lnTo>
                  <a:lnTo>
                    <a:pt x="253501" y="57693"/>
                  </a:lnTo>
                  <a:lnTo>
                    <a:pt x="248476" y="62436"/>
                  </a:lnTo>
                  <a:close/>
                </a:path>
                <a:path w="1007744" h="127635">
                  <a:moveTo>
                    <a:pt x="281175" y="124872"/>
                  </a:moveTo>
                  <a:lnTo>
                    <a:pt x="241207" y="124872"/>
                  </a:lnTo>
                  <a:lnTo>
                    <a:pt x="206767" y="72565"/>
                  </a:lnTo>
                  <a:lnTo>
                    <a:pt x="236714" y="72565"/>
                  </a:lnTo>
                  <a:lnTo>
                    <a:pt x="267822" y="115663"/>
                  </a:lnTo>
                  <a:lnTo>
                    <a:pt x="281175" y="118149"/>
                  </a:lnTo>
                  <a:lnTo>
                    <a:pt x="281175" y="124872"/>
                  </a:lnTo>
                  <a:close/>
                </a:path>
                <a:path w="1007744" h="127635">
                  <a:moveTo>
                    <a:pt x="393860" y="124872"/>
                  </a:moveTo>
                  <a:lnTo>
                    <a:pt x="282708" y="124872"/>
                  </a:lnTo>
                  <a:lnTo>
                    <a:pt x="282708" y="118149"/>
                  </a:lnTo>
                  <a:lnTo>
                    <a:pt x="298546" y="115663"/>
                  </a:lnTo>
                  <a:lnTo>
                    <a:pt x="298546" y="10498"/>
                  </a:lnTo>
                  <a:lnTo>
                    <a:pt x="282708" y="8103"/>
                  </a:lnTo>
                  <a:lnTo>
                    <a:pt x="282708" y="1381"/>
                  </a:lnTo>
                  <a:lnTo>
                    <a:pt x="387874" y="1381"/>
                  </a:lnTo>
                  <a:lnTo>
                    <a:pt x="387874" y="11511"/>
                  </a:lnTo>
                  <a:lnTo>
                    <a:pt x="327555" y="11511"/>
                  </a:lnTo>
                  <a:lnTo>
                    <a:pt x="327555" y="56818"/>
                  </a:lnTo>
                  <a:lnTo>
                    <a:pt x="370928" y="56818"/>
                  </a:lnTo>
                  <a:lnTo>
                    <a:pt x="370928" y="67132"/>
                  </a:lnTo>
                  <a:lnTo>
                    <a:pt x="327555" y="67132"/>
                  </a:lnTo>
                  <a:lnTo>
                    <a:pt x="327555" y="114742"/>
                  </a:lnTo>
                  <a:lnTo>
                    <a:pt x="394374" y="114742"/>
                  </a:lnTo>
                  <a:lnTo>
                    <a:pt x="393860" y="124872"/>
                  </a:lnTo>
                  <a:close/>
                </a:path>
                <a:path w="1007744" h="127635">
                  <a:moveTo>
                    <a:pt x="387874" y="32783"/>
                  </a:moveTo>
                  <a:lnTo>
                    <a:pt x="379493" y="32783"/>
                  </a:lnTo>
                  <a:lnTo>
                    <a:pt x="376547" y="12800"/>
                  </a:lnTo>
                  <a:lnTo>
                    <a:pt x="370814" y="12236"/>
                  </a:lnTo>
                  <a:lnTo>
                    <a:pt x="363931" y="11833"/>
                  </a:lnTo>
                  <a:lnTo>
                    <a:pt x="355896" y="11591"/>
                  </a:lnTo>
                  <a:lnTo>
                    <a:pt x="346711" y="11511"/>
                  </a:lnTo>
                  <a:lnTo>
                    <a:pt x="387874" y="11511"/>
                  </a:lnTo>
                  <a:lnTo>
                    <a:pt x="387874" y="32783"/>
                  </a:lnTo>
                  <a:close/>
                </a:path>
                <a:path w="1007744" h="127635">
                  <a:moveTo>
                    <a:pt x="370928" y="56818"/>
                  </a:moveTo>
                  <a:lnTo>
                    <a:pt x="359879" y="56818"/>
                  </a:lnTo>
                  <a:lnTo>
                    <a:pt x="362734" y="43189"/>
                  </a:lnTo>
                  <a:lnTo>
                    <a:pt x="370928" y="43189"/>
                  </a:lnTo>
                  <a:lnTo>
                    <a:pt x="370928" y="56818"/>
                  </a:lnTo>
                  <a:close/>
                </a:path>
                <a:path w="1007744" h="127635">
                  <a:moveTo>
                    <a:pt x="370928" y="81130"/>
                  </a:moveTo>
                  <a:lnTo>
                    <a:pt x="362734" y="81130"/>
                  </a:lnTo>
                  <a:lnTo>
                    <a:pt x="359879" y="67132"/>
                  </a:lnTo>
                  <a:lnTo>
                    <a:pt x="370928" y="67132"/>
                  </a:lnTo>
                  <a:lnTo>
                    <a:pt x="370928" y="81130"/>
                  </a:lnTo>
                  <a:close/>
                </a:path>
                <a:path w="1007744" h="127635">
                  <a:moveTo>
                    <a:pt x="394374" y="114742"/>
                  </a:moveTo>
                  <a:lnTo>
                    <a:pt x="350854" y="114742"/>
                  </a:lnTo>
                  <a:lnTo>
                    <a:pt x="361709" y="114650"/>
                  </a:lnTo>
                  <a:lnTo>
                    <a:pt x="370515" y="114374"/>
                  </a:lnTo>
                  <a:lnTo>
                    <a:pt x="377272" y="113913"/>
                  </a:lnTo>
                  <a:lnTo>
                    <a:pt x="381980" y="113269"/>
                  </a:lnTo>
                  <a:lnTo>
                    <a:pt x="387229" y="90431"/>
                  </a:lnTo>
                  <a:lnTo>
                    <a:pt x="395608" y="90431"/>
                  </a:lnTo>
                  <a:lnTo>
                    <a:pt x="394374" y="114742"/>
                  </a:lnTo>
                  <a:close/>
                </a:path>
                <a:path w="1007744" h="127635">
                  <a:moveTo>
                    <a:pt x="444504" y="124872"/>
                  </a:moveTo>
                  <a:lnTo>
                    <a:pt x="406934" y="124872"/>
                  </a:lnTo>
                  <a:lnTo>
                    <a:pt x="406934" y="118149"/>
                  </a:lnTo>
                  <a:lnTo>
                    <a:pt x="416141" y="115663"/>
                  </a:lnTo>
                  <a:lnTo>
                    <a:pt x="460067" y="368"/>
                  </a:lnTo>
                  <a:lnTo>
                    <a:pt x="486775" y="368"/>
                  </a:lnTo>
                  <a:lnTo>
                    <a:pt x="493832" y="18970"/>
                  </a:lnTo>
                  <a:lnTo>
                    <a:pt x="464120" y="18970"/>
                  </a:lnTo>
                  <a:lnTo>
                    <a:pt x="443769" y="73578"/>
                  </a:lnTo>
                  <a:lnTo>
                    <a:pt x="514550" y="73578"/>
                  </a:lnTo>
                  <a:lnTo>
                    <a:pt x="518393" y="83708"/>
                  </a:lnTo>
                  <a:lnTo>
                    <a:pt x="439993" y="83708"/>
                  </a:lnTo>
                  <a:lnTo>
                    <a:pt x="428666" y="115663"/>
                  </a:lnTo>
                  <a:lnTo>
                    <a:pt x="444504" y="118149"/>
                  </a:lnTo>
                  <a:lnTo>
                    <a:pt x="444504" y="124872"/>
                  </a:lnTo>
                  <a:close/>
                </a:path>
                <a:path w="1007744" h="127635">
                  <a:moveTo>
                    <a:pt x="514550" y="73578"/>
                  </a:moveTo>
                  <a:lnTo>
                    <a:pt x="483919" y="73578"/>
                  </a:lnTo>
                  <a:lnTo>
                    <a:pt x="464120" y="18970"/>
                  </a:lnTo>
                  <a:lnTo>
                    <a:pt x="493832" y="18970"/>
                  </a:lnTo>
                  <a:lnTo>
                    <a:pt x="514550" y="73578"/>
                  </a:lnTo>
                  <a:close/>
                </a:path>
                <a:path w="1007744" h="127635">
                  <a:moveTo>
                    <a:pt x="539909" y="124872"/>
                  </a:moveTo>
                  <a:lnTo>
                    <a:pt x="484932" y="124872"/>
                  </a:lnTo>
                  <a:lnTo>
                    <a:pt x="484932" y="118149"/>
                  </a:lnTo>
                  <a:lnTo>
                    <a:pt x="499205" y="115663"/>
                  </a:lnTo>
                  <a:lnTo>
                    <a:pt x="487418" y="83708"/>
                  </a:lnTo>
                  <a:lnTo>
                    <a:pt x="518393" y="83708"/>
                  </a:lnTo>
                  <a:lnTo>
                    <a:pt x="530516" y="115663"/>
                  </a:lnTo>
                  <a:lnTo>
                    <a:pt x="539909" y="118149"/>
                  </a:lnTo>
                  <a:lnTo>
                    <a:pt x="539909" y="124872"/>
                  </a:lnTo>
                  <a:close/>
                </a:path>
                <a:path w="1007744" h="127635">
                  <a:moveTo>
                    <a:pt x="552586" y="35914"/>
                  </a:moveTo>
                  <a:lnTo>
                    <a:pt x="544207" y="35914"/>
                  </a:lnTo>
                  <a:lnTo>
                    <a:pt x="544207" y="1381"/>
                  </a:lnTo>
                  <a:lnTo>
                    <a:pt x="664198" y="1381"/>
                  </a:lnTo>
                  <a:lnTo>
                    <a:pt x="664198" y="11142"/>
                  </a:lnTo>
                  <a:lnTo>
                    <a:pt x="584725" y="11142"/>
                  </a:lnTo>
                  <a:lnTo>
                    <a:pt x="574963" y="11257"/>
                  </a:lnTo>
                  <a:lnTo>
                    <a:pt x="566768" y="11603"/>
                  </a:lnTo>
                  <a:lnTo>
                    <a:pt x="560137" y="12178"/>
                  </a:lnTo>
                  <a:lnTo>
                    <a:pt x="555072" y="12984"/>
                  </a:lnTo>
                  <a:lnTo>
                    <a:pt x="552586" y="35914"/>
                  </a:lnTo>
                  <a:close/>
                </a:path>
                <a:path w="1007744" h="127635">
                  <a:moveTo>
                    <a:pt x="638136" y="124872"/>
                  </a:moveTo>
                  <a:lnTo>
                    <a:pt x="569807" y="124872"/>
                  </a:lnTo>
                  <a:lnTo>
                    <a:pt x="569807" y="118149"/>
                  </a:lnTo>
                  <a:lnTo>
                    <a:pt x="589421" y="115663"/>
                  </a:lnTo>
                  <a:lnTo>
                    <a:pt x="589421" y="11142"/>
                  </a:lnTo>
                  <a:lnTo>
                    <a:pt x="664198" y="11142"/>
                  </a:lnTo>
                  <a:lnTo>
                    <a:pt x="664198" y="11326"/>
                  </a:lnTo>
                  <a:lnTo>
                    <a:pt x="618522" y="11326"/>
                  </a:lnTo>
                  <a:lnTo>
                    <a:pt x="618522" y="115663"/>
                  </a:lnTo>
                  <a:lnTo>
                    <a:pt x="638136" y="118149"/>
                  </a:lnTo>
                  <a:lnTo>
                    <a:pt x="638136" y="124872"/>
                  </a:lnTo>
                  <a:close/>
                </a:path>
                <a:path w="1007744" h="127635">
                  <a:moveTo>
                    <a:pt x="664198" y="35914"/>
                  </a:moveTo>
                  <a:lnTo>
                    <a:pt x="655725" y="35914"/>
                  </a:lnTo>
                  <a:lnTo>
                    <a:pt x="653239" y="12984"/>
                  </a:lnTo>
                  <a:lnTo>
                    <a:pt x="648485" y="12259"/>
                  </a:lnTo>
                  <a:lnTo>
                    <a:pt x="641866" y="11741"/>
                  </a:lnTo>
                  <a:lnTo>
                    <a:pt x="633382" y="11430"/>
                  </a:lnTo>
                  <a:lnTo>
                    <a:pt x="623033" y="11326"/>
                  </a:lnTo>
                  <a:lnTo>
                    <a:pt x="664198" y="11326"/>
                  </a:lnTo>
                  <a:lnTo>
                    <a:pt x="664198" y="35914"/>
                  </a:lnTo>
                  <a:close/>
                </a:path>
                <a:path w="1007744" h="127635">
                  <a:moveTo>
                    <a:pt x="750180" y="117413"/>
                  </a:moveTo>
                  <a:lnTo>
                    <a:pt x="716110" y="117413"/>
                  </a:lnTo>
                  <a:lnTo>
                    <a:pt x="727674" y="116054"/>
                  </a:lnTo>
                  <a:lnTo>
                    <a:pt x="735933" y="111980"/>
                  </a:lnTo>
                  <a:lnTo>
                    <a:pt x="740888" y="105188"/>
                  </a:lnTo>
                  <a:lnTo>
                    <a:pt x="742540" y="95680"/>
                  </a:lnTo>
                  <a:lnTo>
                    <a:pt x="742540" y="91137"/>
                  </a:lnTo>
                  <a:lnTo>
                    <a:pt x="711169" y="72289"/>
                  </a:lnTo>
                  <a:lnTo>
                    <a:pt x="703572" y="69450"/>
                  </a:lnTo>
                  <a:lnTo>
                    <a:pt x="676807" y="40073"/>
                  </a:lnTo>
                  <a:lnTo>
                    <a:pt x="676697" y="33336"/>
                  </a:lnTo>
                  <a:lnTo>
                    <a:pt x="677390" y="25672"/>
                  </a:lnTo>
                  <a:lnTo>
                    <a:pt x="710215" y="532"/>
                  </a:lnTo>
                  <a:lnTo>
                    <a:pt x="720255" y="0"/>
                  </a:lnTo>
                  <a:lnTo>
                    <a:pt x="728197" y="247"/>
                  </a:lnTo>
                  <a:lnTo>
                    <a:pt x="736554" y="989"/>
                  </a:lnTo>
                  <a:lnTo>
                    <a:pt x="745326" y="2227"/>
                  </a:lnTo>
                  <a:lnTo>
                    <a:pt x="754512" y="3959"/>
                  </a:lnTo>
                  <a:lnTo>
                    <a:pt x="754512" y="9577"/>
                  </a:lnTo>
                  <a:lnTo>
                    <a:pt x="712704" y="9577"/>
                  </a:lnTo>
                  <a:lnTo>
                    <a:pt x="706903" y="10973"/>
                  </a:lnTo>
                  <a:lnTo>
                    <a:pt x="698799" y="16560"/>
                  </a:lnTo>
                  <a:lnTo>
                    <a:pt x="696771" y="20842"/>
                  </a:lnTo>
                  <a:lnTo>
                    <a:pt x="696771" y="30726"/>
                  </a:lnTo>
                  <a:lnTo>
                    <a:pt x="698461" y="34241"/>
                  </a:lnTo>
                  <a:lnTo>
                    <a:pt x="705213" y="40073"/>
                  </a:lnTo>
                  <a:lnTo>
                    <a:pt x="710494" y="42667"/>
                  </a:lnTo>
                  <a:lnTo>
                    <a:pt x="717675" y="44939"/>
                  </a:lnTo>
                  <a:lnTo>
                    <a:pt x="727394" y="48280"/>
                  </a:lnTo>
                  <a:lnTo>
                    <a:pt x="761419" y="74653"/>
                  </a:lnTo>
                  <a:lnTo>
                    <a:pt x="762799" y="80577"/>
                  </a:lnTo>
                  <a:lnTo>
                    <a:pt x="762799" y="87392"/>
                  </a:lnTo>
                  <a:lnTo>
                    <a:pt x="759904" y="104595"/>
                  </a:lnTo>
                  <a:lnTo>
                    <a:pt x="751219" y="116883"/>
                  </a:lnTo>
                  <a:lnTo>
                    <a:pt x="750180" y="117413"/>
                  </a:lnTo>
                  <a:close/>
                </a:path>
                <a:path w="1007744" h="127635">
                  <a:moveTo>
                    <a:pt x="754512" y="33336"/>
                  </a:moveTo>
                  <a:lnTo>
                    <a:pt x="746316" y="33336"/>
                  </a:lnTo>
                  <a:lnTo>
                    <a:pt x="742172" y="16391"/>
                  </a:lnTo>
                  <a:lnTo>
                    <a:pt x="735909" y="11848"/>
                  </a:lnTo>
                  <a:lnTo>
                    <a:pt x="728605" y="9577"/>
                  </a:lnTo>
                  <a:lnTo>
                    <a:pt x="754512" y="9577"/>
                  </a:lnTo>
                  <a:lnTo>
                    <a:pt x="754512" y="33336"/>
                  </a:lnTo>
                  <a:close/>
                </a:path>
                <a:path w="1007744" h="127635">
                  <a:moveTo>
                    <a:pt x="716480" y="126714"/>
                  </a:moveTo>
                  <a:lnTo>
                    <a:pt x="709419" y="126714"/>
                  </a:lnTo>
                  <a:lnTo>
                    <a:pt x="702220" y="126115"/>
                  </a:lnTo>
                  <a:lnTo>
                    <a:pt x="687547" y="123721"/>
                  </a:lnTo>
                  <a:lnTo>
                    <a:pt x="681240" y="122140"/>
                  </a:lnTo>
                  <a:lnTo>
                    <a:pt x="675959" y="120175"/>
                  </a:lnTo>
                  <a:lnTo>
                    <a:pt x="675959" y="87023"/>
                  </a:lnTo>
                  <a:lnTo>
                    <a:pt x="684063" y="87023"/>
                  </a:lnTo>
                  <a:lnTo>
                    <a:pt x="688207" y="106823"/>
                  </a:lnTo>
                  <a:lnTo>
                    <a:pt x="690787" y="109831"/>
                  </a:lnTo>
                  <a:lnTo>
                    <a:pt x="694685" y="112348"/>
                  </a:lnTo>
                  <a:lnTo>
                    <a:pt x="705122" y="116400"/>
                  </a:lnTo>
                  <a:lnTo>
                    <a:pt x="710524" y="117413"/>
                  </a:lnTo>
                  <a:lnTo>
                    <a:pt x="750180" y="117413"/>
                  </a:lnTo>
                  <a:lnTo>
                    <a:pt x="736744" y="124256"/>
                  </a:lnTo>
                  <a:lnTo>
                    <a:pt x="716480" y="126714"/>
                  </a:lnTo>
                  <a:close/>
                </a:path>
                <a:path w="1007744" h="127635">
                  <a:moveTo>
                    <a:pt x="996229" y="127543"/>
                  </a:moveTo>
                  <a:lnTo>
                    <a:pt x="987635" y="127543"/>
                  </a:lnTo>
                  <a:lnTo>
                    <a:pt x="984013" y="126054"/>
                  </a:lnTo>
                  <a:lnTo>
                    <a:pt x="978195" y="120175"/>
                  </a:lnTo>
                  <a:lnTo>
                    <a:pt x="976737" y="116553"/>
                  </a:lnTo>
                  <a:lnTo>
                    <a:pt x="976737" y="107958"/>
                  </a:lnTo>
                  <a:lnTo>
                    <a:pt x="978195" y="104336"/>
                  </a:lnTo>
                  <a:lnTo>
                    <a:pt x="984029" y="98442"/>
                  </a:lnTo>
                  <a:lnTo>
                    <a:pt x="987635" y="96969"/>
                  </a:lnTo>
                  <a:lnTo>
                    <a:pt x="996169" y="96969"/>
                  </a:lnTo>
                  <a:lnTo>
                    <a:pt x="999775" y="98442"/>
                  </a:lnTo>
                  <a:lnTo>
                    <a:pt x="1005731" y="104336"/>
                  </a:lnTo>
                  <a:lnTo>
                    <a:pt x="1007219" y="107958"/>
                  </a:lnTo>
                  <a:lnTo>
                    <a:pt x="1007194" y="116553"/>
                  </a:lnTo>
                  <a:lnTo>
                    <a:pt x="1005746" y="120099"/>
                  </a:lnTo>
                  <a:lnTo>
                    <a:pt x="999852" y="126054"/>
                  </a:lnTo>
                  <a:lnTo>
                    <a:pt x="996229" y="127543"/>
                  </a:lnTo>
                  <a:close/>
                </a:path>
                <a:path w="1007744" h="127635">
                  <a:moveTo>
                    <a:pt x="996229" y="67040"/>
                  </a:moveTo>
                  <a:lnTo>
                    <a:pt x="987635" y="67040"/>
                  </a:lnTo>
                  <a:lnTo>
                    <a:pt x="984014" y="65551"/>
                  </a:lnTo>
                  <a:lnTo>
                    <a:pt x="978195" y="59673"/>
                  </a:lnTo>
                  <a:lnTo>
                    <a:pt x="976737" y="56051"/>
                  </a:lnTo>
                  <a:lnTo>
                    <a:pt x="976737" y="47456"/>
                  </a:lnTo>
                  <a:lnTo>
                    <a:pt x="978165" y="43834"/>
                  </a:lnTo>
                  <a:lnTo>
                    <a:pt x="983874" y="37940"/>
                  </a:lnTo>
                  <a:lnTo>
                    <a:pt x="987512" y="36467"/>
                  </a:lnTo>
                  <a:lnTo>
                    <a:pt x="996291" y="36467"/>
                  </a:lnTo>
                  <a:lnTo>
                    <a:pt x="999929" y="37955"/>
                  </a:lnTo>
                  <a:lnTo>
                    <a:pt x="1005761" y="43910"/>
                  </a:lnTo>
                  <a:lnTo>
                    <a:pt x="1007194" y="47456"/>
                  </a:lnTo>
                  <a:lnTo>
                    <a:pt x="1007194" y="56051"/>
                  </a:lnTo>
                  <a:lnTo>
                    <a:pt x="1005746" y="59596"/>
                  </a:lnTo>
                  <a:lnTo>
                    <a:pt x="999852" y="65551"/>
                  </a:lnTo>
                  <a:lnTo>
                    <a:pt x="996229" y="67040"/>
                  </a:lnTo>
                  <a:close/>
                </a:path>
              </a:pathLst>
            </a:custGeom>
            <a:solidFill>
              <a:srgbClr val="000000"/>
            </a:solidFill>
          </p:spPr>
          <p:txBody>
            <a:bodyPr wrap="square" lIns="0" tIns="0" rIns="0" bIns="0" rtlCol="0"/>
            <a:lstStyle/>
            <a:p>
              <a:endParaRPr/>
            </a:p>
          </p:txBody>
        </p:sp>
      </p:grpSp>
      <p:pic>
        <p:nvPicPr>
          <p:cNvPr id="17" name="object 17"/>
          <p:cNvPicPr/>
          <p:nvPr/>
        </p:nvPicPr>
        <p:blipFill>
          <a:blip r:embed="rId11" cstate="print"/>
          <a:stretch>
            <a:fillRect/>
          </a:stretch>
        </p:blipFill>
        <p:spPr>
          <a:xfrm>
            <a:off x="1396288" y="2629244"/>
            <a:ext cx="4513025" cy="173495"/>
          </a:xfrm>
          <a:prstGeom prst="rect">
            <a:avLst/>
          </a:prstGeom>
        </p:spPr>
      </p:pic>
      <p:grpSp>
        <p:nvGrpSpPr>
          <p:cNvPr id="18" name="object 18"/>
          <p:cNvGrpSpPr/>
          <p:nvPr/>
        </p:nvGrpSpPr>
        <p:grpSpPr>
          <a:xfrm>
            <a:off x="691754" y="3374478"/>
            <a:ext cx="2064385" cy="196850"/>
            <a:chOff x="691754" y="3374478"/>
            <a:chExt cx="2064385" cy="196850"/>
          </a:xfrm>
        </p:grpSpPr>
        <p:pic>
          <p:nvPicPr>
            <p:cNvPr id="19" name="object 19"/>
            <p:cNvPicPr/>
            <p:nvPr/>
          </p:nvPicPr>
          <p:blipFill>
            <a:blip r:embed="rId12" cstate="print"/>
            <a:stretch>
              <a:fillRect/>
            </a:stretch>
          </p:blipFill>
          <p:spPr>
            <a:xfrm>
              <a:off x="691754" y="3374478"/>
              <a:ext cx="205321" cy="196580"/>
            </a:xfrm>
            <a:prstGeom prst="rect">
              <a:avLst/>
            </a:prstGeom>
          </p:spPr>
        </p:pic>
        <p:sp>
          <p:nvSpPr>
            <p:cNvPr id="20" name="object 20"/>
            <p:cNvSpPr/>
            <p:nvPr/>
          </p:nvSpPr>
          <p:spPr>
            <a:xfrm>
              <a:off x="903736" y="3441744"/>
              <a:ext cx="1852295" cy="127635"/>
            </a:xfrm>
            <a:custGeom>
              <a:avLst/>
              <a:gdLst/>
              <a:ahLst/>
              <a:cxnLst/>
              <a:rect l="l" t="t" r="r" b="b"/>
              <a:pathLst>
                <a:path w="1852295" h="127635">
                  <a:moveTo>
                    <a:pt x="65198" y="126622"/>
                  </a:moveTo>
                  <a:lnTo>
                    <a:pt x="27212" y="115064"/>
                  </a:lnTo>
                  <a:lnTo>
                    <a:pt x="13997" y="10498"/>
                  </a:lnTo>
                  <a:lnTo>
                    <a:pt x="0" y="8103"/>
                  </a:lnTo>
                  <a:lnTo>
                    <a:pt x="0" y="1381"/>
                  </a:lnTo>
                  <a:lnTo>
                    <a:pt x="58844" y="1381"/>
                  </a:lnTo>
                  <a:lnTo>
                    <a:pt x="58844" y="8103"/>
                  </a:lnTo>
                  <a:lnTo>
                    <a:pt x="43005" y="10498"/>
                  </a:lnTo>
                  <a:lnTo>
                    <a:pt x="43106" y="93163"/>
                  </a:lnTo>
                  <a:lnTo>
                    <a:pt x="45507" y="100438"/>
                  </a:lnTo>
                  <a:lnTo>
                    <a:pt x="55514" y="110997"/>
                  </a:lnTo>
                  <a:lnTo>
                    <a:pt x="62835" y="113637"/>
                  </a:lnTo>
                  <a:lnTo>
                    <a:pt x="101803" y="113637"/>
                  </a:lnTo>
                  <a:lnTo>
                    <a:pt x="100469" y="115203"/>
                  </a:lnTo>
                  <a:lnTo>
                    <a:pt x="93637" y="120198"/>
                  </a:lnTo>
                  <a:lnTo>
                    <a:pt x="85481" y="123767"/>
                  </a:lnTo>
                  <a:lnTo>
                    <a:pt x="76002" y="125908"/>
                  </a:lnTo>
                  <a:lnTo>
                    <a:pt x="65198" y="126622"/>
                  </a:lnTo>
                  <a:close/>
                </a:path>
                <a:path w="1852295" h="127635">
                  <a:moveTo>
                    <a:pt x="101803" y="113637"/>
                  </a:moveTo>
                  <a:lnTo>
                    <a:pt x="81682" y="113637"/>
                  </a:lnTo>
                  <a:lnTo>
                    <a:pt x="88804" y="111059"/>
                  </a:lnTo>
                  <a:lnTo>
                    <a:pt x="98872" y="100745"/>
                  </a:lnTo>
                  <a:lnTo>
                    <a:pt x="101389" y="93163"/>
                  </a:lnTo>
                  <a:lnTo>
                    <a:pt x="101389" y="10498"/>
                  </a:lnTo>
                  <a:lnTo>
                    <a:pt x="84813" y="8103"/>
                  </a:lnTo>
                  <a:lnTo>
                    <a:pt x="84813" y="1381"/>
                  </a:lnTo>
                  <a:lnTo>
                    <a:pt x="126806" y="1381"/>
                  </a:lnTo>
                  <a:lnTo>
                    <a:pt x="126806" y="8103"/>
                  </a:lnTo>
                  <a:lnTo>
                    <a:pt x="112808" y="10498"/>
                  </a:lnTo>
                  <a:lnTo>
                    <a:pt x="112808" y="82419"/>
                  </a:lnTo>
                  <a:lnTo>
                    <a:pt x="112037" y="92480"/>
                  </a:lnTo>
                  <a:lnTo>
                    <a:pt x="109723" y="101297"/>
                  </a:lnTo>
                  <a:lnTo>
                    <a:pt x="105867" y="108871"/>
                  </a:lnTo>
                  <a:lnTo>
                    <a:pt x="101803" y="113637"/>
                  </a:lnTo>
                  <a:close/>
                </a:path>
                <a:path w="1852295" h="127635">
                  <a:moveTo>
                    <a:pt x="245846" y="124872"/>
                  </a:moveTo>
                  <a:lnTo>
                    <a:pt x="134694" y="124872"/>
                  </a:lnTo>
                  <a:lnTo>
                    <a:pt x="134694" y="118149"/>
                  </a:lnTo>
                  <a:lnTo>
                    <a:pt x="150533" y="115663"/>
                  </a:lnTo>
                  <a:lnTo>
                    <a:pt x="150533" y="10498"/>
                  </a:lnTo>
                  <a:lnTo>
                    <a:pt x="134786" y="8103"/>
                  </a:lnTo>
                  <a:lnTo>
                    <a:pt x="134786" y="1381"/>
                  </a:lnTo>
                  <a:lnTo>
                    <a:pt x="198604" y="1381"/>
                  </a:lnTo>
                  <a:lnTo>
                    <a:pt x="198604" y="8103"/>
                  </a:lnTo>
                  <a:lnTo>
                    <a:pt x="179541" y="10498"/>
                  </a:lnTo>
                  <a:lnTo>
                    <a:pt x="179541" y="115111"/>
                  </a:lnTo>
                  <a:lnTo>
                    <a:pt x="246762" y="115111"/>
                  </a:lnTo>
                  <a:lnTo>
                    <a:pt x="245846" y="124872"/>
                  </a:lnTo>
                  <a:close/>
                </a:path>
                <a:path w="1852295" h="127635">
                  <a:moveTo>
                    <a:pt x="246762" y="115111"/>
                  </a:moveTo>
                  <a:lnTo>
                    <a:pt x="204681" y="115111"/>
                  </a:lnTo>
                  <a:lnTo>
                    <a:pt x="213838" y="114995"/>
                  </a:lnTo>
                  <a:lnTo>
                    <a:pt x="221695" y="114650"/>
                  </a:lnTo>
                  <a:lnTo>
                    <a:pt x="228251" y="114075"/>
                  </a:lnTo>
                  <a:lnTo>
                    <a:pt x="233506" y="113269"/>
                  </a:lnTo>
                  <a:lnTo>
                    <a:pt x="241056" y="87576"/>
                  </a:lnTo>
                  <a:lnTo>
                    <a:pt x="249345" y="87576"/>
                  </a:lnTo>
                  <a:lnTo>
                    <a:pt x="246762" y="115111"/>
                  </a:lnTo>
                  <a:close/>
                </a:path>
                <a:path w="1852295" h="127635">
                  <a:moveTo>
                    <a:pt x="304594" y="124872"/>
                  </a:moveTo>
                  <a:lnTo>
                    <a:pt x="260668" y="124872"/>
                  </a:lnTo>
                  <a:lnTo>
                    <a:pt x="260668" y="118149"/>
                  </a:lnTo>
                  <a:lnTo>
                    <a:pt x="276508" y="115663"/>
                  </a:lnTo>
                  <a:lnTo>
                    <a:pt x="276508" y="10498"/>
                  </a:lnTo>
                  <a:lnTo>
                    <a:pt x="260668" y="8103"/>
                  </a:lnTo>
                  <a:lnTo>
                    <a:pt x="260668" y="1381"/>
                  </a:lnTo>
                  <a:lnTo>
                    <a:pt x="302937" y="1381"/>
                  </a:lnTo>
                  <a:lnTo>
                    <a:pt x="321504" y="25600"/>
                  </a:lnTo>
                  <a:lnTo>
                    <a:pt x="288019" y="25600"/>
                  </a:lnTo>
                  <a:lnTo>
                    <a:pt x="288019" y="115663"/>
                  </a:lnTo>
                  <a:lnTo>
                    <a:pt x="304594" y="118149"/>
                  </a:lnTo>
                  <a:lnTo>
                    <a:pt x="304594" y="124872"/>
                  </a:lnTo>
                  <a:close/>
                </a:path>
                <a:path w="1852295" h="127635">
                  <a:moveTo>
                    <a:pt x="374951" y="80301"/>
                  </a:moveTo>
                  <a:lnTo>
                    <a:pt x="363439" y="80301"/>
                  </a:lnTo>
                  <a:lnTo>
                    <a:pt x="363439" y="10498"/>
                  </a:lnTo>
                  <a:lnTo>
                    <a:pt x="346863" y="8103"/>
                  </a:lnTo>
                  <a:lnTo>
                    <a:pt x="346863" y="1381"/>
                  </a:lnTo>
                  <a:lnTo>
                    <a:pt x="390789" y="1381"/>
                  </a:lnTo>
                  <a:lnTo>
                    <a:pt x="390789" y="8103"/>
                  </a:lnTo>
                  <a:lnTo>
                    <a:pt x="374951" y="10498"/>
                  </a:lnTo>
                  <a:lnTo>
                    <a:pt x="374951" y="80301"/>
                  </a:lnTo>
                  <a:close/>
                </a:path>
                <a:path w="1852295" h="127635">
                  <a:moveTo>
                    <a:pt x="374951" y="124872"/>
                  </a:moveTo>
                  <a:lnTo>
                    <a:pt x="364176" y="124872"/>
                  </a:lnTo>
                  <a:lnTo>
                    <a:pt x="288019" y="25600"/>
                  </a:lnTo>
                  <a:lnTo>
                    <a:pt x="321504" y="25600"/>
                  </a:lnTo>
                  <a:lnTo>
                    <a:pt x="363439" y="80301"/>
                  </a:lnTo>
                  <a:lnTo>
                    <a:pt x="374951" y="80301"/>
                  </a:lnTo>
                  <a:lnTo>
                    <a:pt x="374951" y="124872"/>
                  </a:lnTo>
                  <a:close/>
                </a:path>
                <a:path w="1852295" h="127635">
                  <a:moveTo>
                    <a:pt x="507620" y="124872"/>
                  </a:moveTo>
                  <a:lnTo>
                    <a:pt x="396468" y="124872"/>
                  </a:lnTo>
                  <a:lnTo>
                    <a:pt x="396468" y="118149"/>
                  </a:lnTo>
                  <a:lnTo>
                    <a:pt x="412307" y="115663"/>
                  </a:lnTo>
                  <a:lnTo>
                    <a:pt x="412307" y="10498"/>
                  </a:lnTo>
                  <a:lnTo>
                    <a:pt x="396468" y="8103"/>
                  </a:lnTo>
                  <a:lnTo>
                    <a:pt x="396468" y="1381"/>
                  </a:lnTo>
                  <a:lnTo>
                    <a:pt x="501634" y="1381"/>
                  </a:lnTo>
                  <a:lnTo>
                    <a:pt x="501634" y="11511"/>
                  </a:lnTo>
                  <a:lnTo>
                    <a:pt x="441315" y="11511"/>
                  </a:lnTo>
                  <a:lnTo>
                    <a:pt x="441315" y="56818"/>
                  </a:lnTo>
                  <a:lnTo>
                    <a:pt x="484689" y="56818"/>
                  </a:lnTo>
                  <a:lnTo>
                    <a:pt x="484689" y="67132"/>
                  </a:lnTo>
                  <a:lnTo>
                    <a:pt x="441315" y="67132"/>
                  </a:lnTo>
                  <a:lnTo>
                    <a:pt x="441315" y="114742"/>
                  </a:lnTo>
                  <a:lnTo>
                    <a:pt x="508134" y="114742"/>
                  </a:lnTo>
                  <a:lnTo>
                    <a:pt x="507620" y="124872"/>
                  </a:lnTo>
                  <a:close/>
                </a:path>
                <a:path w="1852295" h="127635">
                  <a:moveTo>
                    <a:pt x="501634" y="32783"/>
                  </a:moveTo>
                  <a:lnTo>
                    <a:pt x="493253" y="32783"/>
                  </a:lnTo>
                  <a:lnTo>
                    <a:pt x="490307" y="12800"/>
                  </a:lnTo>
                  <a:lnTo>
                    <a:pt x="484574" y="12236"/>
                  </a:lnTo>
                  <a:lnTo>
                    <a:pt x="477691" y="11833"/>
                  </a:lnTo>
                  <a:lnTo>
                    <a:pt x="469656" y="11591"/>
                  </a:lnTo>
                  <a:lnTo>
                    <a:pt x="460471" y="11511"/>
                  </a:lnTo>
                  <a:lnTo>
                    <a:pt x="501634" y="11511"/>
                  </a:lnTo>
                  <a:lnTo>
                    <a:pt x="501634" y="32783"/>
                  </a:lnTo>
                  <a:close/>
                </a:path>
                <a:path w="1852295" h="127635">
                  <a:moveTo>
                    <a:pt x="484689" y="56818"/>
                  </a:moveTo>
                  <a:lnTo>
                    <a:pt x="473639" y="56818"/>
                  </a:lnTo>
                  <a:lnTo>
                    <a:pt x="476494" y="43189"/>
                  </a:lnTo>
                  <a:lnTo>
                    <a:pt x="484689" y="43189"/>
                  </a:lnTo>
                  <a:lnTo>
                    <a:pt x="484689" y="56818"/>
                  </a:lnTo>
                  <a:close/>
                </a:path>
                <a:path w="1852295" h="127635">
                  <a:moveTo>
                    <a:pt x="484689" y="81130"/>
                  </a:moveTo>
                  <a:lnTo>
                    <a:pt x="476494" y="81130"/>
                  </a:lnTo>
                  <a:lnTo>
                    <a:pt x="473639" y="67132"/>
                  </a:lnTo>
                  <a:lnTo>
                    <a:pt x="484689" y="67132"/>
                  </a:lnTo>
                  <a:lnTo>
                    <a:pt x="484689" y="81130"/>
                  </a:lnTo>
                  <a:close/>
                </a:path>
                <a:path w="1852295" h="127635">
                  <a:moveTo>
                    <a:pt x="508134" y="114742"/>
                  </a:moveTo>
                  <a:lnTo>
                    <a:pt x="464614" y="114742"/>
                  </a:lnTo>
                  <a:lnTo>
                    <a:pt x="475469" y="114650"/>
                  </a:lnTo>
                  <a:lnTo>
                    <a:pt x="484275" y="114374"/>
                  </a:lnTo>
                  <a:lnTo>
                    <a:pt x="491032" y="113913"/>
                  </a:lnTo>
                  <a:lnTo>
                    <a:pt x="495740" y="113269"/>
                  </a:lnTo>
                  <a:lnTo>
                    <a:pt x="500989" y="90431"/>
                  </a:lnTo>
                  <a:lnTo>
                    <a:pt x="509368" y="90431"/>
                  </a:lnTo>
                  <a:lnTo>
                    <a:pt x="508134" y="114742"/>
                  </a:lnTo>
                  <a:close/>
                </a:path>
                <a:path w="1852295" h="127635">
                  <a:moveTo>
                    <a:pt x="693489" y="124872"/>
                  </a:moveTo>
                  <a:lnTo>
                    <a:pt x="656709" y="124872"/>
                  </a:lnTo>
                  <a:lnTo>
                    <a:pt x="656709" y="118149"/>
                  </a:lnTo>
                  <a:lnTo>
                    <a:pt x="656241" y="118062"/>
                  </a:lnTo>
                  <a:lnTo>
                    <a:pt x="665126" y="115663"/>
                  </a:lnTo>
                  <a:lnTo>
                    <a:pt x="709052" y="368"/>
                  </a:lnTo>
                  <a:lnTo>
                    <a:pt x="735760" y="368"/>
                  </a:lnTo>
                  <a:lnTo>
                    <a:pt x="742817" y="18970"/>
                  </a:lnTo>
                  <a:lnTo>
                    <a:pt x="713105" y="18970"/>
                  </a:lnTo>
                  <a:lnTo>
                    <a:pt x="692754" y="73578"/>
                  </a:lnTo>
                  <a:lnTo>
                    <a:pt x="763535" y="73578"/>
                  </a:lnTo>
                  <a:lnTo>
                    <a:pt x="767378" y="83708"/>
                  </a:lnTo>
                  <a:lnTo>
                    <a:pt x="688978" y="83708"/>
                  </a:lnTo>
                  <a:lnTo>
                    <a:pt x="677651" y="115663"/>
                  </a:lnTo>
                  <a:lnTo>
                    <a:pt x="693489" y="118149"/>
                  </a:lnTo>
                  <a:lnTo>
                    <a:pt x="693489" y="124872"/>
                  </a:lnTo>
                  <a:close/>
                </a:path>
                <a:path w="1852295" h="127635">
                  <a:moveTo>
                    <a:pt x="582854" y="124872"/>
                  </a:moveTo>
                  <a:lnTo>
                    <a:pt x="523272" y="124872"/>
                  </a:lnTo>
                  <a:lnTo>
                    <a:pt x="523272" y="118149"/>
                  </a:lnTo>
                  <a:lnTo>
                    <a:pt x="537913" y="115663"/>
                  </a:lnTo>
                  <a:lnTo>
                    <a:pt x="537913" y="10498"/>
                  </a:lnTo>
                  <a:lnTo>
                    <a:pt x="522074" y="8103"/>
                  </a:lnTo>
                  <a:lnTo>
                    <a:pt x="522074" y="1381"/>
                  </a:lnTo>
                  <a:lnTo>
                    <a:pt x="581104" y="1381"/>
                  </a:lnTo>
                  <a:lnTo>
                    <a:pt x="593869" y="1905"/>
                  </a:lnTo>
                  <a:lnTo>
                    <a:pt x="604908" y="3476"/>
                  </a:lnTo>
                  <a:lnTo>
                    <a:pt x="614221" y="6095"/>
                  </a:lnTo>
                  <a:lnTo>
                    <a:pt x="621807" y="9761"/>
                  </a:lnTo>
                  <a:lnTo>
                    <a:pt x="623961" y="11511"/>
                  </a:lnTo>
                  <a:lnTo>
                    <a:pt x="567013" y="11511"/>
                  </a:lnTo>
                  <a:lnTo>
                    <a:pt x="567013" y="62436"/>
                  </a:lnTo>
                  <a:lnTo>
                    <a:pt x="624010" y="62436"/>
                  </a:lnTo>
                  <a:lnTo>
                    <a:pt x="621265" y="65026"/>
                  </a:lnTo>
                  <a:lnTo>
                    <a:pt x="610387" y="69987"/>
                  </a:lnTo>
                  <a:lnTo>
                    <a:pt x="612248" y="72565"/>
                  </a:lnTo>
                  <a:lnTo>
                    <a:pt x="567013" y="72565"/>
                  </a:lnTo>
                  <a:lnTo>
                    <a:pt x="567013" y="115663"/>
                  </a:lnTo>
                  <a:lnTo>
                    <a:pt x="582854" y="118149"/>
                  </a:lnTo>
                  <a:lnTo>
                    <a:pt x="582854" y="124872"/>
                  </a:lnTo>
                  <a:close/>
                </a:path>
                <a:path w="1852295" h="127635">
                  <a:moveTo>
                    <a:pt x="624010" y="62436"/>
                  </a:moveTo>
                  <a:lnTo>
                    <a:pt x="589821" y="62436"/>
                  </a:lnTo>
                  <a:lnTo>
                    <a:pt x="596544" y="60471"/>
                  </a:lnTo>
                  <a:lnTo>
                    <a:pt x="604524" y="52613"/>
                  </a:lnTo>
                  <a:lnTo>
                    <a:pt x="606519" y="45798"/>
                  </a:lnTo>
                  <a:lnTo>
                    <a:pt x="606519" y="26889"/>
                  </a:lnTo>
                  <a:lnTo>
                    <a:pt x="604616" y="20489"/>
                  </a:lnTo>
                  <a:lnTo>
                    <a:pt x="597004" y="13306"/>
                  </a:lnTo>
                  <a:lnTo>
                    <a:pt x="590036" y="11511"/>
                  </a:lnTo>
                  <a:lnTo>
                    <a:pt x="623961" y="11511"/>
                  </a:lnTo>
                  <a:lnTo>
                    <a:pt x="627689" y="14538"/>
                  </a:lnTo>
                  <a:lnTo>
                    <a:pt x="631890" y="20489"/>
                  </a:lnTo>
                  <a:lnTo>
                    <a:pt x="634412" y="27615"/>
                  </a:lnTo>
                  <a:lnTo>
                    <a:pt x="635252" y="35914"/>
                  </a:lnTo>
                  <a:lnTo>
                    <a:pt x="633698" y="47989"/>
                  </a:lnTo>
                  <a:lnTo>
                    <a:pt x="629036" y="57693"/>
                  </a:lnTo>
                  <a:lnTo>
                    <a:pt x="624010" y="62436"/>
                  </a:lnTo>
                  <a:close/>
                </a:path>
                <a:path w="1852295" h="127635">
                  <a:moveTo>
                    <a:pt x="763535" y="73578"/>
                  </a:moveTo>
                  <a:lnTo>
                    <a:pt x="732904" y="73578"/>
                  </a:lnTo>
                  <a:lnTo>
                    <a:pt x="713105" y="18970"/>
                  </a:lnTo>
                  <a:lnTo>
                    <a:pt x="742817" y="18970"/>
                  </a:lnTo>
                  <a:lnTo>
                    <a:pt x="763535" y="73578"/>
                  </a:lnTo>
                  <a:close/>
                </a:path>
                <a:path w="1852295" h="127635">
                  <a:moveTo>
                    <a:pt x="655919" y="124872"/>
                  </a:moveTo>
                  <a:lnTo>
                    <a:pt x="616741" y="124872"/>
                  </a:lnTo>
                  <a:lnTo>
                    <a:pt x="582301" y="72565"/>
                  </a:lnTo>
                  <a:lnTo>
                    <a:pt x="612248" y="72565"/>
                  </a:lnTo>
                  <a:lnTo>
                    <a:pt x="643356" y="115663"/>
                  </a:lnTo>
                  <a:lnTo>
                    <a:pt x="656241" y="118062"/>
                  </a:lnTo>
                  <a:lnTo>
                    <a:pt x="655919" y="118149"/>
                  </a:lnTo>
                  <a:lnTo>
                    <a:pt x="655919" y="124872"/>
                  </a:lnTo>
                  <a:close/>
                </a:path>
                <a:path w="1852295" h="127635">
                  <a:moveTo>
                    <a:pt x="788893" y="124872"/>
                  </a:moveTo>
                  <a:lnTo>
                    <a:pt x="733917" y="124872"/>
                  </a:lnTo>
                  <a:lnTo>
                    <a:pt x="733917" y="118149"/>
                  </a:lnTo>
                  <a:lnTo>
                    <a:pt x="748190" y="115663"/>
                  </a:lnTo>
                  <a:lnTo>
                    <a:pt x="736403" y="83708"/>
                  </a:lnTo>
                  <a:lnTo>
                    <a:pt x="767378" y="83708"/>
                  </a:lnTo>
                  <a:lnTo>
                    <a:pt x="779501" y="115663"/>
                  </a:lnTo>
                  <a:lnTo>
                    <a:pt x="788893" y="118149"/>
                  </a:lnTo>
                  <a:lnTo>
                    <a:pt x="788893" y="124872"/>
                  </a:lnTo>
                  <a:close/>
                </a:path>
                <a:path w="1852295" h="127635">
                  <a:moveTo>
                    <a:pt x="656709" y="124872"/>
                  </a:moveTo>
                  <a:lnTo>
                    <a:pt x="655919" y="124872"/>
                  </a:lnTo>
                  <a:lnTo>
                    <a:pt x="655919" y="118149"/>
                  </a:lnTo>
                  <a:lnTo>
                    <a:pt x="656241" y="118062"/>
                  </a:lnTo>
                  <a:lnTo>
                    <a:pt x="656709" y="118149"/>
                  </a:lnTo>
                  <a:lnTo>
                    <a:pt x="656709" y="124872"/>
                  </a:lnTo>
                  <a:close/>
                </a:path>
                <a:path w="1852295" h="127635">
                  <a:moveTo>
                    <a:pt x="859495" y="125425"/>
                  </a:moveTo>
                  <a:lnTo>
                    <a:pt x="817502" y="124872"/>
                  </a:lnTo>
                  <a:lnTo>
                    <a:pt x="793375" y="124872"/>
                  </a:lnTo>
                  <a:lnTo>
                    <a:pt x="793375" y="118149"/>
                  </a:lnTo>
                  <a:lnTo>
                    <a:pt x="809305" y="115663"/>
                  </a:lnTo>
                  <a:lnTo>
                    <a:pt x="809305" y="10498"/>
                  </a:lnTo>
                  <a:lnTo>
                    <a:pt x="793375" y="8103"/>
                  </a:lnTo>
                  <a:lnTo>
                    <a:pt x="793375" y="1381"/>
                  </a:lnTo>
                  <a:lnTo>
                    <a:pt x="853324" y="1381"/>
                  </a:lnTo>
                  <a:lnTo>
                    <a:pt x="864813" y="1792"/>
                  </a:lnTo>
                  <a:lnTo>
                    <a:pt x="874689" y="3027"/>
                  </a:lnTo>
                  <a:lnTo>
                    <a:pt x="882954" y="5084"/>
                  </a:lnTo>
                  <a:lnTo>
                    <a:pt x="889609" y="7965"/>
                  </a:lnTo>
                  <a:lnTo>
                    <a:pt x="895906" y="11511"/>
                  </a:lnTo>
                  <a:lnTo>
                    <a:pt x="838314" y="11511"/>
                  </a:lnTo>
                  <a:lnTo>
                    <a:pt x="838314" y="54516"/>
                  </a:lnTo>
                  <a:lnTo>
                    <a:pt x="888331" y="54516"/>
                  </a:lnTo>
                  <a:lnTo>
                    <a:pt x="883622" y="57187"/>
                  </a:lnTo>
                  <a:lnTo>
                    <a:pt x="875886" y="58844"/>
                  </a:lnTo>
                  <a:lnTo>
                    <a:pt x="883973" y="60084"/>
                  </a:lnTo>
                  <a:lnTo>
                    <a:pt x="891012" y="62056"/>
                  </a:lnTo>
                  <a:lnTo>
                    <a:pt x="896755" y="64646"/>
                  </a:lnTo>
                  <a:lnTo>
                    <a:pt x="838314" y="64646"/>
                  </a:lnTo>
                  <a:lnTo>
                    <a:pt x="838314" y="114742"/>
                  </a:lnTo>
                  <a:lnTo>
                    <a:pt x="847155" y="115111"/>
                  </a:lnTo>
                  <a:lnTo>
                    <a:pt x="854122" y="115295"/>
                  </a:lnTo>
                  <a:lnTo>
                    <a:pt x="898454" y="115295"/>
                  </a:lnTo>
                  <a:lnTo>
                    <a:pt x="897528" y="116123"/>
                  </a:lnTo>
                  <a:lnTo>
                    <a:pt x="890177" y="120193"/>
                  </a:lnTo>
                  <a:lnTo>
                    <a:pt x="881389" y="123099"/>
                  </a:lnTo>
                  <a:lnTo>
                    <a:pt x="871161" y="124843"/>
                  </a:lnTo>
                  <a:lnTo>
                    <a:pt x="859495" y="125425"/>
                  </a:lnTo>
                  <a:close/>
                </a:path>
                <a:path w="1852295" h="127635">
                  <a:moveTo>
                    <a:pt x="888331" y="54516"/>
                  </a:moveTo>
                  <a:lnTo>
                    <a:pt x="858420" y="54516"/>
                  </a:lnTo>
                  <a:lnTo>
                    <a:pt x="863271" y="52797"/>
                  </a:lnTo>
                  <a:lnTo>
                    <a:pt x="869532" y="45921"/>
                  </a:lnTo>
                  <a:lnTo>
                    <a:pt x="871098" y="40089"/>
                  </a:lnTo>
                  <a:lnTo>
                    <a:pt x="871098" y="24679"/>
                  </a:lnTo>
                  <a:lnTo>
                    <a:pt x="869547" y="19492"/>
                  </a:lnTo>
                  <a:lnTo>
                    <a:pt x="863346" y="13107"/>
                  </a:lnTo>
                  <a:lnTo>
                    <a:pt x="858235" y="11511"/>
                  </a:lnTo>
                  <a:lnTo>
                    <a:pt x="895906" y="11511"/>
                  </a:lnTo>
                  <a:lnTo>
                    <a:pt x="897405" y="12355"/>
                  </a:lnTo>
                  <a:lnTo>
                    <a:pt x="901304" y="19461"/>
                  </a:lnTo>
                  <a:lnTo>
                    <a:pt x="901304" y="36651"/>
                  </a:lnTo>
                  <a:lnTo>
                    <a:pt x="899001" y="43005"/>
                  </a:lnTo>
                  <a:lnTo>
                    <a:pt x="889792" y="53687"/>
                  </a:lnTo>
                  <a:lnTo>
                    <a:pt x="888331" y="54516"/>
                  </a:lnTo>
                  <a:close/>
                </a:path>
                <a:path w="1852295" h="127635">
                  <a:moveTo>
                    <a:pt x="898454" y="115295"/>
                  </a:moveTo>
                  <a:lnTo>
                    <a:pt x="866402" y="115295"/>
                  </a:lnTo>
                  <a:lnTo>
                    <a:pt x="871728" y="113115"/>
                  </a:lnTo>
                  <a:lnTo>
                    <a:pt x="878664" y="104398"/>
                  </a:lnTo>
                  <a:lnTo>
                    <a:pt x="880399" y="97767"/>
                  </a:lnTo>
                  <a:lnTo>
                    <a:pt x="880399" y="80700"/>
                  </a:lnTo>
                  <a:lnTo>
                    <a:pt x="878357" y="74622"/>
                  </a:lnTo>
                  <a:lnTo>
                    <a:pt x="870192" y="66641"/>
                  </a:lnTo>
                  <a:lnTo>
                    <a:pt x="863516" y="64646"/>
                  </a:lnTo>
                  <a:lnTo>
                    <a:pt x="896755" y="64646"/>
                  </a:lnTo>
                  <a:lnTo>
                    <a:pt x="897004" y="64758"/>
                  </a:lnTo>
                  <a:lnTo>
                    <a:pt x="901949" y="68191"/>
                  </a:lnTo>
                  <a:lnTo>
                    <a:pt x="907842" y="73256"/>
                  </a:lnTo>
                  <a:lnTo>
                    <a:pt x="910788" y="80147"/>
                  </a:lnTo>
                  <a:lnTo>
                    <a:pt x="910788" y="88865"/>
                  </a:lnTo>
                  <a:lnTo>
                    <a:pt x="909959" y="97303"/>
                  </a:lnTo>
                  <a:lnTo>
                    <a:pt x="907473" y="104658"/>
                  </a:lnTo>
                  <a:lnTo>
                    <a:pt x="903329" y="110932"/>
                  </a:lnTo>
                  <a:lnTo>
                    <a:pt x="898454" y="115295"/>
                  </a:lnTo>
                  <a:close/>
                </a:path>
                <a:path w="1852295" h="127635">
                  <a:moveTo>
                    <a:pt x="982891" y="124872"/>
                  </a:moveTo>
                  <a:lnTo>
                    <a:pt x="922204" y="124872"/>
                  </a:lnTo>
                  <a:lnTo>
                    <a:pt x="922204" y="118057"/>
                  </a:lnTo>
                  <a:lnTo>
                    <a:pt x="938044" y="115663"/>
                  </a:lnTo>
                  <a:lnTo>
                    <a:pt x="938044" y="10590"/>
                  </a:lnTo>
                  <a:lnTo>
                    <a:pt x="922204" y="8103"/>
                  </a:lnTo>
                  <a:lnTo>
                    <a:pt x="922204" y="1381"/>
                  </a:lnTo>
                  <a:lnTo>
                    <a:pt x="982891" y="1381"/>
                  </a:lnTo>
                  <a:lnTo>
                    <a:pt x="982891" y="8103"/>
                  </a:lnTo>
                  <a:lnTo>
                    <a:pt x="967051" y="10590"/>
                  </a:lnTo>
                  <a:lnTo>
                    <a:pt x="967051" y="115663"/>
                  </a:lnTo>
                  <a:lnTo>
                    <a:pt x="982891" y="118057"/>
                  </a:lnTo>
                  <a:lnTo>
                    <a:pt x="982891" y="124872"/>
                  </a:lnTo>
                  <a:close/>
                </a:path>
                <a:path w="1852295" h="127635">
                  <a:moveTo>
                    <a:pt x="1102458" y="124872"/>
                  </a:moveTo>
                  <a:lnTo>
                    <a:pt x="991306" y="124872"/>
                  </a:lnTo>
                  <a:lnTo>
                    <a:pt x="991306" y="118149"/>
                  </a:lnTo>
                  <a:lnTo>
                    <a:pt x="1007145" y="115663"/>
                  </a:lnTo>
                  <a:lnTo>
                    <a:pt x="1007145" y="10498"/>
                  </a:lnTo>
                  <a:lnTo>
                    <a:pt x="991399" y="8103"/>
                  </a:lnTo>
                  <a:lnTo>
                    <a:pt x="991399" y="1381"/>
                  </a:lnTo>
                  <a:lnTo>
                    <a:pt x="1055217" y="1381"/>
                  </a:lnTo>
                  <a:lnTo>
                    <a:pt x="1055217" y="8103"/>
                  </a:lnTo>
                  <a:lnTo>
                    <a:pt x="1036153" y="10498"/>
                  </a:lnTo>
                  <a:lnTo>
                    <a:pt x="1036153" y="115111"/>
                  </a:lnTo>
                  <a:lnTo>
                    <a:pt x="1103374" y="115111"/>
                  </a:lnTo>
                  <a:lnTo>
                    <a:pt x="1102458" y="124872"/>
                  </a:lnTo>
                  <a:close/>
                </a:path>
                <a:path w="1852295" h="127635">
                  <a:moveTo>
                    <a:pt x="1103374" y="115111"/>
                  </a:moveTo>
                  <a:lnTo>
                    <a:pt x="1061293" y="115111"/>
                  </a:lnTo>
                  <a:lnTo>
                    <a:pt x="1070451" y="114995"/>
                  </a:lnTo>
                  <a:lnTo>
                    <a:pt x="1078307" y="114650"/>
                  </a:lnTo>
                  <a:lnTo>
                    <a:pt x="1084863" y="114075"/>
                  </a:lnTo>
                  <a:lnTo>
                    <a:pt x="1090118" y="113269"/>
                  </a:lnTo>
                  <a:lnTo>
                    <a:pt x="1097668" y="87576"/>
                  </a:lnTo>
                  <a:lnTo>
                    <a:pt x="1105957" y="87576"/>
                  </a:lnTo>
                  <a:lnTo>
                    <a:pt x="1103374" y="115111"/>
                  </a:lnTo>
                  <a:close/>
                </a:path>
                <a:path w="1852295" h="127635">
                  <a:moveTo>
                    <a:pt x="1180730" y="124872"/>
                  </a:moveTo>
                  <a:lnTo>
                    <a:pt x="1120043" y="124872"/>
                  </a:lnTo>
                  <a:lnTo>
                    <a:pt x="1120043" y="118057"/>
                  </a:lnTo>
                  <a:lnTo>
                    <a:pt x="1135884" y="115663"/>
                  </a:lnTo>
                  <a:lnTo>
                    <a:pt x="1135884" y="10590"/>
                  </a:lnTo>
                  <a:lnTo>
                    <a:pt x="1120043" y="8103"/>
                  </a:lnTo>
                  <a:lnTo>
                    <a:pt x="1120043" y="1381"/>
                  </a:lnTo>
                  <a:lnTo>
                    <a:pt x="1180730" y="1381"/>
                  </a:lnTo>
                  <a:lnTo>
                    <a:pt x="1180730" y="8103"/>
                  </a:lnTo>
                  <a:lnTo>
                    <a:pt x="1164890" y="10590"/>
                  </a:lnTo>
                  <a:lnTo>
                    <a:pt x="1164890" y="115663"/>
                  </a:lnTo>
                  <a:lnTo>
                    <a:pt x="1180730" y="118057"/>
                  </a:lnTo>
                  <a:lnTo>
                    <a:pt x="1180730" y="124872"/>
                  </a:lnTo>
                  <a:close/>
                </a:path>
                <a:path w="1852295" h="127635">
                  <a:moveTo>
                    <a:pt x="1198381" y="35914"/>
                  </a:moveTo>
                  <a:lnTo>
                    <a:pt x="1190000" y="35914"/>
                  </a:lnTo>
                  <a:lnTo>
                    <a:pt x="1190000" y="1381"/>
                  </a:lnTo>
                  <a:lnTo>
                    <a:pt x="1309994" y="1381"/>
                  </a:lnTo>
                  <a:lnTo>
                    <a:pt x="1309994" y="11142"/>
                  </a:lnTo>
                  <a:lnTo>
                    <a:pt x="1230520" y="11142"/>
                  </a:lnTo>
                  <a:lnTo>
                    <a:pt x="1220758" y="11257"/>
                  </a:lnTo>
                  <a:lnTo>
                    <a:pt x="1212562" y="11603"/>
                  </a:lnTo>
                  <a:lnTo>
                    <a:pt x="1205932" y="12178"/>
                  </a:lnTo>
                  <a:lnTo>
                    <a:pt x="1200867" y="12984"/>
                  </a:lnTo>
                  <a:lnTo>
                    <a:pt x="1198381" y="35914"/>
                  </a:lnTo>
                  <a:close/>
                </a:path>
                <a:path w="1852295" h="127635">
                  <a:moveTo>
                    <a:pt x="1283931" y="124872"/>
                  </a:moveTo>
                  <a:lnTo>
                    <a:pt x="1215602" y="124872"/>
                  </a:lnTo>
                  <a:lnTo>
                    <a:pt x="1215602" y="118149"/>
                  </a:lnTo>
                  <a:lnTo>
                    <a:pt x="1235216" y="115663"/>
                  </a:lnTo>
                  <a:lnTo>
                    <a:pt x="1235216" y="11142"/>
                  </a:lnTo>
                  <a:lnTo>
                    <a:pt x="1309994" y="11142"/>
                  </a:lnTo>
                  <a:lnTo>
                    <a:pt x="1309994" y="11326"/>
                  </a:lnTo>
                  <a:lnTo>
                    <a:pt x="1264317" y="11326"/>
                  </a:lnTo>
                  <a:lnTo>
                    <a:pt x="1264317" y="115663"/>
                  </a:lnTo>
                  <a:lnTo>
                    <a:pt x="1283931" y="118149"/>
                  </a:lnTo>
                  <a:lnTo>
                    <a:pt x="1283931" y="124872"/>
                  </a:lnTo>
                  <a:close/>
                </a:path>
                <a:path w="1852295" h="127635">
                  <a:moveTo>
                    <a:pt x="1309994" y="35914"/>
                  </a:moveTo>
                  <a:lnTo>
                    <a:pt x="1301520" y="35914"/>
                  </a:lnTo>
                  <a:lnTo>
                    <a:pt x="1299034" y="12984"/>
                  </a:lnTo>
                  <a:lnTo>
                    <a:pt x="1294280" y="12259"/>
                  </a:lnTo>
                  <a:lnTo>
                    <a:pt x="1287661" y="11741"/>
                  </a:lnTo>
                  <a:lnTo>
                    <a:pt x="1279177" y="11430"/>
                  </a:lnTo>
                  <a:lnTo>
                    <a:pt x="1268828" y="11326"/>
                  </a:lnTo>
                  <a:lnTo>
                    <a:pt x="1309994" y="11326"/>
                  </a:lnTo>
                  <a:lnTo>
                    <a:pt x="1309994" y="35914"/>
                  </a:lnTo>
                  <a:close/>
                </a:path>
                <a:path w="1852295" h="127635">
                  <a:moveTo>
                    <a:pt x="1379701" y="124872"/>
                  </a:moveTo>
                  <a:lnTo>
                    <a:pt x="1319014" y="124872"/>
                  </a:lnTo>
                  <a:lnTo>
                    <a:pt x="1319014" y="118057"/>
                  </a:lnTo>
                  <a:lnTo>
                    <a:pt x="1334855" y="115663"/>
                  </a:lnTo>
                  <a:lnTo>
                    <a:pt x="1334855" y="10590"/>
                  </a:lnTo>
                  <a:lnTo>
                    <a:pt x="1319014" y="8103"/>
                  </a:lnTo>
                  <a:lnTo>
                    <a:pt x="1319014" y="1381"/>
                  </a:lnTo>
                  <a:lnTo>
                    <a:pt x="1379701" y="1381"/>
                  </a:lnTo>
                  <a:lnTo>
                    <a:pt x="1379701" y="8103"/>
                  </a:lnTo>
                  <a:lnTo>
                    <a:pt x="1363861" y="10590"/>
                  </a:lnTo>
                  <a:lnTo>
                    <a:pt x="1363861" y="115663"/>
                  </a:lnTo>
                  <a:lnTo>
                    <a:pt x="1379701" y="118057"/>
                  </a:lnTo>
                  <a:lnTo>
                    <a:pt x="1379701" y="124872"/>
                  </a:lnTo>
                  <a:close/>
                </a:path>
                <a:path w="1852295" h="127635">
                  <a:moveTo>
                    <a:pt x="1500398" y="124872"/>
                  </a:moveTo>
                  <a:lnTo>
                    <a:pt x="1389248" y="124872"/>
                  </a:lnTo>
                  <a:lnTo>
                    <a:pt x="1389248" y="118149"/>
                  </a:lnTo>
                  <a:lnTo>
                    <a:pt x="1405087" y="115663"/>
                  </a:lnTo>
                  <a:lnTo>
                    <a:pt x="1405087" y="10498"/>
                  </a:lnTo>
                  <a:lnTo>
                    <a:pt x="1389248" y="8103"/>
                  </a:lnTo>
                  <a:lnTo>
                    <a:pt x="1389248" y="1381"/>
                  </a:lnTo>
                  <a:lnTo>
                    <a:pt x="1494414" y="1381"/>
                  </a:lnTo>
                  <a:lnTo>
                    <a:pt x="1494414" y="11511"/>
                  </a:lnTo>
                  <a:lnTo>
                    <a:pt x="1434095" y="11511"/>
                  </a:lnTo>
                  <a:lnTo>
                    <a:pt x="1434095" y="56818"/>
                  </a:lnTo>
                  <a:lnTo>
                    <a:pt x="1477469" y="56818"/>
                  </a:lnTo>
                  <a:lnTo>
                    <a:pt x="1477469" y="67132"/>
                  </a:lnTo>
                  <a:lnTo>
                    <a:pt x="1434095" y="67132"/>
                  </a:lnTo>
                  <a:lnTo>
                    <a:pt x="1434095" y="114742"/>
                  </a:lnTo>
                  <a:lnTo>
                    <a:pt x="1500913" y="114742"/>
                  </a:lnTo>
                  <a:lnTo>
                    <a:pt x="1500398" y="124872"/>
                  </a:lnTo>
                  <a:close/>
                </a:path>
                <a:path w="1852295" h="127635">
                  <a:moveTo>
                    <a:pt x="1494414" y="32783"/>
                  </a:moveTo>
                  <a:lnTo>
                    <a:pt x="1486033" y="32783"/>
                  </a:lnTo>
                  <a:lnTo>
                    <a:pt x="1483087" y="12800"/>
                  </a:lnTo>
                  <a:lnTo>
                    <a:pt x="1477354" y="12236"/>
                  </a:lnTo>
                  <a:lnTo>
                    <a:pt x="1470471" y="11833"/>
                  </a:lnTo>
                  <a:lnTo>
                    <a:pt x="1462436" y="11591"/>
                  </a:lnTo>
                  <a:lnTo>
                    <a:pt x="1453249" y="11511"/>
                  </a:lnTo>
                  <a:lnTo>
                    <a:pt x="1494414" y="11511"/>
                  </a:lnTo>
                  <a:lnTo>
                    <a:pt x="1494414" y="32783"/>
                  </a:lnTo>
                  <a:close/>
                </a:path>
                <a:path w="1852295" h="127635">
                  <a:moveTo>
                    <a:pt x="1477469" y="56818"/>
                  </a:moveTo>
                  <a:lnTo>
                    <a:pt x="1466419" y="56818"/>
                  </a:lnTo>
                  <a:lnTo>
                    <a:pt x="1469274" y="43189"/>
                  </a:lnTo>
                  <a:lnTo>
                    <a:pt x="1477469" y="43189"/>
                  </a:lnTo>
                  <a:lnTo>
                    <a:pt x="1477469" y="56818"/>
                  </a:lnTo>
                  <a:close/>
                </a:path>
                <a:path w="1852295" h="127635">
                  <a:moveTo>
                    <a:pt x="1477469" y="81130"/>
                  </a:moveTo>
                  <a:lnTo>
                    <a:pt x="1469274" y="81130"/>
                  </a:lnTo>
                  <a:lnTo>
                    <a:pt x="1466419" y="67132"/>
                  </a:lnTo>
                  <a:lnTo>
                    <a:pt x="1477469" y="67132"/>
                  </a:lnTo>
                  <a:lnTo>
                    <a:pt x="1477469" y="81130"/>
                  </a:lnTo>
                  <a:close/>
                </a:path>
                <a:path w="1852295" h="127635">
                  <a:moveTo>
                    <a:pt x="1500913" y="114742"/>
                  </a:moveTo>
                  <a:lnTo>
                    <a:pt x="1457394" y="114742"/>
                  </a:lnTo>
                  <a:lnTo>
                    <a:pt x="1468249" y="114650"/>
                  </a:lnTo>
                  <a:lnTo>
                    <a:pt x="1477054" y="114374"/>
                  </a:lnTo>
                  <a:lnTo>
                    <a:pt x="1483812" y="113913"/>
                  </a:lnTo>
                  <a:lnTo>
                    <a:pt x="1488521" y="113269"/>
                  </a:lnTo>
                  <a:lnTo>
                    <a:pt x="1493769" y="90431"/>
                  </a:lnTo>
                  <a:lnTo>
                    <a:pt x="1502149" y="90431"/>
                  </a:lnTo>
                  <a:lnTo>
                    <a:pt x="1500913" y="114742"/>
                  </a:lnTo>
                  <a:close/>
                </a:path>
                <a:path w="1852295" h="127635">
                  <a:moveTo>
                    <a:pt x="1594946" y="117413"/>
                  </a:moveTo>
                  <a:lnTo>
                    <a:pt x="1560876" y="117413"/>
                  </a:lnTo>
                  <a:lnTo>
                    <a:pt x="1572440" y="116054"/>
                  </a:lnTo>
                  <a:lnTo>
                    <a:pt x="1580699" y="111980"/>
                  </a:lnTo>
                  <a:lnTo>
                    <a:pt x="1585654" y="105188"/>
                  </a:lnTo>
                  <a:lnTo>
                    <a:pt x="1587306" y="95680"/>
                  </a:lnTo>
                  <a:lnTo>
                    <a:pt x="1587306" y="91137"/>
                  </a:lnTo>
                  <a:lnTo>
                    <a:pt x="1555935" y="72289"/>
                  </a:lnTo>
                  <a:lnTo>
                    <a:pt x="1548336" y="69450"/>
                  </a:lnTo>
                  <a:lnTo>
                    <a:pt x="1521573" y="40073"/>
                  </a:lnTo>
                  <a:lnTo>
                    <a:pt x="1521463" y="33336"/>
                  </a:lnTo>
                  <a:lnTo>
                    <a:pt x="1522156" y="25672"/>
                  </a:lnTo>
                  <a:lnTo>
                    <a:pt x="1554980" y="532"/>
                  </a:lnTo>
                  <a:lnTo>
                    <a:pt x="1565022" y="0"/>
                  </a:lnTo>
                  <a:lnTo>
                    <a:pt x="1572963" y="247"/>
                  </a:lnTo>
                  <a:lnTo>
                    <a:pt x="1581320" y="989"/>
                  </a:lnTo>
                  <a:lnTo>
                    <a:pt x="1590092" y="2227"/>
                  </a:lnTo>
                  <a:lnTo>
                    <a:pt x="1599278" y="3959"/>
                  </a:lnTo>
                  <a:lnTo>
                    <a:pt x="1599278" y="9577"/>
                  </a:lnTo>
                  <a:lnTo>
                    <a:pt x="1557470" y="9577"/>
                  </a:lnTo>
                  <a:lnTo>
                    <a:pt x="1551669" y="10973"/>
                  </a:lnTo>
                  <a:lnTo>
                    <a:pt x="1543565" y="16560"/>
                  </a:lnTo>
                  <a:lnTo>
                    <a:pt x="1541537" y="20842"/>
                  </a:lnTo>
                  <a:lnTo>
                    <a:pt x="1541537" y="30726"/>
                  </a:lnTo>
                  <a:lnTo>
                    <a:pt x="1543227" y="34241"/>
                  </a:lnTo>
                  <a:lnTo>
                    <a:pt x="1549979" y="40073"/>
                  </a:lnTo>
                  <a:lnTo>
                    <a:pt x="1555260" y="42667"/>
                  </a:lnTo>
                  <a:lnTo>
                    <a:pt x="1562442" y="44939"/>
                  </a:lnTo>
                  <a:lnTo>
                    <a:pt x="1572160" y="48280"/>
                  </a:lnTo>
                  <a:lnTo>
                    <a:pt x="1606185" y="74653"/>
                  </a:lnTo>
                  <a:lnTo>
                    <a:pt x="1607565" y="80577"/>
                  </a:lnTo>
                  <a:lnTo>
                    <a:pt x="1607565" y="87392"/>
                  </a:lnTo>
                  <a:lnTo>
                    <a:pt x="1604670" y="104595"/>
                  </a:lnTo>
                  <a:lnTo>
                    <a:pt x="1595985" y="116883"/>
                  </a:lnTo>
                  <a:lnTo>
                    <a:pt x="1594946" y="117413"/>
                  </a:lnTo>
                  <a:close/>
                </a:path>
                <a:path w="1852295" h="127635">
                  <a:moveTo>
                    <a:pt x="1599278" y="33336"/>
                  </a:moveTo>
                  <a:lnTo>
                    <a:pt x="1591082" y="33336"/>
                  </a:lnTo>
                  <a:lnTo>
                    <a:pt x="1586939" y="16391"/>
                  </a:lnTo>
                  <a:lnTo>
                    <a:pt x="1580675" y="11848"/>
                  </a:lnTo>
                  <a:lnTo>
                    <a:pt x="1573371" y="9577"/>
                  </a:lnTo>
                  <a:lnTo>
                    <a:pt x="1599278" y="9577"/>
                  </a:lnTo>
                  <a:lnTo>
                    <a:pt x="1599278" y="33336"/>
                  </a:lnTo>
                  <a:close/>
                </a:path>
                <a:path w="1852295" h="127635">
                  <a:moveTo>
                    <a:pt x="1561246" y="126714"/>
                  </a:moveTo>
                  <a:lnTo>
                    <a:pt x="1554185" y="126714"/>
                  </a:lnTo>
                  <a:lnTo>
                    <a:pt x="1546986" y="126115"/>
                  </a:lnTo>
                  <a:lnTo>
                    <a:pt x="1532313" y="123721"/>
                  </a:lnTo>
                  <a:lnTo>
                    <a:pt x="1526006" y="122140"/>
                  </a:lnTo>
                  <a:lnTo>
                    <a:pt x="1520726" y="120175"/>
                  </a:lnTo>
                  <a:lnTo>
                    <a:pt x="1520726" y="87023"/>
                  </a:lnTo>
                  <a:lnTo>
                    <a:pt x="1528830" y="87023"/>
                  </a:lnTo>
                  <a:lnTo>
                    <a:pt x="1532973" y="106823"/>
                  </a:lnTo>
                  <a:lnTo>
                    <a:pt x="1535553" y="109831"/>
                  </a:lnTo>
                  <a:lnTo>
                    <a:pt x="1539451" y="112348"/>
                  </a:lnTo>
                  <a:lnTo>
                    <a:pt x="1549887" y="116400"/>
                  </a:lnTo>
                  <a:lnTo>
                    <a:pt x="1555290" y="117413"/>
                  </a:lnTo>
                  <a:lnTo>
                    <a:pt x="1594946" y="117413"/>
                  </a:lnTo>
                  <a:lnTo>
                    <a:pt x="1581510" y="124256"/>
                  </a:lnTo>
                  <a:lnTo>
                    <a:pt x="1561246" y="126714"/>
                  </a:lnTo>
                  <a:close/>
                </a:path>
                <a:path w="1852295" h="127635">
                  <a:moveTo>
                    <a:pt x="1840995" y="127543"/>
                  </a:moveTo>
                  <a:lnTo>
                    <a:pt x="1832401" y="127543"/>
                  </a:lnTo>
                  <a:lnTo>
                    <a:pt x="1828779" y="126054"/>
                  </a:lnTo>
                  <a:lnTo>
                    <a:pt x="1822961" y="120175"/>
                  </a:lnTo>
                  <a:lnTo>
                    <a:pt x="1821504" y="116553"/>
                  </a:lnTo>
                  <a:lnTo>
                    <a:pt x="1821504" y="107958"/>
                  </a:lnTo>
                  <a:lnTo>
                    <a:pt x="1822961" y="104336"/>
                  </a:lnTo>
                  <a:lnTo>
                    <a:pt x="1828795" y="98442"/>
                  </a:lnTo>
                  <a:lnTo>
                    <a:pt x="1832401" y="96969"/>
                  </a:lnTo>
                  <a:lnTo>
                    <a:pt x="1840935" y="96969"/>
                  </a:lnTo>
                  <a:lnTo>
                    <a:pt x="1844541" y="98442"/>
                  </a:lnTo>
                  <a:lnTo>
                    <a:pt x="1850497" y="104336"/>
                  </a:lnTo>
                  <a:lnTo>
                    <a:pt x="1851985" y="107958"/>
                  </a:lnTo>
                  <a:lnTo>
                    <a:pt x="1851960" y="116553"/>
                  </a:lnTo>
                  <a:lnTo>
                    <a:pt x="1850512" y="120099"/>
                  </a:lnTo>
                  <a:lnTo>
                    <a:pt x="1844618" y="126054"/>
                  </a:lnTo>
                  <a:lnTo>
                    <a:pt x="1840995" y="127543"/>
                  </a:lnTo>
                  <a:close/>
                </a:path>
                <a:path w="1852295" h="127635">
                  <a:moveTo>
                    <a:pt x="1840995" y="67040"/>
                  </a:moveTo>
                  <a:lnTo>
                    <a:pt x="1832401" y="67040"/>
                  </a:lnTo>
                  <a:lnTo>
                    <a:pt x="1828780" y="65551"/>
                  </a:lnTo>
                  <a:lnTo>
                    <a:pt x="1822961" y="59673"/>
                  </a:lnTo>
                  <a:lnTo>
                    <a:pt x="1821504" y="56051"/>
                  </a:lnTo>
                  <a:lnTo>
                    <a:pt x="1821504" y="47456"/>
                  </a:lnTo>
                  <a:lnTo>
                    <a:pt x="1822931" y="43834"/>
                  </a:lnTo>
                  <a:lnTo>
                    <a:pt x="1828640" y="37940"/>
                  </a:lnTo>
                  <a:lnTo>
                    <a:pt x="1832278" y="36467"/>
                  </a:lnTo>
                  <a:lnTo>
                    <a:pt x="1841057" y="36467"/>
                  </a:lnTo>
                  <a:lnTo>
                    <a:pt x="1844695" y="37955"/>
                  </a:lnTo>
                  <a:lnTo>
                    <a:pt x="1850527" y="43910"/>
                  </a:lnTo>
                  <a:lnTo>
                    <a:pt x="1851960" y="47456"/>
                  </a:lnTo>
                  <a:lnTo>
                    <a:pt x="1851960" y="56051"/>
                  </a:lnTo>
                  <a:lnTo>
                    <a:pt x="1850512" y="59596"/>
                  </a:lnTo>
                  <a:lnTo>
                    <a:pt x="1844618" y="65551"/>
                  </a:lnTo>
                  <a:lnTo>
                    <a:pt x="1840995" y="67040"/>
                  </a:lnTo>
                  <a:close/>
                </a:path>
              </a:pathLst>
            </a:custGeom>
            <a:solidFill>
              <a:srgbClr val="000000"/>
            </a:solidFill>
          </p:spPr>
          <p:txBody>
            <a:bodyPr wrap="square" lIns="0" tIns="0" rIns="0" bIns="0" rtlCol="0"/>
            <a:lstStyle/>
            <a:p>
              <a:endParaRPr/>
            </a:p>
          </p:txBody>
        </p:sp>
      </p:grpSp>
      <p:pic>
        <p:nvPicPr>
          <p:cNvPr id="21" name="object 21"/>
          <p:cNvPicPr/>
          <p:nvPr/>
        </p:nvPicPr>
        <p:blipFill>
          <a:blip r:embed="rId13" cstate="print"/>
          <a:stretch>
            <a:fillRect/>
          </a:stretch>
        </p:blipFill>
        <p:spPr>
          <a:xfrm>
            <a:off x="2836974" y="3435758"/>
            <a:ext cx="4556145" cy="171561"/>
          </a:xfrm>
          <a:prstGeom prst="rect">
            <a:avLst/>
          </a:prstGeom>
        </p:spPr>
      </p:pic>
      <p:grpSp>
        <p:nvGrpSpPr>
          <p:cNvPr id="22" name="object 22"/>
          <p:cNvGrpSpPr/>
          <p:nvPr/>
        </p:nvGrpSpPr>
        <p:grpSpPr>
          <a:xfrm>
            <a:off x="2098548" y="4077111"/>
            <a:ext cx="1204595" cy="196850"/>
            <a:chOff x="2098548" y="4077111"/>
            <a:chExt cx="1204595" cy="196850"/>
          </a:xfrm>
        </p:grpSpPr>
        <p:pic>
          <p:nvPicPr>
            <p:cNvPr id="23" name="object 23"/>
            <p:cNvPicPr/>
            <p:nvPr/>
          </p:nvPicPr>
          <p:blipFill>
            <a:blip r:embed="rId14" cstate="print"/>
            <a:stretch>
              <a:fillRect/>
            </a:stretch>
          </p:blipFill>
          <p:spPr>
            <a:xfrm>
              <a:off x="2098548" y="4077111"/>
              <a:ext cx="206897" cy="193715"/>
            </a:xfrm>
            <a:prstGeom prst="rect">
              <a:avLst/>
            </a:prstGeom>
          </p:spPr>
        </p:pic>
        <p:sp>
          <p:nvSpPr>
            <p:cNvPr id="24" name="object 24"/>
            <p:cNvSpPr/>
            <p:nvPr/>
          </p:nvSpPr>
          <p:spPr>
            <a:xfrm>
              <a:off x="2295530" y="4145954"/>
              <a:ext cx="1007744" cy="127635"/>
            </a:xfrm>
            <a:custGeom>
              <a:avLst/>
              <a:gdLst/>
              <a:ahLst/>
              <a:cxnLst/>
              <a:rect l="l" t="t" r="r" b="b"/>
              <a:pathLst>
                <a:path w="1007745" h="127635">
                  <a:moveTo>
                    <a:pt x="8380" y="35914"/>
                  </a:moveTo>
                  <a:lnTo>
                    <a:pt x="0" y="35914"/>
                  </a:lnTo>
                  <a:lnTo>
                    <a:pt x="0" y="1381"/>
                  </a:lnTo>
                  <a:lnTo>
                    <a:pt x="119991" y="1381"/>
                  </a:lnTo>
                  <a:lnTo>
                    <a:pt x="119991" y="11142"/>
                  </a:lnTo>
                  <a:lnTo>
                    <a:pt x="40519" y="11142"/>
                  </a:lnTo>
                  <a:lnTo>
                    <a:pt x="30757" y="11257"/>
                  </a:lnTo>
                  <a:lnTo>
                    <a:pt x="22561" y="11603"/>
                  </a:lnTo>
                  <a:lnTo>
                    <a:pt x="15931" y="12178"/>
                  </a:lnTo>
                  <a:lnTo>
                    <a:pt x="10866" y="12984"/>
                  </a:lnTo>
                  <a:lnTo>
                    <a:pt x="8380" y="35914"/>
                  </a:lnTo>
                  <a:close/>
                </a:path>
                <a:path w="1007745" h="127635">
                  <a:moveTo>
                    <a:pt x="93930" y="124872"/>
                  </a:moveTo>
                  <a:lnTo>
                    <a:pt x="25600" y="124872"/>
                  </a:lnTo>
                  <a:lnTo>
                    <a:pt x="25600" y="118149"/>
                  </a:lnTo>
                  <a:lnTo>
                    <a:pt x="45215" y="115663"/>
                  </a:lnTo>
                  <a:lnTo>
                    <a:pt x="45215" y="11142"/>
                  </a:lnTo>
                  <a:lnTo>
                    <a:pt x="119991" y="11142"/>
                  </a:lnTo>
                  <a:lnTo>
                    <a:pt x="119991" y="11326"/>
                  </a:lnTo>
                  <a:lnTo>
                    <a:pt x="74315" y="11326"/>
                  </a:lnTo>
                  <a:lnTo>
                    <a:pt x="74315" y="115663"/>
                  </a:lnTo>
                  <a:lnTo>
                    <a:pt x="93930" y="118149"/>
                  </a:lnTo>
                  <a:lnTo>
                    <a:pt x="93930" y="124872"/>
                  </a:lnTo>
                  <a:close/>
                </a:path>
                <a:path w="1007745" h="127635">
                  <a:moveTo>
                    <a:pt x="119991" y="35914"/>
                  </a:moveTo>
                  <a:lnTo>
                    <a:pt x="111519" y="35914"/>
                  </a:lnTo>
                  <a:lnTo>
                    <a:pt x="109033" y="12984"/>
                  </a:lnTo>
                  <a:lnTo>
                    <a:pt x="104279" y="12259"/>
                  </a:lnTo>
                  <a:lnTo>
                    <a:pt x="97660" y="11741"/>
                  </a:lnTo>
                  <a:lnTo>
                    <a:pt x="89176" y="11430"/>
                  </a:lnTo>
                  <a:lnTo>
                    <a:pt x="78828" y="11326"/>
                  </a:lnTo>
                  <a:lnTo>
                    <a:pt x="119991" y="11326"/>
                  </a:lnTo>
                  <a:lnTo>
                    <a:pt x="119991" y="35914"/>
                  </a:lnTo>
                  <a:close/>
                </a:path>
                <a:path w="1007745" h="127635">
                  <a:moveTo>
                    <a:pt x="133986" y="35914"/>
                  </a:moveTo>
                  <a:lnTo>
                    <a:pt x="125606" y="35914"/>
                  </a:lnTo>
                  <a:lnTo>
                    <a:pt x="125606" y="1381"/>
                  </a:lnTo>
                  <a:lnTo>
                    <a:pt x="245598" y="1381"/>
                  </a:lnTo>
                  <a:lnTo>
                    <a:pt x="245598" y="11142"/>
                  </a:lnTo>
                  <a:lnTo>
                    <a:pt x="166125" y="11142"/>
                  </a:lnTo>
                  <a:lnTo>
                    <a:pt x="156363" y="11257"/>
                  </a:lnTo>
                  <a:lnTo>
                    <a:pt x="148168" y="11603"/>
                  </a:lnTo>
                  <a:lnTo>
                    <a:pt x="141537" y="12178"/>
                  </a:lnTo>
                  <a:lnTo>
                    <a:pt x="136472" y="12984"/>
                  </a:lnTo>
                  <a:lnTo>
                    <a:pt x="133986" y="35914"/>
                  </a:lnTo>
                  <a:close/>
                </a:path>
                <a:path w="1007745" h="127635">
                  <a:moveTo>
                    <a:pt x="219536" y="124872"/>
                  </a:moveTo>
                  <a:lnTo>
                    <a:pt x="151206" y="124872"/>
                  </a:lnTo>
                  <a:lnTo>
                    <a:pt x="151206" y="118149"/>
                  </a:lnTo>
                  <a:lnTo>
                    <a:pt x="170821" y="115663"/>
                  </a:lnTo>
                  <a:lnTo>
                    <a:pt x="170821" y="11142"/>
                  </a:lnTo>
                  <a:lnTo>
                    <a:pt x="245598" y="11142"/>
                  </a:lnTo>
                  <a:lnTo>
                    <a:pt x="245598" y="11326"/>
                  </a:lnTo>
                  <a:lnTo>
                    <a:pt x="199922" y="11326"/>
                  </a:lnTo>
                  <a:lnTo>
                    <a:pt x="199922" y="115663"/>
                  </a:lnTo>
                  <a:lnTo>
                    <a:pt x="219536" y="118149"/>
                  </a:lnTo>
                  <a:lnTo>
                    <a:pt x="219536" y="124872"/>
                  </a:lnTo>
                  <a:close/>
                </a:path>
                <a:path w="1007745" h="127635">
                  <a:moveTo>
                    <a:pt x="245598" y="35914"/>
                  </a:moveTo>
                  <a:lnTo>
                    <a:pt x="237125" y="35914"/>
                  </a:lnTo>
                  <a:lnTo>
                    <a:pt x="234639" y="12984"/>
                  </a:lnTo>
                  <a:lnTo>
                    <a:pt x="229885" y="12259"/>
                  </a:lnTo>
                  <a:lnTo>
                    <a:pt x="223266" y="11741"/>
                  </a:lnTo>
                  <a:lnTo>
                    <a:pt x="214782" y="11430"/>
                  </a:lnTo>
                  <a:lnTo>
                    <a:pt x="204433" y="11326"/>
                  </a:lnTo>
                  <a:lnTo>
                    <a:pt x="245598" y="11326"/>
                  </a:lnTo>
                  <a:lnTo>
                    <a:pt x="245598" y="35914"/>
                  </a:lnTo>
                  <a:close/>
                </a:path>
                <a:path w="1007745" h="127635">
                  <a:moveTo>
                    <a:pt x="287678" y="124872"/>
                  </a:moveTo>
                  <a:lnTo>
                    <a:pt x="250108" y="124872"/>
                  </a:lnTo>
                  <a:lnTo>
                    <a:pt x="250108" y="118149"/>
                  </a:lnTo>
                  <a:lnTo>
                    <a:pt x="259315" y="115663"/>
                  </a:lnTo>
                  <a:lnTo>
                    <a:pt x="303242" y="368"/>
                  </a:lnTo>
                  <a:lnTo>
                    <a:pt x="329949" y="368"/>
                  </a:lnTo>
                  <a:lnTo>
                    <a:pt x="337006" y="18970"/>
                  </a:lnTo>
                  <a:lnTo>
                    <a:pt x="307295" y="18970"/>
                  </a:lnTo>
                  <a:lnTo>
                    <a:pt x="286943" y="73578"/>
                  </a:lnTo>
                  <a:lnTo>
                    <a:pt x="357724" y="73578"/>
                  </a:lnTo>
                  <a:lnTo>
                    <a:pt x="361567" y="83708"/>
                  </a:lnTo>
                  <a:lnTo>
                    <a:pt x="283167" y="83708"/>
                  </a:lnTo>
                  <a:lnTo>
                    <a:pt x="271840" y="115663"/>
                  </a:lnTo>
                  <a:lnTo>
                    <a:pt x="287678" y="118149"/>
                  </a:lnTo>
                  <a:lnTo>
                    <a:pt x="287678" y="124872"/>
                  </a:lnTo>
                  <a:close/>
                </a:path>
                <a:path w="1007745" h="127635">
                  <a:moveTo>
                    <a:pt x="357724" y="73578"/>
                  </a:moveTo>
                  <a:lnTo>
                    <a:pt x="327094" y="73578"/>
                  </a:lnTo>
                  <a:lnTo>
                    <a:pt x="307295" y="18970"/>
                  </a:lnTo>
                  <a:lnTo>
                    <a:pt x="337006" y="18970"/>
                  </a:lnTo>
                  <a:lnTo>
                    <a:pt x="357724" y="73578"/>
                  </a:lnTo>
                  <a:close/>
                </a:path>
                <a:path w="1007745" h="127635">
                  <a:moveTo>
                    <a:pt x="383083" y="124872"/>
                  </a:moveTo>
                  <a:lnTo>
                    <a:pt x="328106" y="124872"/>
                  </a:lnTo>
                  <a:lnTo>
                    <a:pt x="328106" y="118149"/>
                  </a:lnTo>
                  <a:lnTo>
                    <a:pt x="342379" y="115663"/>
                  </a:lnTo>
                  <a:lnTo>
                    <a:pt x="330592" y="83708"/>
                  </a:lnTo>
                  <a:lnTo>
                    <a:pt x="361567" y="83708"/>
                  </a:lnTo>
                  <a:lnTo>
                    <a:pt x="373690" y="115663"/>
                  </a:lnTo>
                  <a:lnTo>
                    <a:pt x="383083" y="118149"/>
                  </a:lnTo>
                  <a:lnTo>
                    <a:pt x="383083" y="124872"/>
                  </a:lnTo>
                  <a:close/>
                </a:path>
                <a:path w="1007745" h="127635">
                  <a:moveTo>
                    <a:pt x="466154" y="126714"/>
                  </a:moveTo>
                  <a:lnTo>
                    <a:pt x="458543" y="126714"/>
                  </a:lnTo>
                  <a:lnTo>
                    <a:pt x="443878" y="125684"/>
                  </a:lnTo>
                  <a:lnTo>
                    <a:pt x="402489" y="101194"/>
                  </a:lnTo>
                  <a:lnTo>
                    <a:pt x="392699" y="64554"/>
                  </a:lnTo>
                  <a:lnTo>
                    <a:pt x="393738" y="49667"/>
                  </a:lnTo>
                  <a:lnTo>
                    <a:pt x="418625" y="9246"/>
                  </a:lnTo>
                  <a:lnTo>
                    <a:pt x="458450" y="0"/>
                  </a:lnTo>
                  <a:lnTo>
                    <a:pt x="469277" y="385"/>
                  </a:lnTo>
                  <a:lnTo>
                    <a:pt x="480299" y="1542"/>
                  </a:lnTo>
                  <a:lnTo>
                    <a:pt x="491516" y="3470"/>
                  </a:lnTo>
                  <a:lnTo>
                    <a:pt x="502929" y="6169"/>
                  </a:lnTo>
                  <a:lnTo>
                    <a:pt x="502994" y="9669"/>
                  </a:lnTo>
                  <a:lnTo>
                    <a:pt x="464344" y="9669"/>
                  </a:lnTo>
                  <a:lnTo>
                    <a:pt x="454381" y="10500"/>
                  </a:lnTo>
                  <a:lnTo>
                    <a:pt x="425736" y="39955"/>
                  </a:lnTo>
                  <a:lnTo>
                    <a:pt x="423273" y="64277"/>
                  </a:lnTo>
                  <a:lnTo>
                    <a:pt x="423918" y="76445"/>
                  </a:lnTo>
                  <a:lnTo>
                    <a:pt x="446248" y="113844"/>
                  </a:lnTo>
                  <a:lnTo>
                    <a:pt x="463607" y="117229"/>
                  </a:lnTo>
                  <a:lnTo>
                    <a:pt x="504803" y="117229"/>
                  </a:lnTo>
                  <a:lnTo>
                    <a:pt x="504772" y="118978"/>
                  </a:lnTo>
                  <a:lnTo>
                    <a:pt x="499246" y="121127"/>
                  </a:lnTo>
                  <a:lnTo>
                    <a:pt x="492062" y="122953"/>
                  </a:lnTo>
                  <a:lnTo>
                    <a:pt x="474381" y="125962"/>
                  </a:lnTo>
                  <a:lnTo>
                    <a:pt x="466154" y="126714"/>
                  </a:lnTo>
                  <a:close/>
                </a:path>
                <a:path w="1007745" h="127635">
                  <a:moveTo>
                    <a:pt x="503482" y="35822"/>
                  </a:moveTo>
                  <a:lnTo>
                    <a:pt x="495195" y="35822"/>
                  </a:lnTo>
                  <a:lnTo>
                    <a:pt x="492615" y="17957"/>
                  </a:lnTo>
                  <a:lnTo>
                    <a:pt x="486289" y="14331"/>
                  </a:lnTo>
                  <a:lnTo>
                    <a:pt x="479469" y="11741"/>
                  </a:lnTo>
                  <a:lnTo>
                    <a:pt x="472154" y="10187"/>
                  </a:lnTo>
                  <a:lnTo>
                    <a:pt x="464344" y="9669"/>
                  </a:lnTo>
                  <a:lnTo>
                    <a:pt x="502994" y="9669"/>
                  </a:lnTo>
                  <a:lnTo>
                    <a:pt x="503482" y="35822"/>
                  </a:lnTo>
                  <a:close/>
                </a:path>
                <a:path w="1007745" h="127635">
                  <a:moveTo>
                    <a:pt x="504803" y="117229"/>
                  </a:moveTo>
                  <a:lnTo>
                    <a:pt x="470545" y="117229"/>
                  </a:lnTo>
                  <a:lnTo>
                    <a:pt x="476607" y="116308"/>
                  </a:lnTo>
                  <a:lnTo>
                    <a:pt x="486983" y="112624"/>
                  </a:lnTo>
                  <a:lnTo>
                    <a:pt x="491049" y="110445"/>
                  </a:lnTo>
                  <a:lnTo>
                    <a:pt x="493997" y="107928"/>
                  </a:lnTo>
                  <a:lnTo>
                    <a:pt x="496943" y="87668"/>
                  </a:lnTo>
                  <a:lnTo>
                    <a:pt x="505324" y="87668"/>
                  </a:lnTo>
                  <a:lnTo>
                    <a:pt x="504803" y="117229"/>
                  </a:lnTo>
                  <a:close/>
                </a:path>
                <a:path w="1007745" h="127635">
                  <a:moveTo>
                    <a:pt x="585501" y="124872"/>
                  </a:moveTo>
                  <a:lnTo>
                    <a:pt x="522881" y="124872"/>
                  </a:lnTo>
                  <a:lnTo>
                    <a:pt x="522881" y="118149"/>
                  </a:lnTo>
                  <a:lnTo>
                    <a:pt x="538719" y="115663"/>
                  </a:lnTo>
                  <a:lnTo>
                    <a:pt x="538719" y="10498"/>
                  </a:lnTo>
                  <a:lnTo>
                    <a:pt x="522881" y="8103"/>
                  </a:lnTo>
                  <a:lnTo>
                    <a:pt x="522881" y="1381"/>
                  </a:lnTo>
                  <a:lnTo>
                    <a:pt x="583660" y="1381"/>
                  </a:lnTo>
                  <a:lnTo>
                    <a:pt x="583660" y="8103"/>
                  </a:lnTo>
                  <a:lnTo>
                    <a:pt x="567728" y="10498"/>
                  </a:lnTo>
                  <a:lnTo>
                    <a:pt x="567728" y="60778"/>
                  </a:lnTo>
                  <a:lnTo>
                    <a:pt x="610252" y="60778"/>
                  </a:lnTo>
                  <a:lnTo>
                    <a:pt x="613869" y="65382"/>
                  </a:lnTo>
                  <a:lnTo>
                    <a:pt x="578410" y="65382"/>
                  </a:lnTo>
                  <a:lnTo>
                    <a:pt x="567728" y="74591"/>
                  </a:lnTo>
                  <a:lnTo>
                    <a:pt x="567728" y="115663"/>
                  </a:lnTo>
                  <a:lnTo>
                    <a:pt x="585501" y="118149"/>
                  </a:lnTo>
                  <a:lnTo>
                    <a:pt x="585501" y="124872"/>
                  </a:lnTo>
                  <a:close/>
                </a:path>
                <a:path w="1007745" h="127635">
                  <a:moveTo>
                    <a:pt x="610252" y="60778"/>
                  </a:moveTo>
                  <a:lnTo>
                    <a:pt x="567728" y="60778"/>
                  </a:lnTo>
                  <a:lnTo>
                    <a:pt x="623994" y="10498"/>
                  </a:lnTo>
                  <a:lnTo>
                    <a:pt x="612667" y="8103"/>
                  </a:lnTo>
                  <a:lnTo>
                    <a:pt x="612667" y="1381"/>
                  </a:lnTo>
                  <a:lnTo>
                    <a:pt x="654937" y="1381"/>
                  </a:lnTo>
                  <a:lnTo>
                    <a:pt x="654937" y="8103"/>
                  </a:lnTo>
                  <a:lnTo>
                    <a:pt x="639834" y="10498"/>
                  </a:lnTo>
                  <a:lnTo>
                    <a:pt x="599039" y="46504"/>
                  </a:lnTo>
                  <a:lnTo>
                    <a:pt x="610252" y="60778"/>
                  </a:lnTo>
                  <a:close/>
                </a:path>
                <a:path w="1007745" h="127635">
                  <a:moveTo>
                    <a:pt x="664882" y="124872"/>
                  </a:moveTo>
                  <a:lnTo>
                    <a:pt x="624547" y="124872"/>
                  </a:lnTo>
                  <a:lnTo>
                    <a:pt x="578410" y="65382"/>
                  </a:lnTo>
                  <a:lnTo>
                    <a:pt x="613869" y="65382"/>
                  </a:lnTo>
                  <a:lnTo>
                    <a:pt x="653370" y="115663"/>
                  </a:lnTo>
                  <a:lnTo>
                    <a:pt x="664882" y="118149"/>
                  </a:lnTo>
                  <a:lnTo>
                    <a:pt x="664882" y="124872"/>
                  </a:lnTo>
                  <a:close/>
                </a:path>
                <a:path w="1007745" h="127635">
                  <a:moveTo>
                    <a:pt x="750456" y="117413"/>
                  </a:moveTo>
                  <a:lnTo>
                    <a:pt x="716386" y="117413"/>
                  </a:lnTo>
                  <a:lnTo>
                    <a:pt x="727950" y="116054"/>
                  </a:lnTo>
                  <a:lnTo>
                    <a:pt x="736209" y="111980"/>
                  </a:lnTo>
                  <a:lnTo>
                    <a:pt x="741165" y="105188"/>
                  </a:lnTo>
                  <a:lnTo>
                    <a:pt x="742816" y="95680"/>
                  </a:lnTo>
                  <a:lnTo>
                    <a:pt x="742816" y="91137"/>
                  </a:lnTo>
                  <a:lnTo>
                    <a:pt x="711445" y="72289"/>
                  </a:lnTo>
                  <a:lnTo>
                    <a:pt x="703848" y="69450"/>
                  </a:lnTo>
                  <a:lnTo>
                    <a:pt x="677083" y="40073"/>
                  </a:lnTo>
                  <a:lnTo>
                    <a:pt x="676973" y="33336"/>
                  </a:lnTo>
                  <a:lnTo>
                    <a:pt x="677667" y="25672"/>
                  </a:lnTo>
                  <a:lnTo>
                    <a:pt x="710490" y="532"/>
                  </a:lnTo>
                  <a:lnTo>
                    <a:pt x="720532" y="0"/>
                  </a:lnTo>
                  <a:lnTo>
                    <a:pt x="728474" y="247"/>
                  </a:lnTo>
                  <a:lnTo>
                    <a:pt x="736831" y="989"/>
                  </a:lnTo>
                  <a:lnTo>
                    <a:pt x="745602" y="2227"/>
                  </a:lnTo>
                  <a:lnTo>
                    <a:pt x="754789" y="3959"/>
                  </a:lnTo>
                  <a:lnTo>
                    <a:pt x="754789" y="9577"/>
                  </a:lnTo>
                  <a:lnTo>
                    <a:pt x="712980" y="9577"/>
                  </a:lnTo>
                  <a:lnTo>
                    <a:pt x="707179" y="10973"/>
                  </a:lnTo>
                  <a:lnTo>
                    <a:pt x="699075" y="16560"/>
                  </a:lnTo>
                  <a:lnTo>
                    <a:pt x="697048" y="20842"/>
                  </a:lnTo>
                  <a:lnTo>
                    <a:pt x="697048" y="30726"/>
                  </a:lnTo>
                  <a:lnTo>
                    <a:pt x="698737" y="34241"/>
                  </a:lnTo>
                  <a:lnTo>
                    <a:pt x="705489" y="40073"/>
                  </a:lnTo>
                  <a:lnTo>
                    <a:pt x="710770" y="42667"/>
                  </a:lnTo>
                  <a:lnTo>
                    <a:pt x="717952" y="44939"/>
                  </a:lnTo>
                  <a:lnTo>
                    <a:pt x="727671" y="48280"/>
                  </a:lnTo>
                  <a:lnTo>
                    <a:pt x="761695" y="74653"/>
                  </a:lnTo>
                  <a:lnTo>
                    <a:pt x="763076" y="80577"/>
                  </a:lnTo>
                  <a:lnTo>
                    <a:pt x="763076" y="87392"/>
                  </a:lnTo>
                  <a:lnTo>
                    <a:pt x="760181" y="104595"/>
                  </a:lnTo>
                  <a:lnTo>
                    <a:pt x="751496" y="116883"/>
                  </a:lnTo>
                  <a:lnTo>
                    <a:pt x="750456" y="117413"/>
                  </a:lnTo>
                  <a:close/>
                </a:path>
                <a:path w="1007745" h="127635">
                  <a:moveTo>
                    <a:pt x="754789" y="33336"/>
                  </a:moveTo>
                  <a:lnTo>
                    <a:pt x="746592" y="33336"/>
                  </a:lnTo>
                  <a:lnTo>
                    <a:pt x="742449" y="16391"/>
                  </a:lnTo>
                  <a:lnTo>
                    <a:pt x="736185" y="11848"/>
                  </a:lnTo>
                  <a:lnTo>
                    <a:pt x="728881" y="9577"/>
                  </a:lnTo>
                  <a:lnTo>
                    <a:pt x="754789" y="9577"/>
                  </a:lnTo>
                  <a:lnTo>
                    <a:pt x="754789" y="33336"/>
                  </a:lnTo>
                  <a:close/>
                </a:path>
                <a:path w="1007745" h="127635">
                  <a:moveTo>
                    <a:pt x="716756" y="126714"/>
                  </a:moveTo>
                  <a:lnTo>
                    <a:pt x="709695" y="126714"/>
                  </a:lnTo>
                  <a:lnTo>
                    <a:pt x="702496" y="126115"/>
                  </a:lnTo>
                  <a:lnTo>
                    <a:pt x="687823" y="123721"/>
                  </a:lnTo>
                  <a:lnTo>
                    <a:pt x="681516" y="122140"/>
                  </a:lnTo>
                  <a:lnTo>
                    <a:pt x="676236" y="120175"/>
                  </a:lnTo>
                  <a:lnTo>
                    <a:pt x="676236" y="87023"/>
                  </a:lnTo>
                  <a:lnTo>
                    <a:pt x="684340" y="87023"/>
                  </a:lnTo>
                  <a:lnTo>
                    <a:pt x="688483" y="106823"/>
                  </a:lnTo>
                  <a:lnTo>
                    <a:pt x="691063" y="109831"/>
                  </a:lnTo>
                  <a:lnTo>
                    <a:pt x="694962" y="112348"/>
                  </a:lnTo>
                  <a:lnTo>
                    <a:pt x="705397" y="116400"/>
                  </a:lnTo>
                  <a:lnTo>
                    <a:pt x="710800" y="117413"/>
                  </a:lnTo>
                  <a:lnTo>
                    <a:pt x="750456" y="117413"/>
                  </a:lnTo>
                  <a:lnTo>
                    <a:pt x="737021" y="124256"/>
                  </a:lnTo>
                  <a:lnTo>
                    <a:pt x="716756" y="126714"/>
                  </a:lnTo>
                  <a:close/>
                </a:path>
                <a:path w="1007745" h="127635">
                  <a:moveTo>
                    <a:pt x="996505" y="127543"/>
                  </a:moveTo>
                  <a:lnTo>
                    <a:pt x="987911" y="127543"/>
                  </a:lnTo>
                  <a:lnTo>
                    <a:pt x="984290" y="126054"/>
                  </a:lnTo>
                  <a:lnTo>
                    <a:pt x="978472" y="120175"/>
                  </a:lnTo>
                  <a:lnTo>
                    <a:pt x="977014" y="116553"/>
                  </a:lnTo>
                  <a:lnTo>
                    <a:pt x="977014" y="107958"/>
                  </a:lnTo>
                  <a:lnTo>
                    <a:pt x="978472" y="104336"/>
                  </a:lnTo>
                  <a:lnTo>
                    <a:pt x="984305" y="98442"/>
                  </a:lnTo>
                  <a:lnTo>
                    <a:pt x="987911" y="96969"/>
                  </a:lnTo>
                  <a:lnTo>
                    <a:pt x="996445" y="96969"/>
                  </a:lnTo>
                  <a:lnTo>
                    <a:pt x="1000051" y="98442"/>
                  </a:lnTo>
                  <a:lnTo>
                    <a:pt x="1006007" y="104336"/>
                  </a:lnTo>
                  <a:lnTo>
                    <a:pt x="1007495" y="107958"/>
                  </a:lnTo>
                  <a:lnTo>
                    <a:pt x="1007470" y="116553"/>
                  </a:lnTo>
                  <a:lnTo>
                    <a:pt x="1006022" y="120099"/>
                  </a:lnTo>
                  <a:lnTo>
                    <a:pt x="1000128" y="126054"/>
                  </a:lnTo>
                  <a:lnTo>
                    <a:pt x="996505" y="127543"/>
                  </a:lnTo>
                  <a:close/>
                </a:path>
                <a:path w="1007745" h="127635">
                  <a:moveTo>
                    <a:pt x="996505" y="67040"/>
                  </a:moveTo>
                  <a:lnTo>
                    <a:pt x="987911" y="67040"/>
                  </a:lnTo>
                  <a:lnTo>
                    <a:pt x="984290" y="65551"/>
                  </a:lnTo>
                  <a:lnTo>
                    <a:pt x="978472" y="59673"/>
                  </a:lnTo>
                  <a:lnTo>
                    <a:pt x="977014" y="56051"/>
                  </a:lnTo>
                  <a:lnTo>
                    <a:pt x="977014" y="47456"/>
                  </a:lnTo>
                  <a:lnTo>
                    <a:pt x="978441" y="43834"/>
                  </a:lnTo>
                  <a:lnTo>
                    <a:pt x="984150" y="37940"/>
                  </a:lnTo>
                  <a:lnTo>
                    <a:pt x="987788" y="36467"/>
                  </a:lnTo>
                  <a:lnTo>
                    <a:pt x="996568" y="36467"/>
                  </a:lnTo>
                  <a:lnTo>
                    <a:pt x="1000206" y="37955"/>
                  </a:lnTo>
                  <a:lnTo>
                    <a:pt x="1006037" y="43910"/>
                  </a:lnTo>
                  <a:lnTo>
                    <a:pt x="1007470" y="47456"/>
                  </a:lnTo>
                  <a:lnTo>
                    <a:pt x="1007470" y="56051"/>
                  </a:lnTo>
                  <a:lnTo>
                    <a:pt x="1006022" y="59596"/>
                  </a:lnTo>
                  <a:lnTo>
                    <a:pt x="1000128" y="65551"/>
                  </a:lnTo>
                  <a:lnTo>
                    <a:pt x="996505" y="67040"/>
                  </a:lnTo>
                  <a:close/>
                </a:path>
              </a:pathLst>
            </a:custGeom>
            <a:solidFill>
              <a:srgbClr val="000000"/>
            </a:solidFill>
          </p:spPr>
          <p:txBody>
            <a:bodyPr wrap="square" lIns="0" tIns="0" rIns="0" bIns="0" rtlCol="0"/>
            <a:lstStyle/>
            <a:p>
              <a:endParaRPr/>
            </a:p>
          </p:txBody>
        </p:sp>
      </p:grpSp>
      <p:pic>
        <p:nvPicPr>
          <p:cNvPr id="25" name="object 25"/>
          <p:cNvPicPr/>
          <p:nvPr/>
        </p:nvPicPr>
        <p:blipFill>
          <a:blip r:embed="rId15" cstate="print"/>
          <a:stretch>
            <a:fillRect/>
          </a:stretch>
        </p:blipFill>
        <p:spPr>
          <a:xfrm>
            <a:off x="3370491" y="4138034"/>
            <a:ext cx="3591158" cy="173495"/>
          </a:xfrm>
          <a:prstGeom prst="rect">
            <a:avLst/>
          </a:prstGeom>
        </p:spPr>
      </p:pic>
      <p:grpSp>
        <p:nvGrpSpPr>
          <p:cNvPr id="26" name="object 26"/>
          <p:cNvGrpSpPr/>
          <p:nvPr/>
        </p:nvGrpSpPr>
        <p:grpSpPr>
          <a:xfrm>
            <a:off x="2645209" y="4882308"/>
            <a:ext cx="2190115" cy="197485"/>
            <a:chOff x="2645209" y="4882308"/>
            <a:chExt cx="2190115" cy="197485"/>
          </a:xfrm>
        </p:grpSpPr>
        <p:pic>
          <p:nvPicPr>
            <p:cNvPr id="27" name="object 27"/>
            <p:cNvPicPr/>
            <p:nvPr/>
          </p:nvPicPr>
          <p:blipFill>
            <a:blip r:embed="rId16" cstate="print"/>
            <a:stretch>
              <a:fillRect/>
            </a:stretch>
          </p:blipFill>
          <p:spPr>
            <a:xfrm>
              <a:off x="2645209" y="4882308"/>
              <a:ext cx="175232" cy="197154"/>
            </a:xfrm>
            <a:prstGeom prst="rect">
              <a:avLst/>
            </a:prstGeom>
          </p:spPr>
        </p:pic>
        <p:pic>
          <p:nvPicPr>
            <p:cNvPr id="28" name="object 28"/>
            <p:cNvPicPr/>
            <p:nvPr/>
          </p:nvPicPr>
          <p:blipFill>
            <a:blip r:embed="rId17" cstate="print"/>
            <a:stretch>
              <a:fillRect/>
            </a:stretch>
          </p:blipFill>
          <p:spPr>
            <a:xfrm>
              <a:off x="2852748" y="4950535"/>
              <a:ext cx="1982518" cy="127543"/>
            </a:xfrm>
            <a:prstGeom prst="rect">
              <a:avLst/>
            </a:prstGeom>
          </p:spPr>
        </p:pic>
      </p:grpSp>
      <p:pic>
        <p:nvPicPr>
          <p:cNvPr id="29" name="object 29"/>
          <p:cNvPicPr/>
          <p:nvPr/>
        </p:nvPicPr>
        <p:blipFill>
          <a:blip r:embed="rId18" cstate="print"/>
          <a:stretch>
            <a:fillRect/>
          </a:stretch>
        </p:blipFill>
        <p:spPr>
          <a:xfrm>
            <a:off x="4955034" y="4942615"/>
            <a:ext cx="2392930" cy="173495"/>
          </a:xfrm>
          <a:prstGeom prst="rect">
            <a:avLst/>
          </a:prstGeom>
        </p:spPr>
      </p:pic>
      <p:grpSp>
        <p:nvGrpSpPr>
          <p:cNvPr id="30" name="object 30"/>
          <p:cNvGrpSpPr/>
          <p:nvPr/>
        </p:nvGrpSpPr>
        <p:grpSpPr>
          <a:xfrm>
            <a:off x="1381673" y="2857378"/>
            <a:ext cx="297815" cy="632460"/>
            <a:chOff x="1381673" y="2857378"/>
            <a:chExt cx="297815" cy="632460"/>
          </a:xfrm>
        </p:grpSpPr>
        <p:pic>
          <p:nvPicPr>
            <p:cNvPr id="31" name="object 31"/>
            <p:cNvPicPr/>
            <p:nvPr/>
          </p:nvPicPr>
          <p:blipFill>
            <a:blip r:embed="rId19" cstate="print"/>
            <a:stretch>
              <a:fillRect/>
            </a:stretch>
          </p:blipFill>
          <p:spPr>
            <a:xfrm>
              <a:off x="1381673" y="2857378"/>
              <a:ext cx="297599" cy="632027"/>
            </a:xfrm>
            <a:prstGeom prst="rect">
              <a:avLst/>
            </a:prstGeom>
          </p:spPr>
        </p:pic>
        <p:sp>
          <p:nvSpPr>
            <p:cNvPr id="32" name="object 32"/>
            <p:cNvSpPr/>
            <p:nvPr/>
          </p:nvSpPr>
          <p:spPr>
            <a:xfrm>
              <a:off x="1454138" y="2878760"/>
              <a:ext cx="110489" cy="440690"/>
            </a:xfrm>
            <a:custGeom>
              <a:avLst/>
              <a:gdLst/>
              <a:ahLst/>
              <a:cxnLst/>
              <a:rect l="l" t="t" r="r" b="b"/>
              <a:pathLst>
                <a:path w="110490" h="440689">
                  <a:moveTo>
                    <a:pt x="13369" y="332939"/>
                  </a:moveTo>
                  <a:lnTo>
                    <a:pt x="7722" y="336209"/>
                  </a:lnTo>
                  <a:lnTo>
                    <a:pt x="2085" y="339174"/>
                  </a:lnTo>
                  <a:lnTo>
                    <a:pt x="0" y="346602"/>
                  </a:lnTo>
                  <a:lnTo>
                    <a:pt x="3269" y="352250"/>
                  </a:lnTo>
                  <a:lnTo>
                    <a:pt x="54651" y="440462"/>
                  </a:lnTo>
                  <a:lnTo>
                    <a:pt x="68268" y="417295"/>
                  </a:lnTo>
                  <a:lnTo>
                    <a:pt x="66240" y="417295"/>
                  </a:lnTo>
                  <a:lnTo>
                    <a:pt x="42770" y="416992"/>
                  </a:lnTo>
                  <a:lnTo>
                    <a:pt x="42895" y="373354"/>
                  </a:lnTo>
                  <a:lnTo>
                    <a:pt x="20494" y="334721"/>
                  </a:lnTo>
                  <a:lnTo>
                    <a:pt x="13369" y="332939"/>
                  </a:lnTo>
                  <a:close/>
                </a:path>
                <a:path w="110490" h="440689">
                  <a:moveTo>
                    <a:pt x="96824" y="332939"/>
                  </a:moveTo>
                  <a:lnTo>
                    <a:pt x="89406" y="335024"/>
                  </a:lnTo>
                  <a:lnTo>
                    <a:pt x="86137" y="340661"/>
                  </a:lnTo>
                  <a:lnTo>
                    <a:pt x="66393" y="374080"/>
                  </a:lnTo>
                  <a:lnTo>
                    <a:pt x="66240" y="417295"/>
                  </a:lnTo>
                  <a:lnTo>
                    <a:pt x="68268" y="417295"/>
                  </a:lnTo>
                  <a:lnTo>
                    <a:pt x="106327" y="352543"/>
                  </a:lnTo>
                  <a:lnTo>
                    <a:pt x="109890" y="346896"/>
                  </a:lnTo>
                  <a:lnTo>
                    <a:pt x="107815" y="339771"/>
                  </a:lnTo>
                  <a:lnTo>
                    <a:pt x="102168" y="336502"/>
                  </a:lnTo>
                  <a:lnTo>
                    <a:pt x="96824" y="332939"/>
                  </a:lnTo>
                  <a:close/>
                </a:path>
                <a:path w="110490" h="440689">
                  <a:moveTo>
                    <a:pt x="54746" y="393794"/>
                  </a:moveTo>
                  <a:lnTo>
                    <a:pt x="44551" y="411051"/>
                  </a:lnTo>
                  <a:lnTo>
                    <a:pt x="64752" y="411051"/>
                  </a:lnTo>
                  <a:lnTo>
                    <a:pt x="54746" y="393794"/>
                  </a:lnTo>
                  <a:close/>
                </a:path>
                <a:path w="110490" h="440689">
                  <a:moveTo>
                    <a:pt x="43964" y="0"/>
                  </a:moveTo>
                  <a:lnTo>
                    <a:pt x="42895" y="373354"/>
                  </a:lnTo>
                  <a:lnTo>
                    <a:pt x="54746" y="393794"/>
                  </a:lnTo>
                  <a:lnTo>
                    <a:pt x="66393" y="374080"/>
                  </a:lnTo>
                  <a:lnTo>
                    <a:pt x="67717" y="293"/>
                  </a:lnTo>
                  <a:lnTo>
                    <a:pt x="43964" y="0"/>
                  </a:lnTo>
                  <a:close/>
                </a:path>
              </a:pathLst>
            </a:custGeom>
            <a:solidFill>
              <a:srgbClr val="000000"/>
            </a:solidFill>
          </p:spPr>
          <p:txBody>
            <a:bodyPr wrap="square" lIns="0" tIns="0" rIns="0" bIns="0" rtlCol="0"/>
            <a:lstStyle/>
            <a:p>
              <a:endParaRPr/>
            </a:p>
          </p:txBody>
        </p:sp>
      </p:grpSp>
      <p:grpSp>
        <p:nvGrpSpPr>
          <p:cNvPr id="33" name="object 33"/>
          <p:cNvGrpSpPr/>
          <p:nvPr/>
        </p:nvGrpSpPr>
        <p:grpSpPr>
          <a:xfrm>
            <a:off x="3393597" y="3612962"/>
            <a:ext cx="297815" cy="632460"/>
            <a:chOff x="3393597" y="3612962"/>
            <a:chExt cx="297815" cy="632460"/>
          </a:xfrm>
        </p:grpSpPr>
        <p:pic>
          <p:nvPicPr>
            <p:cNvPr id="34" name="object 34"/>
            <p:cNvPicPr/>
            <p:nvPr/>
          </p:nvPicPr>
          <p:blipFill>
            <a:blip r:embed="rId19" cstate="print"/>
            <a:stretch>
              <a:fillRect/>
            </a:stretch>
          </p:blipFill>
          <p:spPr>
            <a:xfrm>
              <a:off x="3393597" y="3612962"/>
              <a:ext cx="297599" cy="632027"/>
            </a:xfrm>
            <a:prstGeom prst="rect">
              <a:avLst/>
            </a:prstGeom>
          </p:spPr>
        </p:pic>
        <p:sp>
          <p:nvSpPr>
            <p:cNvPr id="35" name="object 35"/>
            <p:cNvSpPr/>
            <p:nvPr/>
          </p:nvSpPr>
          <p:spPr>
            <a:xfrm>
              <a:off x="3465765" y="3634643"/>
              <a:ext cx="110489" cy="440690"/>
            </a:xfrm>
            <a:custGeom>
              <a:avLst/>
              <a:gdLst/>
              <a:ahLst/>
              <a:cxnLst/>
              <a:rect l="l" t="t" r="r" b="b"/>
              <a:pathLst>
                <a:path w="110489" h="440689">
                  <a:moveTo>
                    <a:pt x="13359" y="332646"/>
                  </a:moveTo>
                  <a:lnTo>
                    <a:pt x="2074" y="339174"/>
                  </a:lnTo>
                  <a:lnTo>
                    <a:pt x="0" y="346309"/>
                  </a:lnTo>
                  <a:lnTo>
                    <a:pt x="3562" y="351946"/>
                  </a:lnTo>
                  <a:lnTo>
                    <a:pt x="54651" y="440451"/>
                  </a:lnTo>
                  <a:lnTo>
                    <a:pt x="68472" y="416992"/>
                  </a:lnTo>
                  <a:lnTo>
                    <a:pt x="42770" y="416992"/>
                  </a:lnTo>
                  <a:lnTo>
                    <a:pt x="42852" y="393701"/>
                  </a:lnTo>
                  <a:lnTo>
                    <a:pt x="42810" y="373217"/>
                  </a:lnTo>
                  <a:lnTo>
                    <a:pt x="20494" y="334721"/>
                  </a:lnTo>
                  <a:lnTo>
                    <a:pt x="13359" y="332646"/>
                  </a:lnTo>
                  <a:close/>
                </a:path>
                <a:path w="110489" h="440689">
                  <a:moveTo>
                    <a:pt x="96824" y="332939"/>
                  </a:moveTo>
                  <a:lnTo>
                    <a:pt x="89689" y="334721"/>
                  </a:lnTo>
                  <a:lnTo>
                    <a:pt x="85833" y="340368"/>
                  </a:lnTo>
                  <a:lnTo>
                    <a:pt x="66648" y="373217"/>
                  </a:lnTo>
                  <a:lnTo>
                    <a:pt x="66522" y="416992"/>
                  </a:lnTo>
                  <a:lnTo>
                    <a:pt x="68472" y="416992"/>
                  </a:lnTo>
                  <a:lnTo>
                    <a:pt x="106621" y="352239"/>
                  </a:lnTo>
                  <a:lnTo>
                    <a:pt x="109890" y="346602"/>
                  </a:lnTo>
                  <a:lnTo>
                    <a:pt x="108108" y="339477"/>
                  </a:lnTo>
                  <a:lnTo>
                    <a:pt x="96824" y="332939"/>
                  </a:lnTo>
                  <a:close/>
                </a:path>
                <a:path w="110489" h="440689">
                  <a:moveTo>
                    <a:pt x="54684" y="393701"/>
                  </a:moveTo>
                  <a:lnTo>
                    <a:pt x="44551" y="411051"/>
                  </a:lnTo>
                  <a:lnTo>
                    <a:pt x="64741" y="411051"/>
                  </a:lnTo>
                  <a:lnTo>
                    <a:pt x="54684" y="393701"/>
                  </a:lnTo>
                  <a:close/>
                </a:path>
                <a:path w="110489" h="440689">
                  <a:moveTo>
                    <a:pt x="67717" y="0"/>
                  </a:moveTo>
                  <a:lnTo>
                    <a:pt x="44247" y="0"/>
                  </a:lnTo>
                  <a:lnTo>
                    <a:pt x="42924" y="373414"/>
                  </a:lnTo>
                  <a:lnTo>
                    <a:pt x="54684" y="393701"/>
                  </a:lnTo>
                  <a:lnTo>
                    <a:pt x="66648" y="373217"/>
                  </a:lnTo>
                  <a:lnTo>
                    <a:pt x="67717" y="0"/>
                  </a:lnTo>
                  <a:close/>
                </a:path>
              </a:pathLst>
            </a:custGeom>
            <a:solidFill>
              <a:srgbClr val="000000"/>
            </a:solidFill>
          </p:spPr>
          <p:txBody>
            <a:bodyPr wrap="square" lIns="0" tIns="0" rIns="0" bIns="0" rtlCol="0"/>
            <a:lstStyle/>
            <a:p>
              <a:endParaRPr/>
            </a:p>
          </p:txBody>
        </p:sp>
      </p:grpSp>
      <p:grpSp>
        <p:nvGrpSpPr>
          <p:cNvPr id="36" name="object 36"/>
          <p:cNvGrpSpPr/>
          <p:nvPr/>
        </p:nvGrpSpPr>
        <p:grpSpPr>
          <a:xfrm>
            <a:off x="4566468" y="4430313"/>
            <a:ext cx="299085" cy="632460"/>
            <a:chOff x="4566468" y="4430313"/>
            <a:chExt cx="299085" cy="632460"/>
          </a:xfrm>
        </p:grpSpPr>
        <p:pic>
          <p:nvPicPr>
            <p:cNvPr id="37" name="object 37"/>
            <p:cNvPicPr/>
            <p:nvPr/>
          </p:nvPicPr>
          <p:blipFill>
            <a:blip r:embed="rId20" cstate="print"/>
            <a:stretch>
              <a:fillRect/>
            </a:stretch>
          </p:blipFill>
          <p:spPr>
            <a:xfrm>
              <a:off x="4566468" y="4430313"/>
              <a:ext cx="299086" cy="632027"/>
            </a:xfrm>
            <a:prstGeom prst="rect">
              <a:avLst/>
            </a:prstGeom>
          </p:spPr>
        </p:pic>
        <p:sp>
          <p:nvSpPr>
            <p:cNvPr id="38" name="object 38"/>
            <p:cNvSpPr/>
            <p:nvPr/>
          </p:nvSpPr>
          <p:spPr>
            <a:xfrm>
              <a:off x="4639238" y="4451999"/>
              <a:ext cx="109855" cy="440690"/>
            </a:xfrm>
            <a:custGeom>
              <a:avLst/>
              <a:gdLst/>
              <a:ahLst/>
              <a:cxnLst/>
              <a:rect l="l" t="t" r="r" b="b"/>
              <a:pathLst>
                <a:path w="109854" h="440689">
                  <a:moveTo>
                    <a:pt x="13065" y="332353"/>
                  </a:moveTo>
                  <a:lnTo>
                    <a:pt x="1781" y="338880"/>
                  </a:lnTo>
                  <a:lnTo>
                    <a:pt x="0" y="346016"/>
                  </a:lnTo>
                  <a:lnTo>
                    <a:pt x="3258" y="351956"/>
                  </a:lnTo>
                  <a:lnTo>
                    <a:pt x="54348" y="440462"/>
                  </a:lnTo>
                  <a:lnTo>
                    <a:pt x="68178" y="416992"/>
                  </a:lnTo>
                  <a:lnTo>
                    <a:pt x="66229" y="416992"/>
                  </a:lnTo>
                  <a:lnTo>
                    <a:pt x="42466" y="416698"/>
                  </a:lnTo>
                  <a:lnTo>
                    <a:pt x="42622" y="372863"/>
                  </a:lnTo>
                  <a:lnTo>
                    <a:pt x="20190" y="334134"/>
                  </a:lnTo>
                  <a:lnTo>
                    <a:pt x="13065" y="332353"/>
                  </a:lnTo>
                  <a:close/>
                </a:path>
                <a:path w="109854" h="440689">
                  <a:moveTo>
                    <a:pt x="96520" y="332646"/>
                  </a:moveTo>
                  <a:lnTo>
                    <a:pt x="89395" y="334427"/>
                  </a:lnTo>
                  <a:lnTo>
                    <a:pt x="85833" y="340075"/>
                  </a:lnTo>
                  <a:lnTo>
                    <a:pt x="66353" y="373183"/>
                  </a:lnTo>
                  <a:lnTo>
                    <a:pt x="66229" y="416992"/>
                  </a:lnTo>
                  <a:lnTo>
                    <a:pt x="68178" y="416992"/>
                  </a:lnTo>
                  <a:lnTo>
                    <a:pt x="106327" y="352250"/>
                  </a:lnTo>
                  <a:lnTo>
                    <a:pt x="109586" y="346309"/>
                  </a:lnTo>
                  <a:lnTo>
                    <a:pt x="107805" y="339184"/>
                  </a:lnTo>
                  <a:lnTo>
                    <a:pt x="96520" y="332646"/>
                  </a:lnTo>
                  <a:close/>
                </a:path>
                <a:path w="109854" h="440689">
                  <a:moveTo>
                    <a:pt x="54489" y="393350"/>
                  </a:moveTo>
                  <a:lnTo>
                    <a:pt x="44247" y="410757"/>
                  </a:lnTo>
                  <a:lnTo>
                    <a:pt x="64741" y="411051"/>
                  </a:lnTo>
                  <a:lnTo>
                    <a:pt x="54489" y="393350"/>
                  </a:lnTo>
                  <a:close/>
                </a:path>
                <a:path w="109854" h="440689">
                  <a:moveTo>
                    <a:pt x="67413" y="0"/>
                  </a:moveTo>
                  <a:lnTo>
                    <a:pt x="43954" y="0"/>
                  </a:lnTo>
                  <a:lnTo>
                    <a:pt x="42622" y="372863"/>
                  </a:lnTo>
                  <a:lnTo>
                    <a:pt x="54489" y="393350"/>
                  </a:lnTo>
                  <a:lnTo>
                    <a:pt x="66353" y="373183"/>
                  </a:lnTo>
                  <a:lnTo>
                    <a:pt x="67413" y="0"/>
                  </a:lnTo>
                  <a:close/>
                </a:path>
              </a:pathLst>
            </a:custGeom>
            <a:solidFill>
              <a:srgbClr val="000000"/>
            </a:solidFill>
          </p:spPr>
          <p:txBody>
            <a:bodyPr wrap="square" lIns="0" tIns="0" rIns="0" bIns="0" rtlCol="0"/>
            <a:lstStyle/>
            <a:p>
              <a:endParaRPr/>
            </a:p>
          </p:txBody>
        </p:sp>
      </p:grpSp>
      <p:pic>
        <p:nvPicPr>
          <p:cNvPr id="39" name="object 39"/>
          <p:cNvPicPr/>
          <p:nvPr/>
        </p:nvPicPr>
        <p:blipFill>
          <a:blip r:embed="rId21" cstate="print"/>
          <a:stretch>
            <a:fillRect/>
          </a:stretch>
        </p:blipFill>
        <p:spPr>
          <a:xfrm>
            <a:off x="1971095" y="5202101"/>
            <a:ext cx="1450155" cy="1655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3400" y="1904283"/>
            <a:ext cx="6440805" cy="922655"/>
            <a:chOff x="0" y="1904283"/>
            <a:chExt cx="6440805" cy="922655"/>
          </a:xfrm>
        </p:grpSpPr>
        <p:pic>
          <p:nvPicPr>
            <p:cNvPr id="3" name="object 3"/>
            <p:cNvPicPr/>
            <p:nvPr/>
          </p:nvPicPr>
          <p:blipFill>
            <a:blip r:embed="rId2" cstate="print"/>
            <a:stretch>
              <a:fillRect/>
            </a:stretch>
          </p:blipFill>
          <p:spPr>
            <a:xfrm>
              <a:off x="0" y="1904283"/>
              <a:ext cx="5346996" cy="922499"/>
            </a:xfrm>
            <a:prstGeom prst="rect">
              <a:avLst/>
            </a:prstGeom>
          </p:spPr>
        </p:pic>
        <p:pic>
          <p:nvPicPr>
            <p:cNvPr id="4" name="object 4"/>
            <p:cNvPicPr/>
            <p:nvPr/>
          </p:nvPicPr>
          <p:blipFill>
            <a:blip r:embed="rId3" cstate="print"/>
            <a:stretch>
              <a:fillRect/>
            </a:stretch>
          </p:blipFill>
          <p:spPr>
            <a:xfrm>
              <a:off x="0" y="2111282"/>
              <a:ext cx="6440760" cy="324334"/>
            </a:xfrm>
            <a:prstGeom prst="rect">
              <a:avLst/>
            </a:prstGeom>
          </p:spPr>
        </p:pic>
      </p:grpSp>
      <p:pic>
        <p:nvPicPr>
          <p:cNvPr id="5" name="object 5"/>
          <p:cNvPicPr/>
          <p:nvPr/>
        </p:nvPicPr>
        <p:blipFill>
          <a:blip r:embed="rId4" cstate="print"/>
          <a:stretch>
            <a:fillRect/>
          </a:stretch>
        </p:blipFill>
        <p:spPr>
          <a:xfrm>
            <a:off x="254552" y="3271342"/>
            <a:ext cx="79520" cy="79520"/>
          </a:xfrm>
          <a:prstGeom prst="rect">
            <a:avLst/>
          </a:prstGeom>
        </p:spPr>
      </p:pic>
      <p:pic>
        <p:nvPicPr>
          <p:cNvPr id="6" name="object 6"/>
          <p:cNvPicPr/>
          <p:nvPr/>
        </p:nvPicPr>
        <p:blipFill>
          <a:blip r:embed="rId5" cstate="print"/>
          <a:stretch>
            <a:fillRect/>
          </a:stretch>
        </p:blipFill>
        <p:spPr>
          <a:xfrm>
            <a:off x="433264" y="3194873"/>
            <a:ext cx="9187721" cy="261916"/>
          </a:xfrm>
          <a:prstGeom prst="rect">
            <a:avLst/>
          </a:prstGeom>
        </p:spPr>
      </p:pic>
      <p:pic>
        <p:nvPicPr>
          <p:cNvPr id="7" name="object 7"/>
          <p:cNvPicPr/>
          <p:nvPr/>
        </p:nvPicPr>
        <p:blipFill>
          <a:blip r:embed="rId6" cstate="print"/>
          <a:stretch>
            <a:fillRect/>
          </a:stretch>
        </p:blipFill>
        <p:spPr>
          <a:xfrm>
            <a:off x="449454" y="3522069"/>
            <a:ext cx="8566753" cy="206037"/>
          </a:xfrm>
          <a:prstGeom prst="rect">
            <a:avLst/>
          </a:prstGeom>
        </p:spPr>
      </p:pic>
      <p:pic>
        <p:nvPicPr>
          <p:cNvPr id="8" name="object 8"/>
          <p:cNvPicPr/>
          <p:nvPr/>
        </p:nvPicPr>
        <p:blipFill>
          <a:blip r:embed="rId7" cstate="print"/>
          <a:stretch>
            <a:fillRect/>
          </a:stretch>
        </p:blipFill>
        <p:spPr>
          <a:xfrm>
            <a:off x="442147" y="3839564"/>
            <a:ext cx="5974957" cy="25417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81451" y="1454313"/>
            <a:ext cx="4181475" cy="1016000"/>
            <a:chOff x="481451" y="1454313"/>
            <a:chExt cx="4181475" cy="1016000"/>
          </a:xfrm>
        </p:grpSpPr>
        <p:pic>
          <p:nvPicPr>
            <p:cNvPr id="3" name="object 3"/>
            <p:cNvPicPr/>
            <p:nvPr/>
          </p:nvPicPr>
          <p:blipFill>
            <a:blip r:embed="rId2" cstate="print"/>
            <a:stretch>
              <a:fillRect/>
            </a:stretch>
          </p:blipFill>
          <p:spPr>
            <a:xfrm>
              <a:off x="481451" y="1454313"/>
              <a:ext cx="3687326" cy="1015760"/>
            </a:xfrm>
            <a:prstGeom prst="rect">
              <a:avLst/>
            </a:prstGeom>
          </p:spPr>
        </p:pic>
        <p:pic>
          <p:nvPicPr>
            <p:cNvPr id="4" name="object 4"/>
            <p:cNvPicPr/>
            <p:nvPr/>
          </p:nvPicPr>
          <p:blipFill>
            <a:blip r:embed="rId3" cstate="print"/>
            <a:stretch>
              <a:fillRect/>
            </a:stretch>
          </p:blipFill>
          <p:spPr>
            <a:xfrm>
              <a:off x="812230" y="1683542"/>
              <a:ext cx="3850494" cy="357662"/>
            </a:xfrm>
            <a:prstGeom prst="rect">
              <a:avLst/>
            </a:prstGeom>
          </p:spPr>
        </p:pic>
      </p:grpSp>
      <p:sp>
        <p:nvSpPr>
          <p:cNvPr id="5" name="object 5"/>
          <p:cNvSpPr/>
          <p:nvPr/>
        </p:nvSpPr>
        <p:spPr>
          <a:xfrm>
            <a:off x="921902" y="3320407"/>
            <a:ext cx="1002665" cy="445770"/>
          </a:xfrm>
          <a:custGeom>
            <a:avLst/>
            <a:gdLst/>
            <a:ahLst/>
            <a:cxnLst/>
            <a:rect l="l" t="t" r="r" b="b"/>
            <a:pathLst>
              <a:path w="1002664" h="445770">
                <a:moveTo>
                  <a:pt x="927853" y="0"/>
                </a:moveTo>
                <a:lnTo>
                  <a:pt x="74255" y="0"/>
                </a:lnTo>
                <a:lnTo>
                  <a:pt x="45360" y="5790"/>
                </a:lnTo>
                <a:lnTo>
                  <a:pt x="21756" y="21605"/>
                </a:lnTo>
                <a:lnTo>
                  <a:pt x="5838" y="45104"/>
                </a:lnTo>
                <a:lnTo>
                  <a:pt x="0" y="73951"/>
                </a:lnTo>
                <a:lnTo>
                  <a:pt x="0" y="371256"/>
                </a:lnTo>
                <a:lnTo>
                  <a:pt x="5838" y="400151"/>
                </a:lnTo>
                <a:lnTo>
                  <a:pt x="21756" y="423755"/>
                </a:lnTo>
                <a:lnTo>
                  <a:pt x="45360" y="439673"/>
                </a:lnTo>
                <a:lnTo>
                  <a:pt x="74255" y="445512"/>
                </a:lnTo>
                <a:lnTo>
                  <a:pt x="927853" y="445512"/>
                </a:lnTo>
                <a:lnTo>
                  <a:pt x="956794" y="439673"/>
                </a:lnTo>
                <a:lnTo>
                  <a:pt x="980499" y="423755"/>
                </a:lnTo>
                <a:lnTo>
                  <a:pt x="996518" y="400151"/>
                </a:lnTo>
                <a:lnTo>
                  <a:pt x="1002402" y="371256"/>
                </a:lnTo>
                <a:lnTo>
                  <a:pt x="1002402" y="73951"/>
                </a:lnTo>
                <a:lnTo>
                  <a:pt x="996518" y="45104"/>
                </a:lnTo>
                <a:lnTo>
                  <a:pt x="980499" y="21605"/>
                </a:lnTo>
                <a:lnTo>
                  <a:pt x="956794" y="5790"/>
                </a:lnTo>
                <a:lnTo>
                  <a:pt x="927853" y="0"/>
                </a:lnTo>
                <a:close/>
              </a:path>
            </a:pathLst>
          </a:custGeom>
          <a:solidFill>
            <a:srgbClr val="4D4D4D"/>
          </a:solidFill>
        </p:spPr>
        <p:txBody>
          <a:bodyPr wrap="square" lIns="0" tIns="0" rIns="0" bIns="0" rtlCol="0"/>
          <a:lstStyle/>
          <a:p>
            <a:endParaRPr/>
          </a:p>
        </p:txBody>
      </p:sp>
      <p:sp>
        <p:nvSpPr>
          <p:cNvPr id="6" name="object 6"/>
          <p:cNvSpPr/>
          <p:nvPr/>
        </p:nvSpPr>
        <p:spPr>
          <a:xfrm>
            <a:off x="262862" y="2464692"/>
            <a:ext cx="439420" cy="193040"/>
          </a:xfrm>
          <a:custGeom>
            <a:avLst/>
            <a:gdLst/>
            <a:ahLst/>
            <a:cxnLst/>
            <a:rect l="l" t="t" r="r" b="b"/>
            <a:pathLst>
              <a:path w="439420" h="193039">
                <a:moveTo>
                  <a:pt x="65049" y="190419"/>
                </a:moveTo>
                <a:lnTo>
                  <a:pt x="0" y="190419"/>
                </a:lnTo>
                <a:lnTo>
                  <a:pt x="0" y="2149"/>
                </a:lnTo>
                <a:lnTo>
                  <a:pt x="65049" y="2149"/>
                </a:lnTo>
                <a:lnTo>
                  <a:pt x="74438" y="2574"/>
                </a:lnTo>
                <a:lnTo>
                  <a:pt x="114767" y="17140"/>
                </a:lnTo>
                <a:lnTo>
                  <a:pt x="122211" y="23211"/>
                </a:lnTo>
                <a:lnTo>
                  <a:pt x="26220" y="23211"/>
                </a:lnTo>
                <a:lnTo>
                  <a:pt x="26220" y="169357"/>
                </a:lnTo>
                <a:lnTo>
                  <a:pt x="122306" y="169357"/>
                </a:lnTo>
                <a:lnTo>
                  <a:pt x="121251" y="170400"/>
                </a:lnTo>
                <a:lnTo>
                  <a:pt x="114767" y="175536"/>
                </a:lnTo>
                <a:lnTo>
                  <a:pt x="74438" y="189999"/>
                </a:lnTo>
                <a:lnTo>
                  <a:pt x="65049" y="190419"/>
                </a:lnTo>
                <a:close/>
              </a:path>
              <a:path w="439420" h="193039">
                <a:moveTo>
                  <a:pt x="122306" y="169357"/>
                </a:moveTo>
                <a:lnTo>
                  <a:pt x="74028" y="169357"/>
                </a:lnTo>
                <a:lnTo>
                  <a:pt x="82147" y="167709"/>
                </a:lnTo>
                <a:lnTo>
                  <a:pt x="96666" y="161118"/>
                </a:lnTo>
                <a:lnTo>
                  <a:pt x="119926" y="127090"/>
                </a:lnTo>
                <a:lnTo>
                  <a:pt x="124081" y="96284"/>
                </a:lnTo>
                <a:lnTo>
                  <a:pt x="123821" y="87916"/>
                </a:lnTo>
                <a:lnTo>
                  <a:pt x="111678" y="47537"/>
                </a:lnTo>
                <a:lnTo>
                  <a:pt x="74028" y="23211"/>
                </a:lnTo>
                <a:lnTo>
                  <a:pt x="122211" y="23211"/>
                </a:lnTo>
                <a:lnTo>
                  <a:pt x="144641" y="57813"/>
                </a:lnTo>
                <a:lnTo>
                  <a:pt x="150874" y="96284"/>
                </a:lnTo>
                <a:lnTo>
                  <a:pt x="150484" y="106645"/>
                </a:lnTo>
                <a:lnTo>
                  <a:pt x="137155" y="150928"/>
                </a:lnTo>
                <a:lnTo>
                  <a:pt x="127161" y="164557"/>
                </a:lnTo>
                <a:lnTo>
                  <a:pt x="122306" y="169357"/>
                </a:lnTo>
                <a:close/>
              </a:path>
              <a:path w="439420" h="193039">
                <a:moveTo>
                  <a:pt x="237770" y="192425"/>
                </a:moveTo>
                <a:lnTo>
                  <a:pt x="198582" y="181178"/>
                </a:lnTo>
                <a:lnTo>
                  <a:pt x="175657" y="150158"/>
                </a:lnTo>
                <a:lnTo>
                  <a:pt x="171001" y="120212"/>
                </a:lnTo>
                <a:lnTo>
                  <a:pt x="171306" y="112045"/>
                </a:lnTo>
                <a:lnTo>
                  <a:pt x="184899" y="72638"/>
                </a:lnTo>
                <a:lnTo>
                  <a:pt x="216425" y="51003"/>
                </a:lnTo>
                <a:lnTo>
                  <a:pt x="237770" y="48142"/>
                </a:lnTo>
                <a:lnTo>
                  <a:pt x="245247" y="48460"/>
                </a:lnTo>
                <a:lnTo>
                  <a:pt x="281811" y="63276"/>
                </a:lnTo>
                <a:lnTo>
                  <a:pt x="286401" y="67771"/>
                </a:lnTo>
                <a:lnTo>
                  <a:pt x="230892" y="67771"/>
                </a:lnTo>
                <a:lnTo>
                  <a:pt x="224898" y="68965"/>
                </a:lnTo>
                <a:lnTo>
                  <a:pt x="197770" y="104642"/>
                </a:lnTo>
                <a:lnTo>
                  <a:pt x="196935" y="112045"/>
                </a:lnTo>
                <a:lnTo>
                  <a:pt x="196935" y="128666"/>
                </a:lnTo>
                <a:lnTo>
                  <a:pt x="214677" y="166945"/>
                </a:lnTo>
                <a:lnTo>
                  <a:pt x="230892" y="172796"/>
                </a:lnTo>
                <a:lnTo>
                  <a:pt x="286401" y="172796"/>
                </a:lnTo>
                <a:lnTo>
                  <a:pt x="281811" y="177291"/>
                </a:lnTo>
                <a:lnTo>
                  <a:pt x="245247" y="192107"/>
                </a:lnTo>
                <a:lnTo>
                  <a:pt x="237770" y="192425"/>
                </a:lnTo>
                <a:close/>
              </a:path>
              <a:path w="439420" h="193039">
                <a:moveTo>
                  <a:pt x="286401" y="172796"/>
                </a:moveTo>
                <a:lnTo>
                  <a:pt x="244552" y="172796"/>
                </a:lnTo>
                <a:lnTo>
                  <a:pt x="250474" y="171626"/>
                </a:lnTo>
                <a:lnTo>
                  <a:pt x="260599" y="166945"/>
                </a:lnTo>
                <a:lnTo>
                  <a:pt x="278317" y="128666"/>
                </a:lnTo>
                <a:lnTo>
                  <a:pt x="278317" y="112045"/>
                </a:lnTo>
                <a:lnTo>
                  <a:pt x="260599" y="73741"/>
                </a:lnTo>
                <a:lnTo>
                  <a:pt x="244552" y="67771"/>
                </a:lnTo>
                <a:lnTo>
                  <a:pt x="286401" y="67771"/>
                </a:lnTo>
                <a:lnTo>
                  <a:pt x="303100" y="104642"/>
                </a:lnTo>
                <a:lnTo>
                  <a:pt x="304251" y="120212"/>
                </a:lnTo>
                <a:lnTo>
                  <a:pt x="303960" y="128316"/>
                </a:lnTo>
                <a:lnTo>
                  <a:pt x="290394" y="167929"/>
                </a:lnTo>
                <a:lnTo>
                  <a:pt x="286401" y="172796"/>
                </a:lnTo>
                <a:close/>
              </a:path>
              <a:path w="439420" h="193039">
                <a:moveTo>
                  <a:pt x="427374" y="170790"/>
                </a:moveTo>
                <a:lnTo>
                  <a:pt x="384900" y="170790"/>
                </a:lnTo>
                <a:lnTo>
                  <a:pt x="389818" y="169978"/>
                </a:lnTo>
                <a:lnTo>
                  <a:pt x="398415" y="166730"/>
                </a:lnTo>
                <a:lnTo>
                  <a:pt x="414320" y="142038"/>
                </a:lnTo>
                <a:lnTo>
                  <a:pt x="414320" y="131340"/>
                </a:lnTo>
                <a:lnTo>
                  <a:pt x="382464" y="106147"/>
                </a:lnTo>
                <a:lnTo>
                  <a:pt x="366797" y="100774"/>
                </a:lnTo>
                <a:lnTo>
                  <a:pt x="331001" y="67294"/>
                </a:lnTo>
                <a:lnTo>
                  <a:pt x="329783" y="60273"/>
                </a:lnTo>
                <a:lnTo>
                  <a:pt x="329783" y="45276"/>
                </a:lnTo>
                <a:lnTo>
                  <a:pt x="349056" y="11152"/>
                </a:lnTo>
                <a:lnTo>
                  <a:pt x="376686" y="0"/>
                </a:lnTo>
                <a:lnTo>
                  <a:pt x="385663" y="0"/>
                </a:lnTo>
                <a:lnTo>
                  <a:pt x="424940" y="11175"/>
                </a:lnTo>
                <a:lnTo>
                  <a:pt x="434951" y="19629"/>
                </a:lnTo>
                <a:lnTo>
                  <a:pt x="433890" y="21635"/>
                </a:lnTo>
                <a:lnTo>
                  <a:pt x="380698" y="21635"/>
                </a:lnTo>
                <a:lnTo>
                  <a:pt x="376088" y="22375"/>
                </a:lnTo>
                <a:lnTo>
                  <a:pt x="354285" y="46422"/>
                </a:lnTo>
                <a:lnTo>
                  <a:pt x="354285" y="55688"/>
                </a:lnTo>
                <a:lnTo>
                  <a:pt x="401808" y="86159"/>
                </a:lnTo>
                <a:lnTo>
                  <a:pt x="406966" y="88332"/>
                </a:lnTo>
                <a:lnTo>
                  <a:pt x="437604" y="118827"/>
                </a:lnTo>
                <a:lnTo>
                  <a:pt x="438822" y="125370"/>
                </a:lnTo>
                <a:lnTo>
                  <a:pt x="438715" y="142038"/>
                </a:lnTo>
                <a:lnTo>
                  <a:pt x="437484" y="149178"/>
                </a:lnTo>
                <a:lnTo>
                  <a:pt x="432134" y="163602"/>
                </a:lnTo>
                <a:lnTo>
                  <a:pt x="428241" y="169883"/>
                </a:lnTo>
                <a:lnTo>
                  <a:pt x="427374" y="170790"/>
                </a:lnTo>
                <a:close/>
              </a:path>
              <a:path w="439420" h="193039">
                <a:moveTo>
                  <a:pt x="425112" y="35820"/>
                </a:moveTo>
                <a:lnTo>
                  <a:pt x="421198" y="35820"/>
                </a:lnTo>
                <a:lnTo>
                  <a:pt x="419502" y="35079"/>
                </a:lnTo>
                <a:lnTo>
                  <a:pt x="415585" y="32118"/>
                </a:lnTo>
                <a:lnTo>
                  <a:pt x="413199" y="30495"/>
                </a:lnTo>
                <a:lnTo>
                  <a:pt x="407562" y="26960"/>
                </a:lnTo>
                <a:lnTo>
                  <a:pt x="404170" y="25336"/>
                </a:lnTo>
                <a:lnTo>
                  <a:pt x="396244" y="22375"/>
                </a:lnTo>
                <a:lnTo>
                  <a:pt x="391490" y="21635"/>
                </a:lnTo>
                <a:lnTo>
                  <a:pt x="433890" y="21635"/>
                </a:lnTo>
                <a:lnTo>
                  <a:pt x="427073" y="34482"/>
                </a:lnTo>
                <a:lnTo>
                  <a:pt x="425112" y="35820"/>
                </a:lnTo>
                <a:close/>
              </a:path>
              <a:path w="439420" h="193039">
                <a:moveTo>
                  <a:pt x="378787" y="192425"/>
                </a:moveTo>
                <a:lnTo>
                  <a:pt x="339907" y="182141"/>
                </a:lnTo>
                <a:lnTo>
                  <a:pt x="322192" y="167781"/>
                </a:lnTo>
                <a:lnTo>
                  <a:pt x="329783" y="155459"/>
                </a:lnTo>
                <a:lnTo>
                  <a:pt x="330452" y="154408"/>
                </a:lnTo>
                <a:lnTo>
                  <a:pt x="331288" y="153572"/>
                </a:lnTo>
                <a:lnTo>
                  <a:pt x="333296" y="152331"/>
                </a:lnTo>
                <a:lnTo>
                  <a:pt x="334463" y="152020"/>
                </a:lnTo>
                <a:lnTo>
                  <a:pt x="337618" y="152020"/>
                </a:lnTo>
                <a:lnTo>
                  <a:pt x="339646" y="152999"/>
                </a:lnTo>
                <a:lnTo>
                  <a:pt x="344135" y="156916"/>
                </a:lnTo>
                <a:lnTo>
                  <a:pt x="346932" y="159065"/>
                </a:lnTo>
                <a:lnTo>
                  <a:pt x="353616" y="163745"/>
                </a:lnTo>
                <a:lnTo>
                  <a:pt x="357654" y="165895"/>
                </a:lnTo>
                <a:lnTo>
                  <a:pt x="367108" y="169811"/>
                </a:lnTo>
                <a:lnTo>
                  <a:pt x="372769" y="170790"/>
                </a:lnTo>
                <a:lnTo>
                  <a:pt x="427374" y="170790"/>
                </a:lnTo>
                <a:lnTo>
                  <a:pt x="418020" y="180581"/>
                </a:lnTo>
                <a:lnTo>
                  <a:pt x="385754" y="192139"/>
                </a:lnTo>
                <a:lnTo>
                  <a:pt x="378787" y="192425"/>
                </a:lnTo>
                <a:close/>
              </a:path>
            </a:pathLst>
          </a:custGeom>
          <a:solidFill>
            <a:srgbClr val="000000"/>
          </a:solidFill>
        </p:spPr>
        <p:txBody>
          <a:bodyPr wrap="square" lIns="0" tIns="0" rIns="0" bIns="0" rtlCol="0"/>
          <a:lstStyle/>
          <a:p>
            <a:endParaRPr/>
          </a:p>
        </p:txBody>
      </p:sp>
      <p:sp>
        <p:nvSpPr>
          <p:cNvPr id="7" name="object 7"/>
          <p:cNvSpPr/>
          <p:nvPr/>
        </p:nvSpPr>
        <p:spPr>
          <a:xfrm>
            <a:off x="6873316" y="3257446"/>
            <a:ext cx="1002665" cy="445770"/>
          </a:xfrm>
          <a:custGeom>
            <a:avLst/>
            <a:gdLst/>
            <a:ahLst/>
            <a:cxnLst/>
            <a:rect l="l" t="t" r="r" b="b"/>
            <a:pathLst>
              <a:path w="1002665" h="445770">
                <a:moveTo>
                  <a:pt x="927842" y="0"/>
                </a:moveTo>
                <a:lnTo>
                  <a:pt x="73951" y="0"/>
                </a:lnTo>
                <a:lnTo>
                  <a:pt x="45232" y="5836"/>
                </a:lnTo>
                <a:lnTo>
                  <a:pt x="21718" y="21751"/>
                </a:lnTo>
                <a:lnTo>
                  <a:pt x="5833" y="45352"/>
                </a:lnTo>
                <a:lnTo>
                  <a:pt x="0" y="74245"/>
                </a:lnTo>
                <a:lnTo>
                  <a:pt x="0" y="371256"/>
                </a:lnTo>
                <a:lnTo>
                  <a:pt x="5833" y="400145"/>
                </a:lnTo>
                <a:lnTo>
                  <a:pt x="21718" y="423746"/>
                </a:lnTo>
                <a:lnTo>
                  <a:pt x="45232" y="439663"/>
                </a:lnTo>
                <a:lnTo>
                  <a:pt x="73951" y="445502"/>
                </a:lnTo>
                <a:lnTo>
                  <a:pt x="927842" y="445502"/>
                </a:lnTo>
                <a:lnTo>
                  <a:pt x="956737" y="439663"/>
                </a:lnTo>
                <a:lnTo>
                  <a:pt x="980341" y="423746"/>
                </a:lnTo>
                <a:lnTo>
                  <a:pt x="996260" y="400145"/>
                </a:lnTo>
                <a:lnTo>
                  <a:pt x="1002098" y="371256"/>
                </a:lnTo>
                <a:lnTo>
                  <a:pt x="1002098" y="74245"/>
                </a:lnTo>
                <a:lnTo>
                  <a:pt x="996260" y="45352"/>
                </a:lnTo>
                <a:lnTo>
                  <a:pt x="980341" y="21751"/>
                </a:lnTo>
                <a:lnTo>
                  <a:pt x="956737" y="5836"/>
                </a:lnTo>
                <a:lnTo>
                  <a:pt x="927842" y="0"/>
                </a:lnTo>
                <a:close/>
              </a:path>
            </a:pathLst>
          </a:custGeom>
          <a:solidFill>
            <a:srgbClr val="333399"/>
          </a:solidFill>
        </p:spPr>
        <p:txBody>
          <a:bodyPr wrap="square" lIns="0" tIns="0" rIns="0" bIns="0" rtlCol="0"/>
          <a:lstStyle/>
          <a:p>
            <a:endParaRPr/>
          </a:p>
        </p:txBody>
      </p:sp>
      <p:sp>
        <p:nvSpPr>
          <p:cNvPr id="8" name="object 8"/>
          <p:cNvSpPr/>
          <p:nvPr/>
        </p:nvSpPr>
        <p:spPr>
          <a:xfrm>
            <a:off x="1173405" y="3490114"/>
            <a:ext cx="585470" cy="142875"/>
          </a:xfrm>
          <a:custGeom>
            <a:avLst/>
            <a:gdLst/>
            <a:ahLst/>
            <a:cxnLst/>
            <a:rect l="l" t="t" r="r" b="b"/>
            <a:pathLst>
              <a:path w="585469" h="142875">
                <a:moveTo>
                  <a:pt x="38632" y="112148"/>
                </a:moveTo>
                <a:lnTo>
                  <a:pt x="0" y="112148"/>
                </a:lnTo>
                <a:lnTo>
                  <a:pt x="0" y="4540"/>
                </a:lnTo>
                <a:lnTo>
                  <a:pt x="37190" y="4540"/>
                </a:lnTo>
                <a:lnTo>
                  <a:pt x="45037" y="4973"/>
                </a:lnTo>
                <a:lnTo>
                  <a:pt x="69053" y="16505"/>
                </a:lnTo>
                <a:lnTo>
                  <a:pt x="14559" y="16505"/>
                </a:lnTo>
                <a:lnTo>
                  <a:pt x="14559" y="48939"/>
                </a:lnTo>
                <a:lnTo>
                  <a:pt x="65594" y="48939"/>
                </a:lnTo>
                <a:lnTo>
                  <a:pt x="64170" y="50740"/>
                </a:lnTo>
                <a:lnTo>
                  <a:pt x="59654" y="53167"/>
                </a:lnTo>
                <a:lnTo>
                  <a:pt x="53695" y="54128"/>
                </a:lnTo>
                <a:lnTo>
                  <a:pt x="60855" y="55666"/>
                </a:lnTo>
                <a:lnTo>
                  <a:pt x="66417" y="58873"/>
                </a:lnTo>
                <a:lnTo>
                  <a:pt x="67950" y="60759"/>
                </a:lnTo>
                <a:lnTo>
                  <a:pt x="14559" y="60759"/>
                </a:lnTo>
                <a:lnTo>
                  <a:pt x="14559" y="100184"/>
                </a:lnTo>
                <a:lnTo>
                  <a:pt x="71651" y="100184"/>
                </a:lnTo>
                <a:lnTo>
                  <a:pt x="66525" y="104292"/>
                </a:lnTo>
                <a:lnTo>
                  <a:pt x="61106" y="107729"/>
                </a:lnTo>
                <a:lnTo>
                  <a:pt x="54650" y="110184"/>
                </a:lnTo>
                <a:lnTo>
                  <a:pt x="47159" y="111657"/>
                </a:lnTo>
                <a:lnTo>
                  <a:pt x="38632" y="112148"/>
                </a:lnTo>
                <a:close/>
              </a:path>
              <a:path w="585469" h="142875">
                <a:moveTo>
                  <a:pt x="65594" y="48939"/>
                </a:moveTo>
                <a:lnTo>
                  <a:pt x="43221" y="48939"/>
                </a:lnTo>
                <a:lnTo>
                  <a:pt x="48518" y="47605"/>
                </a:lnTo>
                <a:lnTo>
                  <a:pt x="55485" y="42272"/>
                </a:lnTo>
                <a:lnTo>
                  <a:pt x="57227" y="38199"/>
                </a:lnTo>
                <a:lnTo>
                  <a:pt x="57227" y="27292"/>
                </a:lnTo>
                <a:lnTo>
                  <a:pt x="55485" y="23232"/>
                </a:lnTo>
                <a:lnTo>
                  <a:pt x="48518" y="17850"/>
                </a:lnTo>
                <a:lnTo>
                  <a:pt x="43221" y="16505"/>
                </a:lnTo>
                <a:lnTo>
                  <a:pt x="69053" y="16505"/>
                </a:lnTo>
                <a:lnTo>
                  <a:pt x="71858" y="22631"/>
                </a:lnTo>
                <a:lnTo>
                  <a:pt x="71858" y="37719"/>
                </a:lnTo>
                <a:lnTo>
                  <a:pt x="70321" y="42956"/>
                </a:lnTo>
                <a:lnTo>
                  <a:pt x="65594" y="48939"/>
                </a:lnTo>
                <a:close/>
              </a:path>
              <a:path w="585469" h="142875">
                <a:moveTo>
                  <a:pt x="71651" y="100184"/>
                </a:moveTo>
                <a:lnTo>
                  <a:pt x="45743" y="100184"/>
                </a:lnTo>
                <a:lnTo>
                  <a:pt x="51545" y="98562"/>
                </a:lnTo>
                <a:lnTo>
                  <a:pt x="59089" y="92076"/>
                </a:lnTo>
                <a:lnTo>
                  <a:pt x="60975" y="87114"/>
                </a:lnTo>
                <a:lnTo>
                  <a:pt x="60975" y="73708"/>
                </a:lnTo>
                <a:lnTo>
                  <a:pt x="59089" y="68747"/>
                </a:lnTo>
                <a:lnTo>
                  <a:pt x="51545" y="62357"/>
                </a:lnTo>
                <a:lnTo>
                  <a:pt x="45743" y="60759"/>
                </a:lnTo>
                <a:lnTo>
                  <a:pt x="67950" y="60759"/>
                </a:lnTo>
                <a:lnTo>
                  <a:pt x="74345" y="68627"/>
                </a:lnTo>
                <a:lnTo>
                  <a:pt x="76327" y="74717"/>
                </a:lnTo>
                <a:lnTo>
                  <a:pt x="76327" y="91631"/>
                </a:lnTo>
                <a:lnTo>
                  <a:pt x="73060" y="99055"/>
                </a:lnTo>
                <a:lnTo>
                  <a:pt x="71651" y="100184"/>
                </a:lnTo>
                <a:close/>
              </a:path>
              <a:path w="585469" h="142875">
                <a:moveTo>
                  <a:pt x="100810" y="47353"/>
                </a:moveTo>
                <a:lnTo>
                  <a:pt x="100810" y="35100"/>
                </a:lnTo>
                <a:lnTo>
                  <a:pt x="105663" y="33226"/>
                </a:lnTo>
                <a:lnTo>
                  <a:pt x="110372" y="31821"/>
                </a:lnTo>
                <a:lnTo>
                  <a:pt x="119502" y="29947"/>
                </a:lnTo>
                <a:lnTo>
                  <a:pt x="123946" y="29478"/>
                </a:lnTo>
                <a:lnTo>
                  <a:pt x="128271" y="29478"/>
                </a:lnTo>
                <a:lnTo>
                  <a:pt x="156030" y="40722"/>
                </a:lnTo>
                <a:lnTo>
                  <a:pt x="122288" y="40722"/>
                </a:lnTo>
                <a:lnTo>
                  <a:pt x="117796" y="41275"/>
                </a:lnTo>
                <a:lnTo>
                  <a:pt x="109051" y="43485"/>
                </a:lnTo>
                <a:lnTo>
                  <a:pt x="104846" y="45143"/>
                </a:lnTo>
                <a:lnTo>
                  <a:pt x="100810" y="47353"/>
                </a:lnTo>
                <a:close/>
              </a:path>
              <a:path w="585469" h="142875">
                <a:moveTo>
                  <a:pt x="128463" y="114239"/>
                </a:moveTo>
                <a:lnTo>
                  <a:pt x="113663" y="114239"/>
                </a:lnTo>
                <a:lnTo>
                  <a:pt x="107093" y="111920"/>
                </a:lnTo>
                <a:lnTo>
                  <a:pt x="97339" y="102647"/>
                </a:lnTo>
                <a:lnTo>
                  <a:pt x="94900" y="96436"/>
                </a:lnTo>
                <a:lnTo>
                  <a:pt x="94900" y="79571"/>
                </a:lnTo>
                <a:lnTo>
                  <a:pt x="131226" y="61191"/>
                </a:lnTo>
                <a:lnTo>
                  <a:pt x="149821" y="61191"/>
                </a:lnTo>
                <a:lnTo>
                  <a:pt x="149821" y="53792"/>
                </a:lnTo>
                <a:lnTo>
                  <a:pt x="147815" y="49071"/>
                </a:lnTo>
                <a:lnTo>
                  <a:pt x="139791" y="42392"/>
                </a:lnTo>
                <a:lnTo>
                  <a:pt x="134157" y="40722"/>
                </a:lnTo>
                <a:lnTo>
                  <a:pt x="156030" y="40722"/>
                </a:lnTo>
                <a:lnTo>
                  <a:pt x="163083" y="71570"/>
                </a:lnTo>
                <a:lnTo>
                  <a:pt x="125916" y="71570"/>
                </a:lnTo>
                <a:lnTo>
                  <a:pt x="118492" y="72795"/>
                </a:lnTo>
                <a:lnTo>
                  <a:pt x="110228" y="77697"/>
                </a:lnTo>
                <a:lnTo>
                  <a:pt x="108162" y="81877"/>
                </a:lnTo>
                <a:lnTo>
                  <a:pt x="108162" y="92496"/>
                </a:lnTo>
                <a:lnTo>
                  <a:pt x="109711" y="96232"/>
                </a:lnTo>
                <a:lnTo>
                  <a:pt x="115910" y="101758"/>
                </a:lnTo>
                <a:lnTo>
                  <a:pt x="120126" y="103139"/>
                </a:lnTo>
                <a:lnTo>
                  <a:pt x="147818" y="103139"/>
                </a:lnTo>
                <a:lnTo>
                  <a:pt x="146794" y="104797"/>
                </a:lnTo>
                <a:lnTo>
                  <a:pt x="143022" y="108413"/>
                </a:lnTo>
                <a:lnTo>
                  <a:pt x="133989" y="113073"/>
                </a:lnTo>
                <a:lnTo>
                  <a:pt x="128463" y="114239"/>
                </a:lnTo>
                <a:close/>
              </a:path>
              <a:path w="585469" h="142875">
                <a:moveTo>
                  <a:pt x="147818" y="103139"/>
                </a:moveTo>
                <a:lnTo>
                  <a:pt x="132812" y="103139"/>
                </a:lnTo>
                <a:lnTo>
                  <a:pt x="138709" y="100532"/>
                </a:lnTo>
                <a:lnTo>
                  <a:pt x="147598" y="90105"/>
                </a:lnTo>
                <a:lnTo>
                  <a:pt x="149821" y="83174"/>
                </a:lnTo>
                <a:lnTo>
                  <a:pt x="149821" y="71570"/>
                </a:lnTo>
                <a:lnTo>
                  <a:pt x="163083" y="71570"/>
                </a:lnTo>
                <a:lnTo>
                  <a:pt x="163083" y="99896"/>
                </a:lnTo>
                <a:lnTo>
                  <a:pt x="149821" y="99896"/>
                </a:lnTo>
                <a:lnTo>
                  <a:pt x="147818" y="103139"/>
                </a:lnTo>
                <a:close/>
              </a:path>
              <a:path w="585469" h="142875">
                <a:moveTo>
                  <a:pt x="163083" y="112148"/>
                </a:moveTo>
                <a:lnTo>
                  <a:pt x="149821" y="112148"/>
                </a:lnTo>
                <a:lnTo>
                  <a:pt x="149821" y="99896"/>
                </a:lnTo>
                <a:lnTo>
                  <a:pt x="163083" y="99896"/>
                </a:lnTo>
                <a:lnTo>
                  <a:pt x="163083" y="112148"/>
                </a:lnTo>
                <a:close/>
              </a:path>
              <a:path w="585469" h="142875">
                <a:moveTo>
                  <a:pt x="257255" y="43677"/>
                </a:moveTo>
                <a:lnTo>
                  <a:pt x="243992" y="43677"/>
                </a:lnTo>
                <a:lnTo>
                  <a:pt x="243992" y="0"/>
                </a:lnTo>
                <a:lnTo>
                  <a:pt x="257255" y="0"/>
                </a:lnTo>
                <a:lnTo>
                  <a:pt x="257255" y="43677"/>
                </a:lnTo>
                <a:close/>
              </a:path>
              <a:path w="585469" h="142875">
                <a:moveTo>
                  <a:pt x="224075" y="114239"/>
                </a:moveTo>
                <a:lnTo>
                  <a:pt x="218118" y="114239"/>
                </a:lnTo>
                <a:lnTo>
                  <a:pt x="211142" y="113509"/>
                </a:lnTo>
                <a:lnTo>
                  <a:pt x="185682" y="80913"/>
                </a:lnTo>
                <a:lnTo>
                  <a:pt x="185108" y="71859"/>
                </a:lnTo>
                <a:lnTo>
                  <a:pt x="185682" y="62804"/>
                </a:lnTo>
                <a:lnTo>
                  <a:pt x="211142" y="30208"/>
                </a:lnTo>
                <a:lnTo>
                  <a:pt x="218118" y="29478"/>
                </a:lnTo>
                <a:lnTo>
                  <a:pt x="224075" y="29478"/>
                </a:lnTo>
                <a:lnTo>
                  <a:pt x="229181" y="30643"/>
                </a:lnTo>
                <a:lnTo>
                  <a:pt x="237686" y="35304"/>
                </a:lnTo>
                <a:lnTo>
                  <a:pt x="241205" y="38872"/>
                </a:lnTo>
                <a:lnTo>
                  <a:pt x="242195" y="40578"/>
                </a:lnTo>
                <a:lnTo>
                  <a:pt x="214346" y="40578"/>
                </a:lnTo>
                <a:lnTo>
                  <a:pt x="208831" y="43353"/>
                </a:lnTo>
                <a:lnTo>
                  <a:pt x="200807" y="54452"/>
                </a:lnTo>
                <a:lnTo>
                  <a:pt x="198801" y="62104"/>
                </a:lnTo>
                <a:lnTo>
                  <a:pt x="198801" y="81613"/>
                </a:lnTo>
                <a:lnTo>
                  <a:pt x="200807" y="89265"/>
                </a:lnTo>
                <a:lnTo>
                  <a:pt x="208831" y="100364"/>
                </a:lnTo>
                <a:lnTo>
                  <a:pt x="214346" y="103139"/>
                </a:lnTo>
                <a:lnTo>
                  <a:pt x="242195" y="103139"/>
                </a:lnTo>
                <a:lnTo>
                  <a:pt x="241205" y="104845"/>
                </a:lnTo>
                <a:lnTo>
                  <a:pt x="237686" y="108413"/>
                </a:lnTo>
                <a:lnTo>
                  <a:pt x="229181" y="113073"/>
                </a:lnTo>
                <a:lnTo>
                  <a:pt x="224075" y="114239"/>
                </a:lnTo>
                <a:close/>
              </a:path>
              <a:path w="585469" h="142875">
                <a:moveTo>
                  <a:pt x="242195" y="103139"/>
                </a:moveTo>
                <a:lnTo>
                  <a:pt x="228376" y="103139"/>
                </a:lnTo>
                <a:lnTo>
                  <a:pt x="233901" y="100364"/>
                </a:lnTo>
                <a:lnTo>
                  <a:pt x="241974" y="89265"/>
                </a:lnTo>
                <a:lnTo>
                  <a:pt x="243992" y="81613"/>
                </a:lnTo>
                <a:lnTo>
                  <a:pt x="243992" y="62104"/>
                </a:lnTo>
                <a:lnTo>
                  <a:pt x="241974" y="54452"/>
                </a:lnTo>
                <a:lnTo>
                  <a:pt x="233901" y="43353"/>
                </a:lnTo>
                <a:lnTo>
                  <a:pt x="228376" y="40578"/>
                </a:lnTo>
                <a:lnTo>
                  <a:pt x="242195" y="40578"/>
                </a:lnTo>
                <a:lnTo>
                  <a:pt x="243992" y="43677"/>
                </a:lnTo>
                <a:lnTo>
                  <a:pt x="257255" y="43677"/>
                </a:lnTo>
                <a:lnTo>
                  <a:pt x="257255" y="100040"/>
                </a:lnTo>
                <a:lnTo>
                  <a:pt x="243992" y="100040"/>
                </a:lnTo>
                <a:lnTo>
                  <a:pt x="242195" y="103139"/>
                </a:lnTo>
                <a:close/>
              </a:path>
              <a:path w="585469" h="142875">
                <a:moveTo>
                  <a:pt x="257255" y="112148"/>
                </a:moveTo>
                <a:lnTo>
                  <a:pt x="243992" y="112148"/>
                </a:lnTo>
                <a:lnTo>
                  <a:pt x="243992" y="100040"/>
                </a:lnTo>
                <a:lnTo>
                  <a:pt x="257255" y="100040"/>
                </a:lnTo>
                <a:lnTo>
                  <a:pt x="257255" y="112148"/>
                </a:lnTo>
                <a:close/>
              </a:path>
              <a:path w="585469" h="142875">
                <a:moveTo>
                  <a:pt x="363271" y="112148"/>
                </a:moveTo>
                <a:lnTo>
                  <a:pt x="357314" y="112148"/>
                </a:lnTo>
                <a:lnTo>
                  <a:pt x="350250" y="111441"/>
                </a:lnTo>
                <a:lnTo>
                  <a:pt x="324871" y="79724"/>
                </a:lnTo>
                <a:lnTo>
                  <a:pt x="324304" y="70849"/>
                </a:lnTo>
                <a:lnTo>
                  <a:pt x="324871" y="61944"/>
                </a:lnTo>
                <a:lnTo>
                  <a:pt x="350250" y="30185"/>
                </a:lnTo>
                <a:lnTo>
                  <a:pt x="357314" y="29478"/>
                </a:lnTo>
                <a:lnTo>
                  <a:pt x="363271" y="29478"/>
                </a:lnTo>
                <a:lnTo>
                  <a:pt x="368389" y="30656"/>
                </a:lnTo>
                <a:lnTo>
                  <a:pt x="376941" y="35364"/>
                </a:lnTo>
                <a:lnTo>
                  <a:pt x="380450" y="38920"/>
                </a:lnTo>
                <a:lnTo>
                  <a:pt x="381404" y="40578"/>
                </a:lnTo>
                <a:lnTo>
                  <a:pt x="353445" y="40578"/>
                </a:lnTo>
                <a:lnTo>
                  <a:pt x="347908" y="43221"/>
                </a:lnTo>
                <a:lnTo>
                  <a:pt x="339980" y="53792"/>
                </a:lnTo>
                <a:lnTo>
                  <a:pt x="337997" y="61239"/>
                </a:lnTo>
                <a:lnTo>
                  <a:pt x="337997" y="80411"/>
                </a:lnTo>
                <a:lnTo>
                  <a:pt x="339980" y="87835"/>
                </a:lnTo>
                <a:lnTo>
                  <a:pt x="347908" y="98406"/>
                </a:lnTo>
                <a:lnTo>
                  <a:pt x="353445" y="101049"/>
                </a:lnTo>
                <a:lnTo>
                  <a:pt x="381404" y="101049"/>
                </a:lnTo>
                <a:lnTo>
                  <a:pt x="380450" y="102707"/>
                </a:lnTo>
                <a:lnTo>
                  <a:pt x="376941" y="106262"/>
                </a:lnTo>
                <a:lnTo>
                  <a:pt x="368389" y="110971"/>
                </a:lnTo>
                <a:lnTo>
                  <a:pt x="363271" y="112148"/>
                </a:lnTo>
                <a:close/>
              </a:path>
              <a:path w="585469" h="142875">
                <a:moveTo>
                  <a:pt x="396451" y="43677"/>
                </a:moveTo>
                <a:lnTo>
                  <a:pt x="383188" y="43677"/>
                </a:lnTo>
                <a:lnTo>
                  <a:pt x="383188" y="31424"/>
                </a:lnTo>
                <a:lnTo>
                  <a:pt x="396451" y="31424"/>
                </a:lnTo>
                <a:lnTo>
                  <a:pt x="396451" y="43677"/>
                </a:lnTo>
                <a:close/>
              </a:path>
              <a:path w="585469" h="142875">
                <a:moveTo>
                  <a:pt x="381404" y="101049"/>
                </a:moveTo>
                <a:lnTo>
                  <a:pt x="367716" y="101049"/>
                </a:lnTo>
                <a:lnTo>
                  <a:pt x="373278" y="98406"/>
                </a:lnTo>
                <a:lnTo>
                  <a:pt x="381206" y="87835"/>
                </a:lnTo>
                <a:lnTo>
                  <a:pt x="383188" y="80411"/>
                </a:lnTo>
                <a:lnTo>
                  <a:pt x="383188" y="61239"/>
                </a:lnTo>
                <a:lnTo>
                  <a:pt x="381206" y="53792"/>
                </a:lnTo>
                <a:lnTo>
                  <a:pt x="373278" y="43221"/>
                </a:lnTo>
                <a:lnTo>
                  <a:pt x="367716" y="40578"/>
                </a:lnTo>
                <a:lnTo>
                  <a:pt x="381404" y="40578"/>
                </a:lnTo>
                <a:lnTo>
                  <a:pt x="383188" y="43677"/>
                </a:lnTo>
                <a:lnTo>
                  <a:pt x="396451" y="43677"/>
                </a:lnTo>
                <a:lnTo>
                  <a:pt x="396451" y="97950"/>
                </a:lnTo>
                <a:lnTo>
                  <a:pt x="383188" y="97950"/>
                </a:lnTo>
                <a:lnTo>
                  <a:pt x="381404" y="101049"/>
                </a:lnTo>
                <a:close/>
              </a:path>
              <a:path w="585469" h="142875">
                <a:moveTo>
                  <a:pt x="387931" y="131897"/>
                </a:moveTo>
                <a:lnTo>
                  <a:pt x="365866" y="131897"/>
                </a:lnTo>
                <a:lnTo>
                  <a:pt x="372377" y="129627"/>
                </a:lnTo>
                <a:lnTo>
                  <a:pt x="381026" y="120545"/>
                </a:lnTo>
                <a:lnTo>
                  <a:pt x="383188" y="113686"/>
                </a:lnTo>
                <a:lnTo>
                  <a:pt x="383188" y="97950"/>
                </a:lnTo>
                <a:lnTo>
                  <a:pt x="396451" y="97950"/>
                </a:lnTo>
                <a:lnTo>
                  <a:pt x="391301" y="127111"/>
                </a:lnTo>
                <a:lnTo>
                  <a:pt x="387931" y="131897"/>
                </a:lnTo>
                <a:close/>
              </a:path>
              <a:path w="585469" h="142875">
                <a:moveTo>
                  <a:pt x="359259" y="142853"/>
                </a:moveTo>
                <a:lnTo>
                  <a:pt x="354599" y="142853"/>
                </a:lnTo>
                <a:lnTo>
                  <a:pt x="350202" y="142504"/>
                </a:lnTo>
                <a:lnTo>
                  <a:pt x="341937" y="141111"/>
                </a:lnTo>
                <a:lnTo>
                  <a:pt x="337925" y="140042"/>
                </a:lnTo>
                <a:lnTo>
                  <a:pt x="334033" y="138600"/>
                </a:lnTo>
                <a:lnTo>
                  <a:pt x="334033" y="125699"/>
                </a:lnTo>
                <a:lnTo>
                  <a:pt x="337925" y="127813"/>
                </a:lnTo>
                <a:lnTo>
                  <a:pt x="341769" y="129374"/>
                </a:lnTo>
                <a:lnTo>
                  <a:pt x="349360" y="131393"/>
                </a:lnTo>
                <a:lnTo>
                  <a:pt x="353229" y="131897"/>
                </a:lnTo>
                <a:lnTo>
                  <a:pt x="387931" y="131897"/>
                </a:lnTo>
                <a:lnTo>
                  <a:pt x="387296" y="132798"/>
                </a:lnTo>
                <a:lnTo>
                  <a:pt x="382111" y="137197"/>
                </a:lnTo>
                <a:lnTo>
                  <a:pt x="375710" y="140339"/>
                </a:lnTo>
                <a:lnTo>
                  <a:pt x="368093" y="142224"/>
                </a:lnTo>
                <a:lnTo>
                  <a:pt x="359259" y="142853"/>
                </a:lnTo>
                <a:close/>
              </a:path>
              <a:path w="585469" h="142875">
                <a:moveTo>
                  <a:pt x="455789" y="114239"/>
                </a:moveTo>
                <a:lnTo>
                  <a:pt x="440893" y="114239"/>
                </a:lnTo>
                <a:lnTo>
                  <a:pt x="433854" y="111356"/>
                </a:lnTo>
                <a:lnTo>
                  <a:pt x="421841" y="80291"/>
                </a:lnTo>
                <a:lnTo>
                  <a:pt x="421841" y="31424"/>
                </a:lnTo>
                <a:lnTo>
                  <a:pt x="435103" y="31424"/>
                </a:lnTo>
                <a:lnTo>
                  <a:pt x="435103" y="87427"/>
                </a:lnTo>
                <a:lnTo>
                  <a:pt x="436593" y="93157"/>
                </a:lnTo>
                <a:lnTo>
                  <a:pt x="442551" y="100797"/>
                </a:lnTo>
                <a:lnTo>
                  <a:pt x="447019" y="102707"/>
                </a:lnTo>
                <a:lnTo>
                  <a:pt x="474245" y="102707"/>
                </a:lnTo>
                <a:lnTo>
                  <a:pt x="472966" y="104653"/>
                </a:lnTo>
                <a:lnTo>
                  <a:pt x="469232" y="108292"/>
                </a:lnTo>
                <a:lnTo>
                  <a:pt x="460726" y="113050"/>
                </a:lnTo>
                <a:lnTo>
                  <a:pt x="455789" y="114239"/>
                </a:lnTo>
                <a:close/>
              </a:path>
              <a:path w="585469" h="142875">
                <a:moveTo>
                  <a:pt x="474245" y="102707"/>
                </a:moveTo>
                <a:lnTo>
                  <a:pt x="460137" y="102707"/>
                </a:lnTo>
                <a:lnTo>
                  <a:pt x="465795" y="100424"/>
                </a:lnTo>
                <a:lnTo>
                  <a:pt x="474109" y="91295"/>
                </a:lnTo>
                <a:lnTo>
                  <a:pt x="476187" y="85072"/>
                </a:lnTo>
                <a:lnTo>
                  <a:pt x="476187" y="31424"/>
                </a:lnTo>
                <a:lnTo>
                  <a:pt x="489448" y="31424"/>
                </a:lnTo>
                <a:lnTo>
                  <a:pt x="489448" y="99752"/>
                </a:lnTo>
                <a:lnTo>
                  <a:pt x="476187" y="99752"/>
                </a:lnTo>
                <a:lnTo>
                  <a:pt x="474245" y="102707"/>
                </a:lnTo>
                <a:close/>
              </a:path>
              <a:path w="585469" h="142875">
                <a:moveTo>
                  <a:pt x="489448" y="112148"/>
                </a:moveTo>
                <a:lnTo>
                  <a:pt x="476187" y="112148"/>
                </a:lnTo>
                <a:lnTo>
                  <a:pt x="476187" y="99752"/>
                </a:lnTo>
                <a:lnTo>
                  <a:pt x="489448" y="99752"/>
                </a:lnTo>
                <a:lnTo>
                  <a:pt x="489448" y="112148"/>
                </a:lnTo>
                <a:close/>
              </a:path>
              <a:path w="585469" h="142875">
                <a:moveTo>
                  <a:pt x="530671" y="142853"/>
                </a:moveTo>
                <a:lnTo>
                  <a:pt x="514118" y="142853"/>
                </a:lnTo>
                <a:lnTo>
                  <a:pt x="514118" y="131753"/>
                </a:lnTo>
                <a:lnTo>
                  <a:pt x="525555" y="131753"/>
                </a:lnTo>
                <a:lnTo>
                  <a:pt x="528389" y="130888"/>
                </a:lnTo>
                <a:lnTo>
                  <a:pt x="532426" y="127428"/>
                </a:lnTo>
                <a:lnTo>
                  <a:pt x="534660" y="123344"/>
                </a:lnTo>
                <a:lnTo>
                  <a:pt x="537110" y="116906"/>
                </a:lnTo>
                <a:lnTo>
                  <a:pt x="539489" y="110851"/>
                </a:lnTo>
                <a:lnTo>
                  <a:pt x="506840" y="31424"/>
                </a:lnTo>
                <a:lnTo>
                  <a:pt x="520894" y="31424"/>
                </a:lnTo>
                <a:lnTo>
                  <a:pt x="546120" y="94562"/>
                </a:lnTo>
                <a:lnTo>
                  <a:pt x="560022" y="94562"/>
                </a:lnTo>
                <a:lnTo>
                  <a:pt x="549940" y="119644"/>
                </a:lnTo>
                <a:lnTo>
                  <a:pt x="546192" y="129254"/>
                </a:lnTo>
                <a:lnTo>
                  <a:pt x="542541" y="135525"/>
                </a:lnTo>
                <a:lnTo>
                  <a:pt x="535429" y="141387"/>
                </a:lnTo>
                <a:lnTo>
                  <a:pt x="530671" y="142853"/>
                </a:lnTo>
                <a:close/>
              </a:path>
              <a:path w="585469" h="142875">
                <a:moveTo>
                  <a:pt x="560022" y="94562"/>
                </a:moveTo>
                <a:lnTo>
                  <a:pt x="546120" y="94562"/>
                </a:lnTo>
                <a:lnTo>
                  <a:pt x="571347" y="31424"/>
                </a:lnTo>
                <a:lnTo>
                  <a:pt x="585401" y="31424"/>
                </a:lnTo>
                <a:lnTo>
                  <a:pt x="560022" y="94562"/>
                </a:lnTo>
                <a:close/>
              </a:path>
            </a:pathLst>
          </a:custGeom>
          <a:solidFill>
            <a:srgbClr val="FFFFFF"/>
          </a:solidFill>
        </p:spPr>
        <p:txBody>
          <a:bodyPr wrap="square" lIns="0" tIns="0" rIns="0" bIns="0" rtlCol="0"/>
          <a:lstStyle/>
          <a:p>
            <a:endParaRPr/>
          </a:p>
        </p:txBody>
      </p:sp>
      <p:grpSp>
        <p:nvGrpSpPr>
          <p:cNvPr id="9" name="object 9"/>
          <p:cNvGrpSpPr/>
          <p:nvPr/>
        </p:nvGrpSpPr>
        <p:grpSpPr>
          <a:xfrm>
            <a:off x="1924004" y="3376102"/>
            <a:ext cx="1352550" cy="328930"/>
            <a:chOff x="1924004" y="3376102"/>
            <a:chExt cx="1352550" cy="328930"/>
          </a:xfrm>
        </p:grpSpPr>
        <p:sp>
          <p:nvSpPr>
            <p:cNvPr id="10" name="object 10"/>
            <p:cNvSpPr/>
            <p:nvPr/>
          </p:nvSpPr>
          <p:spPr>
            <a:xfrm>
              <a:off x="1927867" y="3383073"/>
              <a:ext cx="1341755" cy="314960"/>
            </a:xfrm>
            <a:custGeom>
              <a:avLst/>
              <a:gdLst/>
              <a:ahLst/>
              <a:cxnLst/>
              <a:rect l="l" t="t" r="r" b="b"/>
              <a:pathLst>
                <a:path w="1341754" h="314960">
                  <a:moveTo>
                    <a:pt x="1090007" y="0"/>
                  </a:moveTo>
                  <a:lnTo>
                    <a:pt x="1090007" y="79002"/>
                  </a:lnTo>
                  <a:lnTo>
                    <a:pt x="0" y="79002"/>
                  </a:lnTo>
                  <a:lnTo>
                    <a:pt x="0" y="236125"/>
                  </a:lnTo>
                  <a:lnTo>
                    <a:pt x="1090007" y="236125"/>
                  </a:lnTo>
                  <a:lnTo>
                    <a:pt x="1090007" y="314824"/>
                  </a:lnTo>
                  <a:lnTo>
                    <a:pt x="1341273" y="157417"/>
                  </a:lnTo>
                  <a:lnTo>
                    <a:pt x="1090007" y="0"/>
                  </a:lnTo>
                  <a:close/>
                </a:path>
              </a:pathLst>
            </a:custGeom>
            <a:solidFill>
              <a:srgbClr val="FF3300"/>
            </a:solidFill>
          </p:spPr>
          <p:txBody>
            <a:bodyPr wrap="square" lIns="0" tIns="0" rIns="0" bIns="0" rtlCol="0"/>
            <a:lstStyle/>
            <a:p>
              <a:endParaRPr/>
            </a:p>
          </p:txBody>
        </p:sp>
        <p:sp>
          <p:nvSpPr>
            <p:cNvPr id="11" name="object 11"/>
            <p:cNvSpPr/>
            <p:nvPr/>
          </p:nvSpPr>
          <p:spPr>
            <a:xfrm>
              <a:off x="1924004" y="3376102"/>
              <a:ext cx="1352550" cy="328930"/>
            </a:xfrm>
            <a:custGeom>
              <a:avLst/>
              <a:gdLst/>
              <a:ahLst/>
              <a:cxnLst/>
              <a:rect l="l" t="t" r="r" b="b"/>
              <a:pathLst>
                <a:path w="1352550" h="328929">
                  <a:moveTo>
                    <a:pt x="1093866" y="85968"/>
                  </a:moveTo>
                  <a:lnTo>
                    <a:pt x="1090010" y="85968"/>
                  </a:lnTo>
                  <a:lnTo>
                    <a:pt x="1090010" y="0"/>
                  </a:lnTo>
                  <a:lnTo>
                    <a:pt x="1101127" y="6964"/>
                  </a:lnTo>
                  <a:lnTo>
                    <a:pt x="1093866" y="6964"/>
                  </a:lnTo>
                  <a:lnTo>
                    <a:pt x="1091824" y="10241"/>
                  </a:lnTo>
                  <a:lnTo>
                    <a:pt x="1097737" y="13945"/>
                  </a:lnTo>
                  <a:lnTo>
                    <a:pt x="1097737" y="82112"/>
                  </a:lnTo>
                  <a:lnTo>
                    <a:pt x="1093866" y="82112"/>
                  </a:lnTo>
                  <a:lnTo>
                    <a:pt x="1093866" y="85968"/>
                  </a:lnTo>
                  <a:close/>
                </a:path>
                <a:path w="1352550" h="328929">
                  <a:moveTo>
                    <a:pt x="1097737" y="13945"/>
                  </a:moveTo>
                  <a:lnTo>
                    <a:pt x="1091824" y="10241"/>
                  </a:lnTo>
                  <a:lnTo>
                    <a:pt x="1093866" y="6964"/>
                  </a:lnTo>
                  <a:lnTo>
                    <a:pt x="1097737" y="6964"/>
                  </a:lnTo>
                  <a:lnTo>
                    <a:pt x="1097737" y="13945"/>
                  </a:lnTo>
                  <a:close/>
                </a:path>
                <a:path w="1352550" h="328929">
                  <a:moveTo>
                    <a:pt x="1337867" y="164386"/>
                  </a:moveTo>
                  <a:lnTo>
                    <a:pt x="1097737" y="13945"/>
                  </a:lnTo>
                  <a:lnTo>
                    <a:pt x="1097737" y="6964"/>
                  </a:lnTo>
                  <a:lnTo>
                    <a:pt x="1101127" y="6964"/>
                  </a:lnTo>
                  <a:lnTo>
                    <a:pt x="1347182" y="161117"/>
                  </a:lnTo>
                  <a:lnTo>
                    <a:pt x="1343086" y="161117"/>
                  </a:lnTo>
                  <a:lnTo>
                    <a:pt x="1337867" y="164386"/>
                  </a:lnTo>
                  <a:close/>
                </a:path>
                <a:path w="1352550" h="328929">
                  <a:moveTo>
                    <a:pt x="1090010" y="246949"/>
                  </a:moveTo>
                  <a:lnTo>
                    <a:pt x="0" y="246949"/>
                  </a:lnTo>
                  <a:lnTo>
                    <a:pt x="0" y="82112"/>
                  </a:lnTo>
                  <a:lnTo>
                    <a:pt x="3855" y="82112"/>
                  </a:lnTo>
                  <a:lnTo>
                    <a:pt x="3855" y="89824"/>
                  </a:lnTo>
                  <a:lnTo>
                    <a:pt x="7726" y="89824"/>
                  </a:lnTo>
                  <a:lnTo>
                    <a:pt x="7726" y="239237"/>
                  </a:lnTo>
                  <a:lnTo>
                    <a:pt x="3855" y="239237"/>
                  </a:lnTo>
                  <a:lnTo>
                    <a:pt x="3855" y="243093"/>
                  </a:lnTo>
                  <a:lnTo>
                    <a:pt x="1090010" y="243093"/>
                  </a:lnTo>
                  <a:lnTo>
                    <a:pt x="1090010" y="246949"/>
                  </a:lnTo>
                  <a:close/>
                </a:path>
                <a:path w="1352550" h="328929">
                  <a:moveTo>
                    <a:pt x="7726" y="89824"/>
                  </a:moveTo>
                  <a:lnTo>
                    <a:pt x="3855" y="89824"/>
                  </a:lnTo>
                  <a:lnTo>
                    <a:pt x="3855" y="82112"/>
                  </a:lnTo>
                  <a:lnTo>
                    <a:pt x="1090010" y="82112"/>
                  </a:lnTo>
                  <a:lnTo>
                    <a:pt x="1090010" y="85968"/>
                  </a:lnTo>
                  <a:lnTo>
                    <a:pt x="7726" y="85968"/>
                  </a:lnTo>
                  <a:lnTo>
                    <a:pt x="7726" y="89824"/>
                  </a:lnTo>
                  <a:close/>
                </a:path>
                <a:path w="1352550" h="328929">
                  <a:moveTo>
                    <a:pt x="1097737" y="89824"/>
                  </a:moveTo>
                  <a:lnTo>
                    <a:pt x="7726" y="89824"/>
                  </a:lnTo>
                  <a:lnTo>
                    <a:pt x="7726" y="85968"/>
                  </a:lnTo>
                  <a:lnTo>
                    <a:pt x="1093866" y="85968"/>
                  </a:lnTo>
                  <a:lnTo>
                    <a:pt x="1093866" y="82112"/>
                  </a:lnTo>
                  <a:lnTo>
                    <a:pt x="1097737" y="82112"/>
                  </a:lnTo>
                  <a:lnTo>
                    <a:pt x="1097737" y="89824"/>
                  </a:lnTo>
                  <a:close/>
                </a:path>
                <a:path w="1352550" h="328929">
                  <a:moveTo>
                    <a:pt x="1343086" y="167655"/>
                  </a:moveTo>
                  <a:lnTo>
                    <a:pt x="1337879" y="164393"/>
                  </a:lnTo>
                  <a:lnTo>
                    <a:pt x="1343086" y="161117"/>
                  </a:lnTo>
                  <a:lnTo>
                    <a:pt x="1345128" y="164378"/>
                  </a:lnTo>
                  <a:lnTo>
                    <a:pt x="1343086" y="167655"/>
                  </a:lnTo>
                  <a:close/>
                </a:path>
                <a:path w="1352550" h="328929">
                  <a:moveTo>
                    <a:pt x="1347206" y="167655"/>
                  </a:moveTo>
                  <a:lnTo>
                    <a:pt x="1343086" y="167655"/>
                  </a:lnTo>
                  <a:lnTo>
                    <a:pt x="1345128" y="164378"/>
                  </a:lnTo>
                  <a:lnTo>
                    <a:pt x="1343086" y="161117"/>
                  </a:lnTo>
                  <a:lnTo>
                    <a:pt x="1347182" y="161117"/>
                  </a:lnTo>
                  <a:lnTo>
                    <a:pt x="1352412" y="164393"/>
                  </a:lnTo>
                  <a:lnTo>
                    <a:pt x="1347206" y="167655"/>
                  </a:lnTo>
                  <a:close/>
                </a:path>
                <a:path w="1352550" h="328929">
                  <a:moveTo>
                    <a:pt x="1101152" y="321792"/>
                  </a:moveTo>
                  <a:lnTo>
                    <a:pt x="1097737" y="321792"/>
                  </a:lnTo>
                  <a:lnTo>
                    <a:pt x="1097737" y="314811"/>
                  </a:lnTo>
                  <a:lnTo>
                    <a:pt x="1337867" y="164386"/>
                  </a:lnTo>
                  <a:lnTo>
                    <a:pt x="1343086" y="167655"/>
                  </a:lnTo>
                  <a:lnTo>
                    <a:pt x="1347206" y="167655"/>
                  </a:lnTo>
                  <a:lnTo>
                    <a:pt x="1101152" y="321792"/>
                  </a:lnTo>
                  <a:close/>
                </a:path>
                <a:path w="1352550" h="328929">
                  <a:moveTo>
                    <a:pt x="7726" y="243093"/>
                  </a:moveTo>
                  <a:lnTo>
                    <a:pt x="3855" y="243093"/>
                  </a:lnTo>
                  <a:lnTo>
                    <a:pt x="3855" y="239237"/>
                  </a:lnTo>
                  <a:lnTo>
                    <a:pt x="7726" y="239237"/>
                  </a:lnTo>
                  <a:lnTo>
                    <a:pt x="7726" y="243093"/>
                  </a:lnTo>
                  <a:close/>
                </a:path>
                <a:path w="1352550" h="328929">
                  <a:moveTo>
                    <a:pt x="1097737" y="246949"/>
                  </a:moveTo>
                  <a:lnTo>
                    <a:pt x="1093866" y="246949"/>
                  </a:lnTo>
                  <a:lnTo>
                    <a:pt x="1093866" y="243093"/>
                  </a:lnTo>
                  <a:lnTo>
                    <a:pt x="7726" y="243093"/>
                  </a:lnTo>
                  <a:lnTo>
                    <a:pt x="7726" y="239237"/>
                  </a:lnTo>
                  <a:lnTo>
                    <a:pt x="1097737" y="239237"/>
                  </a:lnTo>
                  <a:lnTo>
                    <a:pt x="1097737" y="246949"/>
                  </a:lnTo>
                  <a:close/>
                </a:path>
                <a:path w="1352550" h="328929">
                  <a:moveTo>
                    <a:pt x="1090010" y="328772"/>
                  </a:moveTo>
                  <a:lnTo>
                    <a:pt x="1090010" y="243093"/>
                  </a:lnTo>
                  <a:lnTo>
                    <a:pt x="1093866" y="243093"/>
                  </a:lnTo>
                  <a:lnTo>
                    <a:pt x="1093866" y="246949"/>
                  </a:lnTo>
                  <a:lnTo>
                    <a:pt x="1097737" y="246949"/>
                  </a:lnTo>
                  <a:lnTo>
                    <a:pt x="1097737" y="314811"/>
                  </a:lnTo>
                  <a:lnTo>
                    <a:pt x="1091824" y="318516"/>
                  </a:lnTo>
                  <a:lnTo>
                    <a:pt x="1093866" y="321792"/>
                  </a:lnTo>
                  <a:lnTo>
                    <a:pt x="1101152" y="321792"/>
                  </a:lnTo>
                  <a:lnTo>
                    <a:pt x="1090010" y="328772"/>
                  </a:lnTo>
                  <a:close/>
                </a:path>
                <a:path w="1352550" h="328929">
                  <a:moveTo>
                    <a:pt x="1097737" y="321792"/>
                  </a:moveTo>
                  <a:lnTo>
                    <a:pt x="1093866" y="321792"/>
                  </a:lnTo>
                  <a:lnTo>
                    <a:pt x="1091824" y="318516"/>
                  </a:lnTo>
                  <a:lnTo>
                    <a:pt x="1097737" y="314811"/>
                  </a:lnTo>
                  <a:lnTo>
                    <a:pt x="1097737" y="321792"/>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4" cstate="print"/>
          <a:stretch>
            <a:fillRect/>
          </a:stretch>
        </p:blipFill>
        <p:spPr>
          <a:xfrm>
            <a:off x="3349752" y="3317747"/>
            <a:ext cx="1263395" cy="445007"/>
          </a:xfrm>
          <a:prstGeom prst="rect">
            <a:avLst/>
          </a:prstGeom>
        </p:spPr>
      </p:pic>
      <p:sp>
        <p:nvSpPr>
          <p:cNvPr id="13" name="object 13"/>
          <p:cNvSpPr/>
          <p:nvPr/>
        </p:nvSpPr>
        <p:spPr>
          <a:xfrm>
            <a:off x="7178294" y="3427143"/>
            <a:ext cx="451484" cy="114300"/>
          </a:xfrm>
          <a:custGeom>
            <a:avLst/>
            <a:gdLst/>
            <a:ahLst/>
            <a:cxnLst/>
            <a:rect l="l" t="t" r="r" b="b"/>
            <a:pathLst>
              <a:path w="451484" h="114300">
                <a:moveTo>
                  <a:pt x="57587" y="112148"/>
                </a:moveTo>
                <a:lnTo>
                  <a:pt x="41082" y="112148"/>
                </a:lnTo>
                <a:lnTo>
                  <a:pt x="0" y="4540"/>
                </a:lnTo>
                <a:lnTo>
                  <a:pt x="15207" y="4540"/>
                </a:lnTo>
                <a:lnTo>
                  <a:pt x="49299" y="95139"/>
                </a:lnTo>
                <a:lnTo>
                  <a:pt x="64070" y="95139"/>
                </a:lnTo>
                <a:lnTo>
                  <a:pt x="57587" y="112148"/>
                </a:lnTo>
                <a:close/>
              </a:path>
              <a:path w="451484" h="114300">
                <a:moveTo>
                  <a:pt x="64070" y="95139"/>
                </a:moveTo>
                <a:lnTo>
                  <a:pt x="49299" y="95139"/>
                </a:lnTo>
                <a:lnTo>
                  <a:pt x="83462" y="4540"/>
                </a:lnTo>
                <a:lnTo>
                  <a:pt x="98598" y="4540"/>
                </a:lnTo>
                <a:lnTo>
                  <a:pt x="64070" y="95139"/>
                </a:lnTo>
                <a:close/>
              </a:path>
              <a:path w="451484" h="114300">
                <a:moveTo>
                  <a:pt x="126541" y="112148"/>
                </a:moveTo>
                <a:lnTo>
                  <a:pt x="113279" y="112148"/>
                </a:lnTo>
                <a:lnTo>
                  <a:pt x="113279" y="31424"/>
                </a:lnTo>
                <a:lnTo>
                  <a:pt x="126541" y="31424"/>
                </a:lnTo>
                <a:lnTo>
                  <a:pt x="126541" y="112148"/>
                </a:lnTo>
                <a:close/>
              </a:path>
              <a:path w="451484" h="114300">
                <a:moveTo>
                  <a:pt x="126541" y="16793"/>
                </a:moveTo>
                <a:lnTo>
                  <a:pt x="113279" y="16793"/>
                </a:lnTo>
                <a:lnTo>
                  <a:pt x="113279" y="0"/>
                </a:lnTo>
                <a:lnTo>
                  <a:pt x="126541" y="0"/>
                </a:lnTo>
                <a:lnTo>
                  <a:pt x="126541" y="16793"/>
                </a:lnTo>
                <a:close/>
              </a:path>
              <a:path w="451484" h="114300">
                <a:moveTo>
                  <a:pt x="192583" y="114239"/>
                </a:moveTo>
                <a:lnTo>
                  <a:pt x="188115" y="114239"/>
                </a:lnTo>
                <a:lnTo>
                  <a:pt x="179465" y="113522"/>
                </a:lnTo>
                <a:lnTo>
                  <a:pt x="149073" y="81089"/>
                </a:lnTo>
                <a:lnTo>
                  <a:pt x="148402" y="71859"/>
                </a:lnTo>
                <a:lnTo>
                  <a:pt x="149079" y="62511"/>
                </a:lnTo>
                <a:lnTo>
                  <a:pt x="180040" y="30185"/>
                </a:lnTo>
                <a:lnTo>
                  <a:pt x="188980" y="29478"/>
                </a:lnTo>
                <a:lnTo>
                  <a:pt x="193064" y="29478"/>
                </a:lnTo>
                <a:lnTo>
                  <a:pt x="197052" y="29899"/>
                </a:lnTo>
                <a:lnTo>
                  <a:pt x="204836" y="31580"/>
                </a:lnTo>
                <a:lnTo>
                  <a:pt x="208607" y="32842"/>
                </a:lnTo>
                <a:lnTo>
                  <a:pt x="212259" y="34524"/>
                </a:lnTo>
                <a:lnTo>
                  <a:pt x="212259" y="40722"/>
                </a:lnTo>
                <a:lnTo>
                  <a:pt x="180956" y="40722"/>
                </a:lnTo>
                <a:lnTo>
                  <a:pt x="174276" y="43449"/>
                </a:lnTo>
                <a:lnTo>
                  <a:pt x="164763" y="54356"/>
                </a:lnTo>
                <a:lnTo>
                  <a:pt x="162383" y="62008"/>
                </a:lnTo>
                <a:lnTo>
                  <a:pt x="162383" y="81709"/>
                </a:lnTo>
                <a:lnTo>
                  <a:pt x="164763" y="89361"/>
                </a:lnTo>
                <a:lnTo>
                  <a:pt x="174276" y="100268"/>
                </a:lnTo>
                <a:lnTo>
                  <a:pt x="180956" y="102995"/>
                </a:lnTo>
                <a:lnTo>
                  <a:pt x="212259" y="102995"/>
                </a:lnTo>
                <a:lnTo>
                  <a:pt x="212259" y="109049"/>
                </a:lnTo>
                <a:lnTo>
                  <a:pt x="208560" y="110779"/>
                </a:lnTo>
                <a:lnTo>
                  <a:pt x="204728" y="112076"/>
                </a:lnTo>
                <a:lnTo>
                  <a:pt x="196800" y="113806"/>
                </a:lnTo>
                <a:lnTo>
                  <a:pt x="192583" y="114239"/>
                </a:lnTo>
                <a:close/>
              </a:path>
              <a:path w="451484" h="114300">
                <a:moveTo>
                  <a:pt x="212259" y="46920"/>
                </a:moveTo>
                <a:lnTo>
                  <a:pt x="208511" y="44854"/>
                </a:lnTo>
                <a:lnTo>
                  <a:pt x="204752" y="43305"/>
                </a:lnTo>
                <a:lnTo>
                  <a:pt x="197207" y="41239"/>
                </a:lnTo>
                <a:lnTo>
                  <a:pt x="193401" y="40722"/>
                </a:lnTo>
                <a:lnTo>
                  <a:pt x="212259" y="40722"/>
                </a:lnTo>
                <a:lnTo>
                  <a:pt x="212259" y="46920"/>
                </a:lnTo>
                <a:close/>
              </a:path>
              <a:path w="451484" h="114300">
                <a:moveTo>
                  <a:pt x="212259" y="102995"/>
                </a:moveTo>
                <a:lnTo>
                  <a:pt x="193401" y="102995"/>
                </a:lnTo>
                <a:lnTo>
                  <a:pt x="197207" y="102478"/>
                </a:lnTo>
                <a:lnTo>
                  <a:pt x="204752" y="100412"/>
                </a:lnTo>
                <a:lnTo>
                  <a:pt x="208511" y="98863"/>
                </a:lnTo>
                <a:lnTo>
                  <a:pt x="212259" y="96796"/>
                </a:lnTo>
                <a:lnTo>
                  <a:pt x="212259" y="102995"/>
                </a:lnTo>
                <a:close/>
              </a:path>
              <a:path w="451484" h="114300">
                <a:moveTo>
                  <a:pt x="247880" y="31424"/>
                </a:moveTo>
                <a:lnTo>
                  <a:pt x="234545" y="31424"/>
                </a:lnTo>
                <a:lnTo>
                  <a:pt x="234545" y="8504"/>
                </a:lnTo>
                <a:lnTo>
                  <a:pt x="247880" y="8504"/>
                </a:lnTo>
                <a:lnTo>
                  <a:pt x="247880" y="31424"/>
                </a:lnTo>
                <a:close/>
              </a:path>
              <a:path w="451484" h="114300">
                <a:moveTo>
                  <a:pt x="275196" y="41731"/>
                </a:moveTo>
                <a:lnTo>
                  <a:pt x="224816" y="41731"/>
                </a:lnTo>
                <a:lnTo>
                  <a:pt x="224816" y="31424"/>
                </a:lnTo>
                <a:lnTo>
                  <a:pt x="275196" y="31424"/>
                </a:lnTo>
                <a:lnTo>
                  <a:pt x="275196" y="41731"/>
                </a:lnTo>
                <a:close/>
              </a:path>
              <a:path w="451484" h="114300">
                <a:moveTo>
                  <a:pt x="275196" y="112148"/>
                </a:moveTo>
                <a:lnTo>
                  <a:pt x="251339" y="112148"/>
                </a:lnTo>
                <a:lnTo>
                  <a:pt x="244276" y="110239"/>
                </a:lnTo>
                <a:lnTo>
                  <a:pt x="236492" y="102599"/>
                </a:lnTo>
                <a:lnTo>
                  <a:pt x="234545" y="95643"/>
                </a:lnTo>
                <a:lnTo>
                  <a:pt x="234545" y="41731"/>
                </a:lnTo>
                <a:lnTo>
                  <a:pt x="247880" y="41731"/>
                </a:lnTo>
                <a:lnTo>
                  <a:pt x="247880" y="92136"/>
                </a:lnTo>
                <a:lnTo>
                  <a:pt x="248781" y="96364"/>
                </a:lnTo>
                <a:lnTo>
                  <a:pt x="252384" y="100112"/>
                </a:lnTo>
                <a:lnTo>
                  <a:pt x="256048" y="101049"/>
                </a:lnTo>
                <a:lnTo>
                  <a:pt x="275196" y="101049"/>
                </a:lnTo>
                <a:lnTo>
                  <a:pt x="275196" y="112148"/>
                </a:lnTo>
                <a:close/>
              </a:path>
              <a:path w="451484" h="114300">
                <a:moveTo>
                  <a:pt x="305591" y="112148"/>
                </a:moveTo>
                <a:lnTo>
                  <a:pt x="292330" y="112148"/>
                </a:lnTo>
                <a:lnTo>
                  <a:pt x="292330" y="31424"/>
                </a:lnTo>
                <a:lnTo>
                  <a:pt x="305591" y="31424"/>
                </a:lnTo>
                <a:lnTo>
                  <a:pt x="305591" y="112148"/>
                </a:lnTo>
                <a:close/>
              </a:path>
              <a:path w="451484" h="114300">
                <a:moveTo>
                  <a:pt x="305591" y="16793"/>
                </a:moveTo>
                <a:lnTo>
                  <a:pt x="292330" y="16793"/>
                </a:lnTo>
                <a:lnTo>
                  <a:pt x="292330" y="0"/>
                </a:lnTo>
                <a:lnTo>
                  <a:pt x="305591" y="0"/>
                </a:lnTo>
                <a:lnTo>
                  <a:pt x="305591" y="16793"/>
                </a:lnTo>
                <a:close/>
              </a:path>
              <a:path w="451484" h="114300">
                <a:moveTo>
                  <a:pt x="356329" y="43965"/>
                </a:moveTo>
                <a:lnTo>
                  <a:pt x="346933" y="43965"/>
                </a:lnTo>
                <a:lnTo>
                  <a:pt x="349960" y="39016"/>
                </a:lnTo>
                <a:lnTo>
                  <a:pt x="353588" y="35364"/>
                </a:lnTo>
                <a:lnTo>
                  <a:pt x="362045" y="30656"/>
                </a:lnTo>
                <a:lnTo>
                  <a:pt x="367067" y="29478"/>
                </a:lnTo>
                <a:lnTo>
                  <a:pt x="378742" y="29478"/>
                </a:lnTo>
                <a:lnTo>
                  <a:pt x="383727" y="30968"/>
                </a:lnTo>
                <a:lnTo>
                  <a:pt x="391943" y="36926"/>
                </a:lnTo>
                <a:lnTo>
                  <a:pt x="394814" y="41010"/>
                </a:lnTo>
                <a:lnTo>
                  <a:pt x="362285" y="41010"/>
                </a:lnTo>
                <a:lnTo>
                  <a:pt x="356904" y="43305"/>
                </a:lnTo>
                <a:lnTo>
                  <a:pt x="356329" y="43965"/>
                </a:lnTo>
                <a:close/>
              </a:path>
              <a:path w="451484" h="114300">
                <a:moveTo>
                  <a:pt x="405988" y="46920"/>
                </a:moveTo>
                <a:lnTo>
                  <a:pt x="396953" y="46920"/>
                </a:lnTo>
                <a:lnTo>
                  <a:pt x="400268" y="40962"/>
                </a:lnTo>
                <a:lnTo>
                  <a:pt x="404233" y="36566"/>
                </a:lnTo>
                <a:lnTo>
                  <a:pt x="413459" y="30896"/>
                </a:lnTo>
                <a:lnTo>
                  <a:pt x="418888" y="29478"/>
                </a:lnTo>
                <a:lnTo>
                  <a:pt x="433543" y="29478"/>
                </a:lnTo>
                <a:lnTo>
                  <a:pt x="440030" y="32421"/>
                </a:lnTo>
                <a:lnTo>
                  <a:pt x="444594" y="38308"/>
                </a:lnTo>
                <a:lnTo>
                  <a:pt x="446253" y="41010"/>
                </a:lnTo>
                <a:lnTo>
                  <a:pt x="414588" y="41010"/>
                </a:lnTo>
                <a:lnTo>
                  <a:pt x="409147" y="43305"/>
                </a:lnTo>
                <a:lnTo>
                  <a:pt x="405988" y="46920"/>
                </a:lnTo>
                <a:close/>
              </a:path>
              <a:path w="451484" h="114300">
                <a:moveTo>
                  <a:pt x="346933" y="112148"/>
                </a:moveTo>
                <a:lnTo>
                  <a:pt x="333599" y="112148"/>
                </a:lnTo>
                <a:lnTo>
                  <a:pt x="333599" y="31424"/>
                </a:lnTo>
                <a:lnTo>
                  <a:pt x="346933" y="31424"/>
                </a:lnTo>
                <a:lnTo>
                  <a:pt x="346933" y="43965"/>
                </a:lnTo>
                <a:lnTo>
                  <a:pt x="356329" y="43965"/>
                </a:lnTo>
                <a:lnTo>
                  <a:pt x="348927" y="52482"/>
                </a:lnTo>
                <a:lnTo>
                  <a:pt x="346948" y="58645"/>
                </a:lnTo>
                <a:lnTo>
                  <a:pt x="346933" y="112148"/>
                </a:lnTo>
                <a:close/>
              </a:path>
              <a:path w="451484" h="114300">
                <a:moveTo>
                  <a:pt x="399188" y="112148"/>
                </a:moveTo>
                <a:lnTo>
                  <a:pt x="385853" y="112148"/>
                </a:lnTo>
                <a:lnTo>
                  <a:pt x="385775" y="55747"/>
                </a:lnTo>
                <a:lnTo>
                  <a:pt x="384485" y="50320"/>
                </a:lnTo>
                <a:lnTo>
                  <a:pt x="379007" y="42872"/>
                </a:lnTo>
                <a:lnTo>
                  <a:pt x="374778" y="41010"/>
                </a:lnTo>
                <a:lnTo>
                  <a:pt x="394814" y="41010"/>
                </a:lnTo>
                <a:lnTo>
                  <a:pt x="394983" y="41251"/>
                </a:lnTo>
                <a:lnTo>
                  <a:pt x="396953" y="46920"/>
                </a:lnTo>
                <a:lnTo>
                  <a:pt x="405988" y="46920"/>
                </a:lnTo>
                <a:lnTo>
                  <a:pt x="401182" y="52422"/>
                </a:lnTo>
                <a:lnTo>
                  <a:pt x="399188" y="58645"/>
                </a:lnTo>
                <a:lnTo>
                  <a:pt x="399188" y="112148"/>
                </a:lnTo>
                <a:close/>
              </a:path>
              <a:path w="451484" h="114300">
                <a:moveTo>
                  <a:pt x="451442" y="112148"/>
                </a:moveTo>
                <a:lnTo>
                  <a:pt x="438108" y="112148"/>
                </a:lnTo>
                <a:lnTo>
                  <a:pt x="438019" y="55747"/>
                </a:lnTo>
                <a:lnTo>
                  <a:pt x="436738" y="50380"/>
                </a:lnTo>
                <a:lnTo>
                  <a:pt x="431261" y="42884"/>
                </a:lnTo>
                <a:lnTo>
                  <a:pt x="427080" y="41010"/>
                </a:lnTo>
                <a:lnTo>
                  <a:pt x="446253" y="41010"/>
                </a:lnTo>
                <a:lnTo>
                  <a:pt x="447590" y="43188"/>
                </a:lnTo>
                <a:lnTo>
                  <a:pt x="449730" y="49002"/>
                </a:lnTo>
                <a:lnTo>
                  <a:pt x="451014" y="55747"/>
                </a:lnTo>
                <a:lnTo>
                  <a:pt x="451442" y="63426"/>
                </a:lnTo>
                <a:lnTo>
                  <a:pt x="451442" y="112148"/>
                </a:lnTo>
                <a:close/>
              </a:path>
            </a:pathLst>
          </a:custGeom>
          <a:solidFill>
            <a:srgbClr val="FFFFFF"/>
          </a:solidFill>
        </p:spPr>
        <p:txBody>
          <a:bodyPr wrap="square" lIns="0" tIns="0" rIns="0" bIns="0" rtlCol="0"/>
          <a:lstStyle/>
          <a:p>
            <a:endParaRPr/>
          </a:p>
        </p:txBody>
      </p:sp>
      <p:sp>
        <p:nvSpPr>
          <p:cNvPr id="14" name="object 14"/>
          <p:cNvSpPr/>
          <p:nvPr/>
        </p:nvSpPr>
        <p:spPr>
          <a:xfrm>
            <a:off x="6789558" y="5394993"/>
            <a:ext cx="613410" cy="300355"/>
          </a:xfrm>
          <a:custGeom>
            <a:avLst/>
            <a:gdLst/>
            <a:ahLst/>
            <a:cxnLst/>
            <a:rect l="l" t="t" r="r" b="b"/>
            <a:pathLst>
              <a:path w="613409" h="300354">
                <a:moveTo>
                  <a:pt x="563124" y="0"/>
                </a:moveTo>
                <a:lnTo>
                  <a:pt x="49895" y="0"/>
                </a:lnTo>
                <a:lnTo>
                  <a:pt x="30446" y="3958"/>
                </a:lnTo>
                <a:lnTo>
                  <a:pt x="14590" y="14738"/>
                </a:lnTo>
                <a:lnTo>
                  <a:pt x="3912" y="30698"/>
                </a:lnTo>
                <a:lnTo>
                  <a:pt x="0" y="50198"/>
                </a:lnTo>
                <a:lnTo>
                  <a:pt x="0" y="250082"/>
                </a:lnTo>
                <a:lnTo>
                  <a:pt x="3912" y="269529"/>
                </a:lnTo>
                <a:lnTo>
                  <a:pt x="14590" y="285386"/>
                </a:lnTo>
                <a:lnTo>
                  <a:pt x="30446" y="296064"/>
                </a:lnTo>
                <a:lnTo>
                  <a:pt x="49895" y="299976"/>
                </a:lnTo>
                <a:lnTo>
                  <a:pt x="563124" y="299976"/>
                </a:lnTo>
                <a:lnTo>
                  <a:pt x="582572" y="296064"/>
                </a:lnTo>
                <a:lnTo>
                  <a:pt x="598429" y="285386"/>
                </a:lnTo>
                <a:lnTo>
                  <a:pt x="609107" y="269529"/>
                </a:lnTo>
                <a:lnTo>
                  <a:pt x="613019" y="250082"/>
                </a:lnTo>
                <a:lnTo>
                  <a:pt x="613019" y="50198"/>
                </a:lnTo>
                <a:lnTo>
                  <a:pt x="609107" y="30698"/>
                </a:lnTo>
                <a:lnTo>
                  <a:pt x="598429" y="14738"/>
                </a:lnTo>
                <a:lnTo>
                  <a:pt x="582572" y="3958"/>
                </a:lnTo>
                <a:lnTo>
                  <a:pt x="563124" y="0"/>
                </a:lnTo>
                <a:close/>
              </a:path>
            </a:pathLst>
          </a:custGeom>
          <a:solidFill>
            <a:srgbClr val="00CC00"/>
          </a:solidFill>
        </p:spPr>
        <p:txBody>
          <a:bodyPr wrap="square" lIns="0" tIns="0" rIns="0" bIns="0" rtlCol="0"/>
          <a:lstStyle/>
          <a:p>
            <a:endParaRPr/>
          </a:p>
        </p:txBody>
      </p:sp>
      <p:sp>
        <p:nvSpPr>
          <p:cNvPr id="15" name="object 15"/>
          <p:cNvSpPr/>
          <p:nvPr/>
        </p:nvSpPr>
        <p:spPr>
          <a:xfrm>
            <a:off x="7459902" y="5394993"/>
            <a:ext cx="613410" cy="300355"/>
          </a:xfrm>
          <a:custGeom>
            <a:avLst/>
            <a:gdLst/>
            <a:ahLst/>
            <a:cxnLst/>
            <a:rect l="l" t="t" r="r" b="b"/>
            <a:pathLst>
              <a:path w="613409" h="300354">
                <a:moveTo>
                  <a:pt x="563417" y="0"/>
                </a:moveTo>
                <a:lnTo>
                  <a:pt x="50198" y="0"/>
                </a:lnTo>
                <a:lnTo>
                  <a:pt x="30698" y="3958"/>
                </a:lnTo>
                <a:lnTo>
                  <a:pt x="14738" y="14738"/>
                </a:lnTo>
                <a:lnTo>
                  <a:pt x="3958" y="30698"/>
                </a:lnTo>
                <a:lnTo>
                  <a:pt x="0" y="50198"/>
                </a:lnTo>
                <a:lnTo>
                  <a:pt x="0" y="250082"/>
                </a:lnTo>
                <a:lnTo>
                  <a:pt x="3958" y="269529"/>
                </a:lnTo>
                <a:lnTo>
                  <a:pt x="14738" y="285386"/>
                </a:lnTo>
                <a:lnTo>
                  <a:pt x="30698" y="296064"/>
                </a:lnTo>
                <a:lnTo>
                  <a:pt x="50198" y="299976"/>
                </a:lnTo>
                <a:lnTo>
                  <a:pt x="563417" y="299976"/>
                </a:lnTo>
                <a:lnTo>
                  <a:pt x="582865" y="296064"/>
                </a:lnTo>
                <a:lnTo>
                  <a:pt x="598722" y="285386"/>
                </a:lnTo>
                <a:lnTo>
                  <a:pt x="609400" y="269529"/>
                </a:lnTo>
                <a:lnTo>
                  <a:pt x="613312" y="250082"/>
                </a:lnTo>
                <a:lnTo>
                  <a:pt x="613312" y="50198"/>
                </a:lnTo>
                <a:lnTo>
                  <a:pt x="609400" y="30698"/>
                </a:lnTo>
                <a:lnTo>
                  <a:pt x="598722" y="14738"/>
                </a:lnTo>
                <a:lnTo>
                  <a:pt x="582865" y="3958"/>
                </a:lnTo>
                <a:lnTo>
                  <a:pt x="563417" y="0"/>
                </a:lnTo>
                <a:close/>
              </a:path>
            </a:pathLst>
          </a:custGeom>
          <a:solidFill>
            <a:srgbClr val="00CC00"/>
          </a:solidFill>
        </p:spPr>
        <p:txBody>
          <a:bodyPr wrap="square" lIns="0" tIns="0" rIns="0" bIns="0" rtlCol="0"/>
          <a:lstStyle/>
          <a:p>
            <a:endParaRPr/>
          </a:p>
        </p:txBody>
      </p:sp>
      <p:pic>
        <p:nvPicPr>
          <p:cNvPr id="16" name="object 16"/>
          <p:cNvPicPr/>
          <p:nvPr/>
        </p:nvPicPr>
        <p:blipFill>
          <a:blip r:embed="rId5" cstate="print"/>
          <a:stretch>
            <a:fillRect/>
          </a:stretch>
        </p:blipFill>
        <p:spPr>
          <a:xfrm>
            <a:off x="3545629" y="3398933"/>
            <a:ext cx="1004308" cy="290367"/>
          </a:xfrm>
          <a:prstGeom prst="rect">
            <a:avLst/>
          </a:prstGeom>
        </p:spPr>
      </p:pic>
      <p:grpSp>
        <p:nvGrpSpPr>
          <p:cNvPr id="17" name="object 17"/>
          <p:cNvGrpSpPr/>
          <p:nvPr/>
        </p:nvGrpSpPr>
        <p:grpSpPr>
          <a:xfrm>
            <a:off x="7454189" y="3756401"/>
            <a:ext cx="431165" cy="1586865"/>
            <a:chOff x="7454189" y="3756401"/>
            <a:chExt cx="431165" cy="1586865"/>
          </a:xfrm>
        </p:grpSpPr>
        <p:sp>
          <p:nvSpPr>
            <p:cNvPr id="18" name="object 18"/>
            <p:cNvSpPr/>
            <p:nvPr/>
          </p:nvSpPr>
          <p:spPr>
            <a:xfrm>
              <a:off x="7459901" y="3760271"/>
              <a:ext cx="419734" cy="1572260"/>
            </a:xfrm>
            <a:custGeom>
              <a:avLst/>
              <a:gdLst/>
              <a:ahLst/>
              <a:cxnLst/>
              <a:rect l="l" t="t" r="r" b="b"/>
              <a:pathLst>
                <a:path w="419734" h="1572260">
                  <a:moveTo>
                    <a:pt x="314823" y="0"/>
                  </a:moveTo>
                  <a:lnTo>
                    <a:pt x="104839" y="0"/>
                  </a:lnTo>
                  <a:lnTo>
                    <a:pt x="104839" y="1047834"/>
                  </a:lnTo>
                  <a:lnTo>
                    <a:pt x="0" y="1047834"/>
                  </a:lnTo>
                  <a:lnTo>
                    <a:pt x="209690" y="1572055"/>
                  </a:lnTo>
                  <a:lnTo>
                    <a:pt x="419370" y="1047834"/>
                  </a:lnTo>
                  <a:lnTo>
                    <a:pt x="314823" y="1047834"/>
                  </a:lnTo>
                  <a:lnTo>
                    <a:pt x="314823" y="0"/>
                  </a:lnTo>
                  <a:close/>
                </a:path>
              </a:pathLst>
            </a:custGeom>
            <a:solidFill>
              <a:srgbClr val="339966"/>
            </a:solidFill>
          </p:spPr>
          <p:txBody>
            <a:bodyPr wrap="square" lIns="0" tIns="0" rIns="0" bIns="0" rtlCol="0"/>
            <a:lstStyle/>
            <a:p>
              <a:endParaRPr/>
            </a:p>
          </p:txBody>
        </p:sp>
        <p:sp>
          <p:nvSpPr>
            <p:cNvPr id="19" name="object 19"/>
            <p:cNvSpPr/>
            <p:nvPr/>
          </p:nvSpPr>
          <p:spPr>
            <a:xfrm>
              <a:off x="7454189" y="3756401"/>
              <a:ext cx="431165" cy="1586865"/>
            </a:xfrm>
            <a:custGeom>
              <a:avLst/>
              <a:gdLst/>
              <a:ahLst/>
              <a:cxnLst/>
              <a:rect l="l" t="t" r="r" b="b"/>
              <a:pathLst>
                <a:path w="431165" h="1586864">
                  <a:moveTo>
                    <a:pt x="110551" y="1051696"/>
                  </a:moveTo>
                  <a:lnTo>
                    <a:pt x="106680" y="1051696"/>
                  </a:lnTo>
                  <a:lnTo>
                    <a:pt x="106680" y="0"/>
                  </a:lnTo>
                  <a:lnTo>
                    <a:pt x="324398" y="0"/>
                  </a:lnTo>
                  <a:lnTo>
                    <a:pt x="324398" y="3871"/>
                  </a:lnTo>
                  <a:lnTo>
                    <a:pt x="110551" y="3871"/>
                  </a:lnTo>
                  <a:lnTo>
                    <a:pt x="110551" y="7726"/>
                  </a:lnTo>
                  <a:lnTo>
                    <a:pt x="114406" y="7726"/>
                  </a:lnTo>
                  <a:lnTo>
                    <a:pt x="114406" y="1047841"/>
                  </a:lnTo>
                  <a:lnTo>
                    <a:pt x="110551" y="1047841"/>
                  </a:lnTo>
                  <a:lnTo>
                    <a:pt x="110551" y="1051696"/>
                  </a:lnTo>
                  <a:close/>
                </a:path>
                <a:path w="431165" h="1586864">
                  <a:moveTo>
                    <a:pt x="114406" y="7726"/>
                  </a:moveTo>
                  <a:lnTo>
                    <a:pt x="110551" y="7726"/>
                  </a:lnTo>
                  <a:lnTo>
                    <a:pt x="110551" y="3871"/>
                  </a:lnTo>
                  <a:lnTo>
                    <a:pt x="114406" y="3871"/>
                  </a:lnTo>
                  <a:lnTo>
                    <a:pt x="114406" y="7726"/>
                  </a:lnTo>
                  <a:close/>
                </a:path>
                <a:path w="431165" h="1586864">
                  <a:moveTo>
                    <a:pt x="316672" y="7726"/>
                  </a:moveTo>
                  <a:lnTo>
                    <a:pt x="114406" y="7726"/>
                  </a:lnTo>
                  <a:lnTo>
                    <a:pt x="114406" y="3871"/>
                  </a:lnTo>
                  <a:lnTo>
                    <a:pt x="316672" y="3871"/>
                  </a:lnTo>
                  <a:lnTo>
                    <a:pt x="316672" y="7726"/>
                  </a:lnTo>
                  <a:close/>
                </a:path>
                <a:path w="431165" h="1586864">
                  <a:moveTo>
                    <a:pt x="419371" y="1055567"/>
                  </a:moveTo>
                  <a:lnTo>
                    <a:pt x="316672" y="1055567"/>
                  </a:lnTo>
                  <a:lnTo>
                    <a:pt x="316672" y="3871"/>
                  </a:lnTo>
                  <a:lnTo>
                    <a:pt x="320527" y="3871"/>
                  </a:lnTo>
                  <a:lnTo>
                    <a:pt x="320527" y="7726"/>
                  </a:lnTo>
                  <a:lnTo>
                    <a:pt x="324398" y="7726"/>
                  </a:lnTo>
                  <a:lnTo>
                    <a:pt x="324398" y="1047841"/>
                  </a:lnTo>
                  <a:lnTo>
                    <a:pt x="320527" y="1047841"/>
                  </a:lnTo>
                  <a:lnTo>
                    <a:pt x="320527" y="1051696"/>
                  </a:lnTo>
                  <a:lnTo>
                    <a:pt x="420919" y="1051696"/>
                  </a:lnTo>
                  <a:lnTo>
                    <a:pt x="419371" y="1055567"/>
                  </a:lnTo>
                  <a:close/>
                </a:path>
                <a:path w="431165" h="1586864">
                  <a:moveTo>
                    <a:pt x="324398" y="7726"/>
                  </a:moveTo>
                  <a:lnTo>
                    <a:pt x="320527" y="7726"/>
                  </a:lnTo>
                  <a:lnTo>
                    <a:pt x="320527" y="3871"/>
                  </a:lnTo>
                  <a:lnTo>
                    <a:pt x="324398" y="3871"/>
                  </a:lnTo>
                  <a:lnTo>
                    <a:pt x="324398" y="7726"/>
                  </a:lnTo>
                  <a:close/>
                </a:path>
                <a:path w="431165" h="1586864">
                  <a:moveTo>
                    <a:pt x="215401" y="1586316"/>
                  </a:moveTo>
                  <a:lnTo>
                    <a:pt x="0" y="1047841"/>
                  </a:lnTo>
                  <a:lnTo>
                    <a:pt x="5715" y="1047841"/>
                  </a:lnTo>
                  <a:lnTo>
                    <a:pt x="5715" y="1055567"/>
                  </a:lnTo>
                  <a:lnTo>
                    <a:pt x="11417" y="1055567"/>
                  </a:lnTo>
                  <a:lnTo>
                    <a:pt x="215401" y="1565535"/>
                  </a:lnTo>
                  <a:lnTo>
                    <a:pt x="211820" y="1574489"/>
                  </a:lnTo>
                  <a:lnTo>
                    <a:pt x="215401" y="1575922"/>
                  </a:lnTo>
                  <a:lnTo>
                    <a:pt x="219559" y="1575922"/>
                  </a:lnTo>
                  <a:lnTo>
                    <a:pt x="215401" y="1586316"/>
                  </a:lnTo>
                  <a:close/>
                </a:path>
                <a:path w="431165" h="1586864">
                  <a:moveTo>
                    <a:pt x="5715" y="1051696"/>
                  </a:moveTo>
                  <a:lnTo>
                    <a:pt x="5715" y="1047841"/>
                  </a:lnTo>
                  <a:lnTo>
                    <a:pt x="106680" y="1047841"/>
                  </a:lnTo>
                  <a:lnTo>
                    <a:pt x="106680" y="1050264"/>
                  </a:lnTo>
                  <a:lnTo>
                    <a:pt x="9295" y="1050264"/>
                  </a:lnTo>
                  <a:lnTo>
                    <a:pt x="5715" y="1051696"/>
                  </a:lnTo>
                  <a:close/>
                </a:path>
                <a:path w="431165" h="1586864">
                  <a:moveTo>
                    <a:pt x="114406" y="1051696"/>
                  </a:moveTo>
                  <a:lnTo>
                    <a:pt x="110551" y="1051696"/>
                  </a:lnTo>
                  <a:lnTo>
                    <a:pt x="110551" y="1047841"/>
                  </a:lnTo>
                  <a:lnTo>
                    <a:pt x="114406" y="1047841"/>
                  </a:lnTo>
                  <a:lnTo>
                    <a:pt x="114406" y="1051696"/>
                  </a:lnTo>
                  <a:close/>
                </a:path>
                <a:path w="431165" h="1586864">
                  <a:moveTo>
                    <a:pt x="324398" y="1051696"/>
                  </a:moveTo>
                  <a:lnTo>
                    <a:pt x="320527" y="1051696"/>
                  </a:lnTo>
                  <a:lnTo>
                    <a:pt x="320527" y="1047841"/>
                  </a:lnTo>
                  <a:lnTo>
                    <a:pt x="324398" y="1047841"/>
                  </a:lnTo>
                  <a:lnTo>
                    <a:pt x="324398" y="1051696"/>
                  </a:lnTo>
                  <a:close/>
                </a:path>
                <a:path w="431165" h="1586864">
                  <a:moveTo>
                    <a:pt x="420919" y="1051696"/>
                  </a:moveTo>
                  <a:lnTo>
                    <a:pt x="324398" y="1051696"/>
                  </a:lnTo>
                  <a:lnTo>
                    <a:pt x="324398" y="1047841"/>
                  </a:lnTo>
                  <a:lnTo>
                    <a:pt x="430773" y="1047841"/>
                  </a:lnTo>
                  <a:lnTo>
                    <a:pt x="429804" y="1050264"/>
                  </a:lnTo>
                  <a:lnTo>
                    <a:pt x="421492" y="1050264"/>
                  </a:lnTo>
                  <a:lnTo>
                    <a:pt x="420919" y="1051696"/>
                  </a:lnTo>
                  <a:close/>
                </a:path>
                <a:path w="431165" h="1586864">
                  <a:moveTo>
                    <a:pt x="11417" y="1055567"/>
                  </a:moveTo>
                  <a:lnTo>
                    <a:pt x="5715" y="1055567"/>
                  </a:lnTo>
                  <a:lnTo>
                    <a:pt x="5715" y="1051696"/>
                  </a:lnTo>
                  <a:lnTo>
                    <a:pt x="9295" y="1050264"/>
                  </a:lnTo>
                  <a:lnTo>
                    <a:pt x="11417" y="1055567"/>
                  </a:lnTo>
                  <a:close/>
                </a:path>
                <a:path w="431165" h="1586864">
                  <a:moveTo>
                    <a:pt x="114406" y="1055567"/>
                  </a:moveTo>
                  <a:lnTo>
                    <a:pt x="11417" y="1055567"/>
                  </a:lnTo>
                  <a:lnTo>
                    <a:pt x="9295" y="1050264"/>
                  </a:lnTo>
                  <a:lnTo>
                    <a:pt x="106680" y="1050264"/>
                  </a:lnTo>
                  <a:lnTo>
                    <a:pt x="106680" y="1051696"/>
                  </a:lnTo>
                  <a:lnTo>
                    <a:pt x="114406" y="1051696"/>
                  </a:lnTo>
                  <a:lnTo>
                    <a:pt x="114406" y="1055567"/>
                  </a:lnTo>
                  <a:close/>
                </a:path>
                <a:path w="431165" h="1586864">
                  <a:moveTo>
                    <a:pt x="219559" y="1575922"/>
                  </a:moveTo>
                  <a:lnTo>
                    <a:pt x="215401" y="1575922"/>
                  </a:lnTo>
                  <a:lnTo>
                    <a:pt x="218983" y="1574489"/>
                  </a:lnTo>
                  <a:lnTo>
                    <a:pt x="215401" y="1565535"/>
                  </a:lnTo>
                  <a:lnTo>
                    <a:pt x="421492" y="1050264"/>
                  </a:lnTo>
                  <a:lnTo>
                    <a:pt x="425073" y="1051696"/>
                  </a:lnTo>
                  <a:lnTo>
                    <a:pt x="425073" y="1055567"/>
                  </a:lnTo>
                  <a:lnTo>
                    <a:pt x="427682" y="1055567"/>
                  </a:lnTo>
                  <a:lnTo>
                    <a:pt x="219559" y="1575922"/>
                  </a:lnTo>
                  <a:close/>
                </a:path>
                <a:path w="431165" h="1586864">
                  <a:moveTo>
                    <a:pt x="427682" y="1055567"/>
                  </a:moveTo>
                  <a:lnTo>
                    <a:pt x="425073" y="1055567"/>
                  </a:lnTo>
                  <a:lnTo>
                    <a:pt x="425073" y="1051696"/>
                  </a:lnTo>
                  <a:lnTo>
                    <a:pt x="421492" y="1050264"/>
                  </a:lnTo>
                  <a:lnTo>
                    <a:pt x="429804" y="1050264"/>
                  </a:lnTo>
                  <a:lnTo>
                    <a:pt x="427682" y="1055567"/>
                  </a:lnTo>
                  <a:close/>
                </a:path>
                <a:path w="431165" h="1586864">
                  <a:moveTo>
                    <a:pt x="215401" y="1575922"/>
                  </a:moveTo>
                  <a:lnTo>
                    <a:pt x="211820" y="1574489"/>
                  </a:lnTo>
                  <a:lnTo>
                    <a:pt x="215401" y="1565535"/>
                  </a:lnTo>
                  <a:lnTo>
                    <a:pt x="218983" y="1574489"/>
                  </a:lnTo>
                  <a:lnTo>
                    <a:pt x="215401" y="1575922"/>
                  </a:lnTo>
                  <a:close/>
                </a:path>
              </a:pathLst>
            </a:custGeom>
            <a:solidFill>
              <a:srgbClr val="FFFFFF"/>
            </a:solidFill>
          </p:spPr>
          <p:txBody>
            <a:bodyPr wrap="square" lIns="0" tIns="0" rIns="0" bIns="0" rtlCol="0"/>
            <a:lstStyle/>
            <a:p>
              <a:endParaRPr/>
            </a:p>
          </p:txBody>
        </p:sp>
      </p:grpSp>
      <p:grpSp>
        <p:nvGrpSpPr>
          <p:cNvPr id="20" name="object 20"/>
          <p:cNvGrpSpPr/>
          <p:nvPr/>
        </p:nvGrpSpPr>
        <p:grpSpPr>
          <a:xfrm>
            <a:off x="6951360" y="3756401"/>
            <a:ext cx="431165" cy="1586865"/>
            <a:chOff x="6951360" y="3756401"/>
            <a:chExt cx="431165" cy="1586865"/>
          </a:xfrm>
        </p:grpSpPr>
        <p:sp>
          <p:nvSpPr>
            <p:cNvPr id="21" name="object 21"/>
            <p:cNvSpPr/>
            <p:nvPr/>
          </p:nvSpPr>
          <p:spPr>
            <a:xfrm>
              <a:off x="6957065" y="3760271"/>
              <a:ext cx="419734" cy="1572260"/>
            </a:xfrm>
            <a:custGeom>
              <a:avLst/>
              <a:gdLst/>
              <a:ahLst/>
              <a:cxnLst/>
              <a:rect l="l" t="t" r="r" b="b"/>
              <a:pathLst>
                <a:path w="419734" h="1572260">
                  <a:moveTo>
                    <a:pt x="314237" y="0"/>
                  </a:moveTo>
                  <a:lnTo>
                    <a:pt x="104850" y="0"/>
                  </a:lnTo>
                  <a:lnTo>
                    <a:pt x="104850" y="1047834"/>
                  </a:lnTo>
                  <a:lnTo>
                    <a:pt x="0" y="1047834"/>
                  </a:lnTo>
                  <a:lnTo>
                    <a:pt x="209690" y="1572055"/>
                  </a:lnTo>
                  <a:lnTo>
                    <a:pt x="419380" y="1047834"/>
                  </a:lnTo>
                  <a:lnTo>
                    <a:pt x="314237" y="1047834"/>
                  </a:lnTo>
                  <a:lnTo>
                    <a:pt x="314237" y="0"/>
                  </a:lnTo>
                  <a:close/>
                </a:path>
              </a:pathLst>
            </a:custGeom>
            <a:solidFill>
              <a:srgbClr val="339966"/>
            </a:solidFill>
          </p:spPr>
          <p:txBody>
            <a:bodyPr wrap="square" lIns="0" tIns="0" rIns="0" bIns="0" rtlCol="0"/>
            <a:lstStyle/>
            <a:p>
              <a:endParaRPr/>
            </a:p>
          </p:txBody>
        </p:sp>
        <p:sp>
          <p:nvSpPr>
            <p:cNvPr id="22" name="object 22"/>
            <p:cNvSpPr/>
            <p:nvPr/>
          </p:nvSpPr>
          <p:spPr>
            <a:xfrm>
              <a:off x="6951360" y="3756401"/>
              <a:ext cx="431165" cy="1586865"/>
            </a:xfrm>
            <a:custGeom>
              <a:avLst/>
              <a:gdLst/>
              <a:ahLst/>
              <a:cxnLst/>
              <a:rect l="l" t="t" r="r" b="b"/>
              <a:pathLst>
                <a:path w="431165" h="1586864">
                  <a:moveTo>
                    <a:pt x="110551" y="1051696"/>
                  </a:moveTo>
                  <a:lnTo>
                    <a:pt x="106695" y="1051696"/>
                  </a:lnTo>
                  <a:lnTo>
                    <a:pt x="106695" y="0"/>
                  </a:lnTo>
                  <a:lnTo>
                    <a:pt x="323804" y="0"/>
                  </a:lnTo>
                  <a:lnTo>
                    <a:pt x="323804" y="3871"/>
                  </a:lnTo>
                  <a:lnTo>
                    <a:pt x="110551" y="3871"/>
                  </a:lnTo>
                  <a:lnTo>
                    <a:pt x="110551" y="7726"/>
                  </a:lnTo>
                  <a:lnTo>
                    <a:pt x="114407" y="7726"/>
                  </a:lnTo>
                  <a:lnTo>
                    <a:pt x="114407" y="1047841"/>
                  </a:lnTo>
                  <a:lnTo>
                    <a:pt x="110551" y="1047841"/>
                  </a:lnTo>
                  <a:lnTo>
                    <a:pt x="110551" y="1051696"/>
                  </a:lnTo>
                  <a:close/>
                </a:path>
                <a:path w="431165" h="1586864">
                  <a:moveTo>
                    <a:pt x="114407" y="7726"/>
                  </a:moveTo>
                  <a:lnTo>
                    <a:pt x="110551" y="7726"/>
                  </a:lnTo>
                  <a:lnTo>
                    <a:pt x="110551" y="3871"/>
                  </a:lnTo>
                  <a:lnTo>
                    <a:pt x="114407" y="3871"/>
                  </a:lnTo>
                  <a:lnTo>
                    <a:pt x="114407" y="7726"/>
                  </a:lnTo>
                  <a:close/>
                </a:path>
                <a:path w="431165" h="1586864">
                  <a:moveTo>
                    <a:pt x="316078" y="7726"/>
                  </a:moveTo>
                  <a:lnTo>
                    <a:pt x="114407" y="7726"/>
                  </a:lnTo>
                  <a:lnTo>
                    <a:pt x="114407" y="3871"/>
                  </a:lnTo>
                  <a:lnTo>
                    <a:pt x="316078" y="3871"/>
                  </a:lnTo>
                  <a:lnTo>
                    <a:pt x="316078" y="7726"/>
                  </a:lnTo>
                  <a:close/>
                </a:path>
                <a:path w="431165" h="1586864">
                  <a:moveTo>
                    <a:pt x="419371" y="1055567"/>
                  </a:moveTo>
                  <a:lnTo>
                    <a:pt x="316078" y="1055567"/>
                  </a:lnTo>
                  <a:lnTo>
                    <a:pt x="316078" y="3871"/>
                  </a:lnTo>
                  <a:lnTo>
                    <a:pt x="319933" y="3871"/>
                  </a:lnTo>
                  <a:lnTo>
                    <a:pt x="319933" y="7726"/>
                  </a:lnTo>
                  <a:lnTo>
                    <a:pt x="323804" y="7726"/>
                  </a:lnTo>
                  <a:lnTo>
                    <a:pt x="323804" y="1047841"/>
                  </a:lnTo>
                  <a:lnTo>
                    <a:pt x="319933" y="1047841"/>
                  </a:lnTo>
                  <a:lnTo>
                    <a:pt x="319933" y="1051696"/>
                  </a:lnTo>
                  <a:lnTo>
                    <a:pt x="420920" y="1051696"/>
                  </a:lnTo>
                  <a:lnTo>
                    <a:pt x="419371" y="1055567"/>
                  </a:lnTo>
                  <a:close/>
                </a:path>
                <a:path w="431165" h="1586864">
                  <a:moveTo>
                    <a:pt x="323804" y="7726"/>
                  </a:moveTo>
                  <a:lnTo>
                    <a:pt x="319933" y="7726"/>
                  </a:lnTo>
                  <a:lnTo>
                    <a:pt x="319933" y="3871"/>
                  </a:lnTo>
                  <a:lnTo>
                    <a:pt x="323804" y="3871"/>
                  </a:lnTo>
                  <a:lnTo>
                    <a:pt x="323804" y="7726"/>
                  </a:lnTo>
                  <a:close/>
                </a:path>
                <a:path w="431165" h="1586864">
                  <a:moveTo>
                    <a:pt x="215387" y="1586316"/>
                  </a:moveTo>
                  <a:lnTo>
                    <a:pt x="0" y="1047841"/>
                  </a:lnTo>
                  <a:lnTo>
                    <a:pt x="5700" y="1047841"/>
                  </a:lnTo>
                  <a:lnTo>
                    <a:pt x="5700" y="1055567"/>
                  </a:lnTo>
                  <a:lnTo>
                    <a:pt x="11403" y="1055567"/>
                  </a:lnTo>
                  <a:lnTo>
                    <a:pt x="215395" y="1565517"/>
                  </a:lnTo>
                  <a:lnTo>
                    <a:pt x="211806" y="1574489"/>
                  </a:lnTo>
                  <a:lnTo>
                    <a:pt x="215387" y="1575922"/>
                  </a:lnTo>
                  <a:lnTo>
                    <a:pt x="219544" y="1575922"/>
                  </a:lnTo>
                  <a:lnTo>
                    <a:pt x="215387" y="1586316"/>
                  </a:lnTo>
                  <a:close/>
                </a:path>
                <a:path w="431165" h="1586864">
                  <a:moveTo>
                    <a:pt x="5700" y="1051696"/>
                  </a:moveTo>
                  <a:lnTo>
                    <a:pt x="5700" y="1047841"/>
                  </a:lnTo>
                  <a:lnTo>
                    <a:pt x="106695" y="1047841"/>
                  </a:lnTo>
                  <a:lnTo>
                    <a:pt x="106695" y="1050264"/>
                  </a:lnTo>
                  <a:lnTo>
                    <a:pt x="9281" y="1050264"/>
                  </a:lnTo>
                  <a:lnTo>
                    <a:pt x="5700" y="1051696"/>
                  </a:lnTo>
                  <a:close/>
                </a:path>
                <a:path w="431165" h="1586864">
                  <a:moveTo>
                    <a:pt x="114407" y="1051696"/>
                  </a:moveTo>
                  <a:lnTo>
                    <a:pt x="110551" y="1051696"/>
                  </a:lnTo>
                  <a:lnTo>
                    <a:pt x="110551" y="1047841"/>
                  </a:lnTo>
                  <a:lnTo>
                    <a:pt x="114407" y="1047841"/>
                  </a:lnTo>
                  <a:lnTo>
                    <a:pt x="114407" y="1051696"/>
                  </a:lnTo>
                  <a:close/>
                </a:path>
                <a:path w="431165" h="1586864">
                  <a:moveTo>
                    <a:pt x="323804" y="1051696"/>
                  </a:moveTo>
                  <a:lnTo>
                    <a:pt x="319933" y="1051696"/>
                  </a:lnTo>
                  <a:lnTo>
                    <a:pt x="319933" y="1047841"/>
                  </a:lnTo>
                  <a:lnTo>
                    <a:pt x="323804" y="1047841"/>
                  </a:lnTo>
                  <a:lnTo>
                    <a:pt x="323804" y="1051696"/>
                  </a:lnTo>
                  <a:close/>
                </a:path>
                <a:path w="431165" h="1586864">
                  <a:moveTo>
                    <a:pt x="420920" y="1051696"/>
                  </a:moveTo>
                  <a:lnTo>
                    <a:pt x="323804" y="1051696"/>
                  </a:lnTo>
                  <a:lnTo>
                    <a:pt x="323804" y="1047841"/>
                  </a:lnTo>
                  <a:lnTo>
                    <a:pt x="430789" y="1047841"/>
                  </a:lnTo>
                  <a:lnTo>
                    <a:pt x="429820" y="1050264"/>
                  </a:lnTo>
                  <a:lnTo>
                    <a:pt x="421493" y="1050264"/>
                  </a:lnTo>
                  <a:lnTo>
                    <a:pt x="420920" y="1051696"/>
                  </a:lnTo>
                  <a:close/>
                </a:path>
                <a:path w="431165" h="1586864">
                  <a:moveTo>
                    <a:pt x="11403" y="1055567"/>
                  </a:moveTo>
                  <a:lnTo>
                    <a:pt x="5700" y="1055567"/>
                  </a:lnTo>
                  <a:lnTo>
                    <a:pt x="5700" y="1051696"/>
                  </a:lnTo>
                  <a:lnTo>
                    <a:pt x="9281" y="1050264"/>
                  </a:lnTo>
                  <a:lnTo>
                    <a:pt x="11403" y="1055567"/>
                  </a:lnTo>
                  <a:close/>
                </a:path>
                <a:path w="431165" h="1586864">
                  <a:moveTo>
                    <a:pt x="114407" y="1055567"/>
                  </a:moveTo>
                  <a:lnTo>
                    <a:pt x="11403" y="1055567"/>
                  </a:lnTo>
                  <a:lnTo>
                    <a:pt x="9281" y="1050264"/>
                  </a:lnTo>
                  <a:lnTo>
                    <a:pt x="106695" y="1050264"/>
                  </a:lnTo>
                  <a:lnTo>
                    <a:pt x="106695" y="1051696"/>
                  </a:lnTo>
                  <a:lnTo>
                    <a:pt x="114407" y="1051696"/>
                  </a:lnTo>
                  <a:lnTo>
                    <a:pt x="114407" y="1055567"/>
                  </a:lnTo>
                  <a:close/>
                </a:path>
                <a:path w="431165" h="1586864">
                  <a:moveTo>
                    <a:pt x="219544" y="1575922"/>
                  </a:moveTo>
                  <a:lnTo>
                    <a:pt x="215387" y="1575922"/>
                  </a:lnTo>
                  <a:lnTo>
                    <a:pt x="218984" y="1574489"/>
                  </a:lnTo>
                  <a:lnTo>
                    <a:pt x="215395" y="1565517"/>
                  </a:lnTo>
                  <a:lnTo>
                    <a:pt x="421493" y="1050264"/>
                  </a:lnTo>
                  <a:lnTo>
                    <a:pt x="425089" y="1051696"/>
                  </a:lnTo>
                  <a:lnTo>
                    <a:pt x="425089" y="1055567"/>
                  </a:lnTo>
                  <a:lnTo>
                    <a:pt x="427698" y="1055567"/>
                  </a:lnTo>
                  <a:lnTo>
                    <a:pt x="219544" y="1575922"/>
                  </a:lnTo>
                  <a:close/>
                </a:path>
                <a:path w="431165" h="1586864">
                  <a:moveTo>
                    <a:pt x="427698" y="1055567"/>
                  </a:moveTo>
                  <a:lnTo>
                    <a:pt x="425089" y="1055567"/>
                  </a:lnTo>
                  <a:lnTo>
                    <a:pt x="425089" y="1051696"/>
                  </a:lnTo>
                  <a:lnTo>
                    <a:pt x="421493" y="1050264"/>
                  </a:lnTo>
                  <a:lnTo>
                    <a:pt x="429820" y="1050264"/>
                  </a:lnTo>
                  <a:lnTo>
                    <a:pt x="427698" y="1055567"/>
                  </a:lnTo>
                  <a:close/>
                </a:path>
                <a:path w="431165" h="1586864">
                  <a:moveTo>
                    <a:pt x="215387" y="1575922"/>
                  </a:moveTo>
                  <a:lnTo>
                    <a:pt x="211806" y="1574489"/>
                  </a:lnTo>
                  <a:lnTo>
                    <a:pt x="215395" y="1565517"/>
                  </a:lnTo>
                  <a:lnTo>
                    <a:pt x="218984" y="1574489"/>
                  </a:lnTo>
                  <a:lnTo>
                    <a:pt x="215387" y="1575922"/>
                  </a:lnTo>
                  <a:close/>
                </a:path>
              </a:pathLst>
            </a:custGeom>
            <a:solidFill>
              <a:srgbClr val="FFFFFF"/>
            </a:solidFill>
          </p:spPr>
          <p:txBody>
            <a:bodyPr wrap="square" lIns="0" tIns="0" rIns="0" bIns="0" rtlCol="0"/>
            <a:lstStyle/>
            <a:p>
              <a:endParaRPr/>
            </a:p>
          </p:txBody>
        </p:sp>
      </p:grpSp>
      <p:grpSp>
        <p:nvGrpSpPr>
          <p:cNvPr id="23" name="object 23"/>
          <p:cNvGrpSpPr/>
          <p:nvPr/>
        </p:nvGrpSpPr>
        <p:grpSpPr>
          <a:xfrm>
            <a:off x="4685599" y="3251195"/>
            <a:ext cx="2197100" cy="516255"/>
            <a:chOff x="4685599" y="3251195"/>
            <a:chExt cx="2197100" cy="516255"/>
          </a:xfrm>
        </p:grpSpPr>
        <p:sp>
          <p:nvSpPr>
            <p:cNvPr id="24" name="object 24"/>
            <p:cNvSpPr/>
            <p:nvPr/>
          </p:nvSpPr>
          <p:spPr>
            <a:xfrm>
              <a:off x="4693879" y="3446045"/>
              <a:ext cx="1593215" cy="314960"/>
            </a:xfrm>
            <a:custGeom>
              <a:avLst/>
              <a:gdLst/>
              <a:ahLst/>
              <a:cxnLst/>
              <a:rect l="l" t="t" r="r" b="b"/>
              <a:pathLst>
                <a:path w="1593214" h="314960">
                  <a:moveTo>
                    <a:pt x="298499" y="0"/>
                  </a:moveTo>
                  <a:lnTo>
                    <a:pt x="0" y="157113"/>
                  </a:lnTo>
                  <a:lnTo>
                    <a:pt x="298499" y="314520"/>
                  </a:lnTo>
                  <a:lnTo>
                    <a:pt x="298499" y="235821"/>
                  </a:lnTo>
                  <a:lnTo>
                    <a:pt x="1592842" y="235821"/>
                  </a:lnTo>
                  <a:lnTo>
                    <a:pt x="1592842" y="78404"/>
                  </a:lnTo>
                  <a:lnTo>
                    <a:pt x="298499" y="78404"/>
                  </a:lnTo>
                  <a:lnTo>
                    <a:pt x="298499" y="0"/>
                  </a:lnTo>
                  <a:close/>
                </a:path>
              </a:pathLst>
            </a:custGeom>
            <a:solidFill>
              <a:srgbClr val="339966"/>
            </a:solidFill>
          </p:spPr>
          <p:txBody>
            <a:bodyPr wrap="square" lIns="0" tIns="0" rIns="0" bIns="0" rtlCol="0"/>
            <a:lstStyle/>
            <a:p>
              <a:endParaRPr/>
            </a:p>
          </p:txBody>
        </p:sp>
        <p:sp>
          <p:nvSpPr>
            <p:cNvPr id="25" name="object 25"/>
            <p:cNvSpPr/>
            <p:nvPr/>
          </p:nvSpPr>
          <p:spPr>
            <a:xfrm>
              <a:off x="4685599" y="3439652"/>
              <a:ext cx="1605280" cy="327660"/>
            </a:xfrm>
            <a:custGeom>
              <a:avLst/>
              <a:gdLst/>
              <a:ahLst/>
              <a:cxnLst/>
              <a:rect l="l" t="t" r="r" b="b"/>
              <a:pathLst>
                <a:path w="1605279" h="327660">
                  <a:moveTo>
                    <a:pt x="310637" y="327309"/>
                  </a:moveTo>
                  <a:lnTo>
                    <a:pt x="0" y="163494"/>
                  </a:lnTo>
                  <a:lnTo>
                    <a:pt x="310637" y="0"/>
                  </a:lnTo>
                  <a:lnTo>
                    <a:pt x="310637" y="6385"/>
                  </a:lnTo>
                  <a:lnTo>
                    <a:pt x="302910" y="6385"/>
                  </a:lnTo>
                  <a:lnTo>
                    <a:pt x="302910" y="12783"/>
                  </a:lnTo>
                  <a:lnTo>
                    <a:pt x="23073" y="160081"/>
                  </a:lnTo>
                  <a:lnTo>
                    <a:pt x="10073" y="160081"/>
                  </a:lnTo>
                  <a:lnTo>
                    <a:pt x="8280" y="163505"/>
                  </a:lnTo>
                  <a:lnTo>
                    <a:pt x="10073" y="166923"/>
                  </a:lnTo>
                  <a:lnTo>
                    <a:pt x="23049" y="166923"/>
                  </a:lnTo>
                  <a:lnTo>
                    <a:pt x="302910" y="314505"/>
                  </a:lnTo>
                  <a:lnTo>
                    <a:pt x="302910" y="320908"/>
                  </a:lnTo>
                  <a:lnTo>
                    <a:pt x="310637" y="320908"/>
                  </a:lnTo>
                  <a:lnTo>
                    <a:pt x="310637" y="327309"/>
                  </a:lnTo>
                  <a:close/>
                </a:path>
                <a:path w="1605279" h="327660">
                  <a:moveTo>
                    <a:pt x="302910" y="12783"/>
                  </a:moveTo>
                  <a:lnTo>
                    <a:pt x="302910" y="6385"/>
                  </a:lnTo>
                  <a:lnTo>
                    <a:pt x="306781" y="6385"/>
                  </a:lnTo>
                  <a:lnTo>
                    <a:pt x="308579" y="9799"/>
                  </a:lnTo>
                  <a:lnTo>
                    <a:pt x="302910" y="12783"/>
                  </a:lnTo>
                  <a:close/>
                </a:path>
                <a:path w="1605279" h="327660">
                  <a:moveTo>
                    <a:pt x="1597258" y="88650"/>
                  </a:moveTo>
                  <a:lnTo>
                    <a:pt x="302910" y="88650"/>
                  </a:lnTo>
                  <a:lnTo>
                    <a:pt x="302910" y="12783"/>
                  </a:lnTo>
                  <a:lnTo>
                    <a:pt x="308579" y="9799"/>
                  </a:lnTo>
                  <a:lnTo>
                    <a:pt x="306781" y="6385"/>
                  </a:lnTo>
                  <a:lnTo>
                    <a:pt x="310637" y="6385"/>
                  </a:lnTo>
                  <a:lnTo>
                    <a:pt x="310637" y="80939"/>
                  </a:lnTo>
                  <a:lnTo>
                    <a:pt x="306781" y="80939"/>
                  </a:lnTo>
                  <a:lnTo>
                    <a:pt x="306781" y="84795"/>
                  </a:lnTo>
                  <a:lnTo>
                    <a:pt x="1597258" y="84795"/>
                  </a:lnTo>
                  <a:lnTo>
                    <a:pt x="1597258" y="88650"/>
                  </a:lnTo>
                  <a:close/>
                </a:path>
                <a:path w="1605279" h="327660">
                  <a:moveTo>
                    <a:pt x="310637" y="84795"/>
                  </a:moveTo>
                  <a:lnTo>
                    <a:pt x="306781" y="84795"/>
                  </a:lnTo>
                  <a:lnTo>
                    <a:pt x="306781" y="80939"/>
                  </a:lnTo>
                  <a:lnTo>
                    <a:pt x="310637" y="80939"/>
                  </a:lnTo>
                  <a:lnTo>
                    <a:pt x="310637" y="84795"/>
                  </a:lnTo>
                  <a:close/>
                </a:path>
                <a:path w="1605279" h="327660">
                  <a:moveTo>
                    <a:pt x="1604985" y="88650"/>
                  </a:moveTo>
                  <a:lnTo>
                    <a:pt x="1601114" y="88650"/>
                  </a:lnTo>
                  <a:lnTo>
                    <a:pt x="1601114" y="84795"/>
                  </a:lnTo>
                  <a:lnTo>
                    <a:pt x="310637" y="84795"/>
                  </a:lnTo>
                  <a:lnTo>
                    <a:pt x="310637" y="80939"/>
                  </a:lnTo>
                  <a:lnTo>
                    <a:pt x="1604985" y="80939"/>
                  </a:lnTo>
                  <a:lnTo>
                    <a:pt x="1604985" y="88650"/>
                  </a:lnTo>
                  <a:close/>
                </a:path>
                <a:path w="1605279" h="327660">
                  <a:moveTo>
                    <a:pt x="1601114" y="242209"/>
                  </a:moveTo>
                  <a:lnTo>
                    <a:pt x="1597258" y="242209"/>
                  </a:lnTo>
                  <a:lnTo>
                    <a:pt x="1597258" y="84795"/>
                  </a:lnTo>
                  <a:lnTo>
                    <a:pt x="1601114" y="84795"/>
                  </a:lnTo>
                  <a:lnTo>
                    <a:pt x="1601114" y="88650"/>
                  </a:lnTo>
                  <a:lnTo>
                    <a:pt x="1604985" y="88650"/>
                  </a:lnTo>
                  <a:lnTo>
                    <a:pt x="1604985" y="238353"/>
                  </a:lnTo>
                  <a:lnTo>
                    <a:pt x="1601114" y="238353"/>
                  </a:lnTo>
                  <a:lnTo>
                    <a:pt x="1601114" y="242209"/>
                  </a:lnTo>
                  <a:close/>
                </a:path>
                <a:path w="1605279" h="327660">
                  <a:moveTo>
                    <a:pt x="10073" y="166923"/>
                  </a:moveTo>
                  <a:lnTo>
                    <a:pt x="8275" y="163494"/>
                  </a:lnTo>
                  <a:lnTo>
                    <a:pt x="10073" y="160081"/>
                  </a:lnTo>
                  <a:lnTo>
                    <a:pt x="16567" y="163505"/>
                  </a:lnTo>
                  <a:lnTo>
                    <a:pt x="10073" y="166923"/>
                  </a:lnTo>
                  <a:close/>
                </a:path>
                <a:path w="1605279" h="327660">
                  <a:moveTo>
                    <a:pt x="16567" y="163505"/>
                  </a:moveTo>
                  <a:lnTo>
                    <a:pt x="10073" y="160081"/>
                  </a:lnTo>
                  <a:lnTo>
                    <a:pt x="23073" y="160081"/>
                  </a:lnTo>
                  <a:lnTo>
                    <a:pt x="16567" y="163505"/>
                  </a:lnTo>
                  <a:close/>
                </a:path>
                <a:path w="1605279" h="327660">
                  <a:moveTo>
                    <a:pt x="23049" y="166923"/>
                  </a:moveTo>
                  <a:lnTo>
                    <a:pt x="10073" y="166923"/>
                  </a:lnTo>
                  <a:lnTo>
                    <a:pt x="16567" y="163505"/>
                  </a:lnTo>
                  <a:lnTo>
                    <a:pt x="23049" y="166923"/>
                  </a:lnTo>
                  <a:close/>
                </a:path>
                <a:path w="1605279" h="327660">
                  <a:moveTo>
                    <a:pt x="310637" y="320908"/>
                  </a:moveTo>
                  <a:lnTo>
                    <a:pt x="306781" y="320908"/>
                  </a:lnTo>
                  <a:lnTo>
                    <a:pt x="308579" y="317495"/>
                  </a:lnTo>
                  <a:lnTo>
                    <a:pt x="302910" y="314505"/>
                  </a:lnTo>
                  <a:lnTo>
                    <a:pt x="302910" y="238353"/>
                  </a:lnTo>
                  <a:lnTo>
                    <a:pt x="1597258" y="238353"/>
                  </a:lnTo>
                  <a:lnTo>
                    <a:pt x="1597258" y="242209"/>
                  </a:lnTo>
                  <a:lnTo>
                    <a:pt x="306781" y="242209"/>
                  </a:lnTo>
                  <a:lnTo>
                    <a:pt x="306781" y="246064"/>
                  </a:lnTo>
                  <a:lnTo>
                    <a:pt x="310637" y="246064"/>
                  </a:lnTo>
                  <a:lnTo>
                    <a:pt x="310637" y="320908"/>
                  </a:lnTo>
                  <a:close/>
                </a:path>
                <a:path w="1605279" h="327660">
                  <a:moveTo>
                    <a:pt x="1604985" y="246064"/>
                  </a:moveTo>
                  <a:lnTo>
                    <a:pt x="310637" y="246064"/>
                  </a:lnTo>
                  <a:lnTo>
                    <a:pt x="310637" y="242209"/>
                  </a:lnTo>
                  <a:lnTo>
                    <a:pt x="1601114" y="242209"/>
                  </a:lnTo>
                  <a:lnTo>
                    <a:pt x="1601114" y="238353"/>
                  </a:lnTo>
                  <a:lnTo>
                    <a:pt x="1604985" y="238353"/>
                  </a:lnTo>
                  <a:lnTo>
                    <a:pt x="1604985" y="246064"/>
                  </a:lnTo>
                  <a:close/>
                </a:path>
                <a:path w="1605279" h="327660">
                  <a:moveTo>
                    <a:pt x="310637" y="246064"/>
                  </a:moveTo>
                  <a:lnTo>
                    <a:pt x="306781" y="246064"/>
                  </a:lnTo>
                  <a:lnTo>
                    <a:pt x="306781" y="242209"/>
                  </a:lnTo>
                  <a:lnTo>
                    <a:pt x="310637" y="242209"/>
                  </a:lnTo>
                  <a:lnTo>
                    <a:pt x="310637" y="246064"/>
                  </a:lnTo>
                  <a:close/>
                </a:path>
                <a:path w="1605279" h="327660">
                  <a:moveTo>
                    <a:pt x="306781" y="320908"/>
                  </a:moveTo>
                  <a:lnTo>
                    <a:pt x="302910" y="320908"/>
                  </a:lnTo>
                  <a:lnTo>
                    <a:pt x="302910" y="314505"/>
                  </a:lnTo>
                  <a:lnTo>
                    <a:pt x="308579" y="317495"/>
                  </a:lnTo>
                  <a:lnTo>
                    <a:pt x="306781" y="320908"/>
                  </a:lnTo>
                  <a:close/>
                </a:path>
              </a:pathLst>
            </a:custGeom>
            <a:solidFill>
              <a:srgbClr val="FFFFFF"/>
            </a:solidFill>
          </p:spPr>
          <p:txBody>
            <a:bodyPr wrap="square" lIns="0" tIns="0" rIns="0" bIns="0" rtlCol="0"/>
            <a:lstStyle/>
            <a:p>
              <a:endParaRPr/>
            </a:p>
          </p:txBody>
        </p:sp>
        <p:sp>
          <p:nvSpPr>
            <p:cNvPr id="26" name="object 26"/>
            <p:cNvSpPr/>
            <p:nvPr/>
          </p:nvSpPr>
          <p:spPr>
            <a:xfrm>
              <a:off x="5196715" y="3257446"/>
              <a:ext cx="1677035" cy="314960"/>
            </a:xfrm>
            <a:custGeom>
              <a:avLst/>
              <a:gdLst/>
              <a:ahLst/>
              <a:cxnLst/>
              <a:rect l="l" t="t" r="r" b="b"/>
              <a:pathLst>
                <a:path w="1677034" h="314960">
                  <a:moveTo>
                    <a:pt x="1362364" y="0"/>
                  </a:moveTo>
                  <a:lnTo>
                    <a:pt x="1362364" y="78404"/>
                  </a:lnTo>
                  <a:lnTo>
                    <a:pt x="0" y="78404"/>
                  </a:lnTo>
                  <a:lnTo>
                    <a:pt x="0" y="236115"/>
                  </a:lnTo>
                  <a:lnTo>
                    <a:pt x="1362364" y="236115"/>
                  </a:lnTo>
                  <a:lnTo>
                    <a:pt x="1362364" y="314520"/>
                  </a:lnTo>
                  <a:lnTo>
                    <a:pt x="1676894" y="157406"/>
                  </a:lnTo>
                  <a:lnTo>
                    <a:pt x="1362364" y="0"/>
                  </a:lnTo>
                  <a:close/>
                </a:path>
              </a:pathLst>
            </a:custGeom>
            <a:solidFill>
              <a:srgbClr val="FF9933"/>
            </a:solidFill>
          </p:spPr>
          <p:txBody>
            <a:bodyPr wrap="square" lIns="0" tIns="0" rIns="0" bIns="0" rtlCol="0"/>
            <a:lstStyle/>
            <a:p>
              <a:endParaRPr/>
            </a:p>
          </p:txBody>
        </p:sp>
        <p:sp>
          <p:nvSpPr>
            <p:cNvPr id="27" name="object 27"/>
            <p:cNvSpPr/>
            <p:nvPr/>
          </p:nvSpPr>
          <p:spPr>
            <a:xfrm>
              <a:off x="5192847" y="3251195"/>
              <a:ext cx="1689735" cy="327025"/>
            </a:xfrm>
            <a:custGeom>
              <a:avLst/>
              <a:gdLst/>
              <a:ahLst/>
              <a:cxnLst/>
              <a:rect l="l" t="t" r="r" b="b"/>
              <a:pathLst>
                <a:path w="1689734" h="327025">
                  <a:moveTo>
                    <a:pt x="1366235" y="84657"/>
                  </a:moveTo>
                  <a:lnTo>
                    <a:pt x="1362364" y="84657"/>
                  </a:lnTo>
                  <a:lnTo>
                    <a:pt x="1362364" y="0"/>
                  </a:lnTo>
                  <a:lnTo>
                    <a:pt x="1374849" y="6248"/>
                  </a:lnTo>
                  <a:lnTo>
                    <a:pt x="1366235" y="6248"/>
                  </a:lnTo>
                  <a:lnTo>
                    <a:pt x="1364498" y="9707"/>
                  </a:lnTo>
                  <a:lnTo>
                    <a:pt x="1370091" y="12506"/>
                  </a:lnTo>
                  <a:lnTo>
                    <a:pt x="1370091" y="80787"/>
                  </a:lnTo>
                  <a:lnTo>
                    <a:pt x="1366235" y="80787"/>
                  </a:lnTo>
                  <a:lnTo>
                    <a:pt x="1366235" y="84657"/>
                  </a:lnTo>
                  <a:close/>
                </a:path>
                <a:path w="1689734" h="327025">
                  <a:moveTo>
                    <a:pt x="1370091" y="12506"/>
                  </a:moveTo>
                  <a:lnTo>
                    <a:pt x="1364498" y="9707"/>
                  </a:lnTo>
                  <a:lnTo>
                    <a:pt x="1366235" y="6248"/>
                  </a:lnTo>
                  <a:lnTo>
                    <a:pt x="1370091" y="6248"/>
                  </a:lnTo>
                  <a:lnTo>
                    <a:pt x="1370091" y="12506"/>
                  </a:lnTo>
                  <a:close/>
                </a:path>
                <a:path w="1689734" h="327025">
                  <a:moveTo>
                    <a:pt x="1672132" y="163651"/>
                  </a:moveTo>
                  <a:lnTo>
                    <a:pt x="1370091" y="12506"/>
                  </a:lnTo>
                  <a:lnTo>
                    <a:pt x="1370091" y="6248"/>
                  </a:lnTo>
                  <a:lnTo>
                    <a:pt x="1374849" y="6248"/>
                  </a:lnTo>
                  <a:lnTo>
                    <a:pt x="1682487" y="160202"/>
                  </a:lnTo>
                  <a:lnTo>
                    <a:pt x="1679036" y="160202"/>
                  </a:lnTo>
                  <a:lnTo>
                    <a:pt x="1672132" y="163651"/>
                  </a:lnTo>
                  <a:close/>
                </a:path>
                <a:path w="1689734" h="327025">
                  <a:moveTo>
                    <a:pt x="1362364" y="246217"/>
                  </a:moveTo>
                  <a:lnTo>
                    <a:pt x="0" y="246217"/>
                  </a:lnTo>
                  <a:lnTo>
                    <a:pt x="0" y="80787"/>
                  </a:lnTo>
                  <a:lnTo>
                    <a:pt x="3871" y="80787"/>
                  </a:lnTo>
                  <a:lnTo>
                    <a:pt x="3871" y="88513"/>
                  </a:lnTo>
                  <a:lnTo>
                    <a:pt x="7726" y="88513"/>
                  </a:lnTo>
                  <a:lnTo>
                    <a:pt x="7726" y="238506"/>
                  </a:lnTo>
                  <a:lnTo>
                    <a:pt x="3871" y="238506"/>
                  </a:lnTo>
                  <a:lnTo>
                    <a:pt x="3871" y="242361"/>
                  </a:lnTo>
                  <a:lnTo>
                    <a:pt x="1362364" y="242361"/>
                  </a:lnTo>
                  <a:lnTo>
                    <a:pt x="1362364" y="246217"/>
                  </a:lnTo>
                  <a:close/>
                </a:path>
                <a:path w="1689734" h="327025">
                  <a:moveTo>
                    <a:pt x="7726" y="88513"/>
                  </a:moveTo>
                  <a:lnTo>
                    <a:pt x="3871" y="88513"/>
                  </a:lnTo>
                  <a:lnTo>
                    <a:pt x="3871" y="80787"/>
                  </a:lnTo>
                  <a:lnTo>
                    <a:pt x="1362364" y="80787"/>
                  </a:lnTo>
                  <a:lnTo>
                    <a:pt x="1362364" y="84657"/>
                  </a:lnTo>
                  <a:lnTo>
                    <a:pt x="7726" y="84657"/>
                  </a:lnTo>
                  <a:lnTo>
                    <a:pt x="7726" y="88513"/>
                  </a:lnTo>
                  <a:close/>
                </a:path>
                <a:path w="1689734" h="327025">
                  <a:moveTo>
                    <a:pt x="1370091" y="88513"/>
                  </a:moveTo>
                  <a:lnTo>
                    <a:pt x="7726" y="88513"/>
                  </a:lnTo>
                  <a:lnTo>
                    <a:pt x="7726" y="84657"/>
                  </a:lnTo>
                  <a:lnTo>
                    <a:pt x="1366235" y="84657"/>
                  </a:lnTo>
                  <a:lnTo>
                    <a:pt x="1366235" y="80787"/>
                  </a:lnTo>
                  <a:lnTo>
                    <a:pt x="1370091" y="80787"/>
                  </a:lnTo>
                  <a:lnTo>
                    <a:pt x="1370091" y="88513"/>
                  </a:lnTo>
                  <a:close/>
                </a:path>
                <a:path w="1689734" h="327025">
                  <a:moveTo>
                    <a:pt x="1679036" y="167106"/>
                  </a:moveTo>
                  <a:lnTo>
                    <a:pt x="1672132" y="163651"/>
                  </a:lnTo>
                  <a:lnTo>
                    <a:pt x="1679036" y="160202"/>
                  </a:lnTo>
                  <a:lnTo>
                    <a:pt x="1680759" y="163662"/>
                  </a:lnTo>
                  <a:lnTo>
                    <a:pt x="1679036" y="167106"/>
                  </a:lnTo>
                  <a:close/>
                </a:path>
                <a:path w="1689734" h="327025">
                  <a:moveTo>
                    <a:pt x="1682504" y="167106"/>
                  </a:moveTo>
                  <a:lnTo>
                    <a:pt x="1679036" y="167106"/>
                  </a:lnTo>
                  <a:lnTo>
                    <a:pt x="1680753" y="163651"/>
                  </a:lnTo>
                  <a:lnTo>
                    <a:pt x="1679036" y="160202"/>
                  </a:lnTo>
                  <a:lnTo>
                    <a:pt x="1682487" y="160202"/>
                  </a:lnTo>
                  <a:lnTo>
                    <a:pt x="1689400" y="163662"/>
                  </a:lnTo>
                  <a:lnTo>
                    <a:pt x="1682504" y="167106"/>
                  </a:lnTo>
                  <a:close/>
                </a:path>
                <a:path w="1689734" h="327025">
                  <a:moveTo>
                    <a:pt x="1374873" y="320771"/>
                  </a:moveTo>
                  <a:lnTo>
                    <a:pt x="1370091" y="320771"/>
                  </a:lnTo>
                  <a:lnTo>
                    <a:pt x="1370091" y="314518"/>
                  </a:lnTo>
                  <a:lnTo>
                    <a:pt x="1672132" y="163651"/>
                  </a:lnTo>
                  <a:lnTo>
                    <a:pt x="1679036" y="167106"/>
                  </a:lnTo>
                  <a:lnTo>
                    <a:pt x="1682504" y="167106"/>
                  </a:lnTo>
                  <a:lnTo>
                    <a:pt x="1374873" y="320771"/>
                  </a:lnTo>
                  <a:close/>
                </a:path>
                <a:path w="1689734" h="327025">
                  <a:moveTo>
                    <a:pt x="7726" y="242361"/>
                  </a:moveTo>
                  <a:lnTo>
                    <a:pt x="3871" y="242361"/>
                  </a:lnTo>
                  <a:lnTo>
                    <a:pt x="3871" y="238506"/>
                  </a:lnTo>
                  <a:lnTo>
                    <a:pt x="7726" y="238506"/>
                  </a:lnTo>
                  <a:lnTo>
                    <a:pt x="7726" y="242361"/>
                  </a:lnTo>
                  <a:close/>
                </a:path>
                <a:path w="1689734" h="327025">
                  <a:moveTo>
                    <a:pt x="1370091" y="246217"/>
                  </a:moveTo>
                  <a:lnTo>
                    <a:pt x="1366235" y="246217"/>
                  </a:lnTo>
                  <a:lnTo>
                    <a:pt x="1366235" y="242361"/>
                  </a:lnTo>
                  <a:lnTo>
                    <a:pt x="7726" y="242361"/>
                  </a:lnTo>
                  <a:lnTo>
                    <a:pt x="7726" y="238506"/>
                  </a:lnTo>
                  <a:lnTo>
                    <a:pt x="1370091" y="238506"/>
                  </a:lnTo>
                  <a:lnTo>
                    <a:pt x="1370091" y="246217"/>
                  </a:lnTo>
                  <a:close/>
                </a:path>
                <a:path w="1689734" h="327025">
                  <a:moveTo>
                    <a:pt x="1362364" y="327019"/>
                  </a:moveTo>
                  <a:lnTo>
                    <a:pt x="1362364" y="242361"/>
                  </a:lnTo>
                  <a:lnTo>
                    <a:pt x="1366235" y="242361"/>
                  </a:lnTo>
                  <a:lnTo>
                    <a:pt x="1366235" y="246217"/>
                  </a:lnTo>
                  <a:lnTo>
                    <a:pt x="1370091" y="246217"/>
                  </a:lnTo>
                  <a:lnTo>
                    <a:pt x="1370091" y="314518"/>
                  </a:lnTo>
                  <a:lnTo>
                    <a:pt x="1364498" y="317311"/>
                  </a:lnTo>
                  <a:lnTo>
                    <a:pt x="1366235" y="320771"/>
                  </a:lnTo>
                  <a:lnTo>
                    <a:pt x="1374873" y="320771"/>
                  </a:lnTo>
                  <a:lnTo>
                    <a:pt x="1362364" y="327019"/>
                  </a:lnTo>
                  <a:close/>
                </a:path>
                <a:path w="1689734" h="327025">
                  <a:moveTo>
                    <a:pt x="1370091" y="320771"/>
                  </a:moveTo>
                  <a:lnTo>
                    <a:pt x="1366235" y="320771"/>
                  </a:lnTo>
                  <a:lnTo>
                    <a:pt x="1364498" y="317311"/>
                  </a:lnTo>
                  <a:lnTo>
                    <a:pt x="1370091" y="314518"/>
                  </a:lnTo>
                  <a:lnTo>
                    <a:pt x="1370091" y="320771"/>
                  </a:lnTo>
                  <a:close/>
                </a:path>
              </a:pathLst>
            </a:custGeom>
            <a:solidFill>
              <a:srgbClr val="FFFFFF"/>
            </a:solidFill>
          </p:spPr>
          <p:txBody>
            <a:bodyPr wrap="square" lIns="0" tIns="0" rIns="0" bIns="0" rtlCol="0"/>
            <a:lstStyle/>
            <a:p>
              <a:endParaRPr/>
            </a:p>
          </p:txBody>
        </p:sp>
      </p:grpSp>
      <p:sp>
        <p:nvSpPr>
          <p:cNvPr id="28" name="object 28"/>
          <p:cNvSpPr/>
          <p:nvPr/>
        </p:nvSpPr>
        <p:spPr>
          <a:xfrm>
            <a:off x="6865751" y="5908336"/>
            <a:ext cx="925830" cy="142875"/>
          </a:xfrm>
          <a:custGeom>
            <a:avLst/>
            <a:gdLst/>
            <a:ahLst/>
            <a:cxnLst/>
            <a:rect l="l" t="t" r="r" b="b"/>
            <a:pathLst>
              <a:path w="925829" h="142875">
                <a:moveTo>
                  <a:pt x="91031" y="16793"/>
                </a:moveTo>
                <a:lnTo>
                  <a:pt x="0" y="16793"/>
                </a:lnTo>
                <a:lnTo>
                  <a:pt x="0" y="4540"/>
                </a:lnTo>
                <a:lnTo>
                  <a:pt x="91031" y="4540"/>
                </a:lnTo>
                <a:lnTo>
                  <a:pt x="91031" y="16793"/>
                </a:lnTo>
                <a:close/>
              </a:path>
              <a:path w="925829" h="142875">
                <a:moveTo>
                  <a:pt x="52831" y="112148"/>
                </a:moveTo>
                <a:lnTo>
                  <a:pt x="38199" y="112148"/>
                </a:lnTo>
                <a:lnTo>
                  <a:pt x="38199" y="16793"/>
                </a:lnTo>
                <a:lnTo>
                  <a:pt x="52831" y="16793"/>
                </a:lnTo>
                <a:lnTo>
                  <a:pt x="52831" y="112148"/>
                </a:lnTo>
                <a:close/>
              </a:path>
              <a:path w="925829" h="142875">
                <a:moveTo>
                  <a:pt x="116181" y="112148"/>
                </a:moveTo>
                <a:lnTo>
                  <a:pt x="102847" y="112148"/>
                </a:lnTo>
                <a:lnTo>
                  <a:pt x="102847" y="0"/>
                </a:lnTo>
                <a:lnTo>
                  <a:pt x="116181" y="0"/>
                </a:lnTo>
                <a:lnTo>
                  <a:pt x="116181" y="43965"/>
                </a:lnTo>
                <a:lnTo>
                  <a:pt x="125902" y="43965"/>
                </a:lnTo>
                <a:lnTo>
                  <a:pt x="118247" y="52422"/>
                </a:lnTo>
                <a:lnTo>
                  <a:pt x="116181" y="58645"/>
                </a:lnTo>
                <a:lnTo>
                  <a:pt x="116181" y="112148"/>
                </a:lnTo>
                <a:close/>
              </a:path>
              <a:path w="925829" h="142875">
                <a:moveTo>
                  <a:pt x="125902" y="43965"/>
                </a:moveTo>
                <a:lnTo>
                  <a:pt x="116181" y="43965"/>
                </a:lnTo>
                <a:lnTo>
                  <a:pt x="119352" y="39112"/>
                </a:lnTo>
                <a:lnTo>
                  <a:pt x="123088" y="35485"/>
                </a:lnTo>
                <a:lnTo>
                  <a:pt x="131689" y="30679"/>
                </a:lnTo>
                <a:lnTo>
                  <a:pt x="136650" y="29478"/>
                </a:lnTo>
                <a:lnTo>
                  <a:pt x="151546" y="29478"/>
                </a:lnTo>
                <a:lnTo>
                  <a:pt x="158561" y="32349"/>
                </a:lnTo>
                <a:lnTo>
                  <a:pt x="163318" y="38091"/>
                </a:lnTo>
                <a:lnTo>
                  <a:pt x="165211" y="41010"/>
                </a:lnTo>
                <a:lnTo>
                  <a:pt x="132157" y="41010"/>
                </a:lnTo>
                <a:lnTo>
                  <a:pt x="126511" y="43293"/>
                </a:lnTo>
                <a:lnTo>
                  <a:pt x="125902" y="43965"/>
                </a:lnTo>
                <a:close/>
              </a:path>
              <a:path w="925829" h="142875">
                <a:moveTo>
                  <a:pt x="170454" y="112148"/>
                </a:moveTo>
                <a:lnTo>
                  <a:pt x="157191" y="112148"/>
                </a:lnTo>
                <a:lnTo>
                  <a:pt x="157191" y="56218"/>
                </a:lnTo>
                <a:lnTo>
                  <a:pt x="155701" y="50500"/>
                </a:lnTo>
                <a:lnTo>
                  <a:pt x="149735" y="42905"/>
                </a:lnTo>
                <a:lnTo>
                  <a:pt x="145275" y="41010"/>
                </a:lnTo>
                <a:lnTo>
                  <a:pt x="165211" y="41010"/>
                </a:lnTo>
                <a:lnTo>
                  <a:pt x="166441" y="42908"/>
                </a:lnTo>
                <a:lnTo>
                  <a:pt x="168669" y="48731"/>
                </a:lnTo>
                <a:lnTo>
                  <a:pt x="170007" y="55572"/>
                </a:lnTo>
                <a:lnTo>
                  <a:pt x="170454" y="63426"/>
                </a:lnTo>
                <a:lnTo>
                  <a:pt x="170454" y="112148"/>
                </a:lnTo>
                <a:close/>
              </a:path>
              <a:path w="925829" h="142875">
                <a:moveTo>
                  <a:pt x="209755" y="112148"/>
                </a:moveTo>
                <a:lnTo>
                  <a:pt x="196493" y="112148"/>
                </a:lnTo>
                <a:lnTo>
                  <a:pt x="196493" y="31424"/>
                </a:lnTo>
                <a:lnTo>
                  <a:pt x="209755" y="31424"/>
                </a:lnTo>
                <a:lnTo>
                  <a:pt x="209755" y="112148"/>
                </a:lnTo>
                <a:close/>
              </a:path>
              <a:path w="925829" h="142875">
                <a:moveTo>
                  <a:pt x="209755" y="16793"/>
                </a:moveTo>
                <a:lnTo>
                  <a:pt x="196493" y="16793"/>
                </a:lnTo>
                <a:lnTo>
                  <a:pt x="196493" y="0"/>
                </a:lnTo>
                <a:lnTo>
                  <a:pt x="209755" y="0"/>
                </a:lnTo>
                <a:lnTo>
                  <a:pt x="209755" y="16793"/>
                </a:lnTo>
                <a:close/>
              </a:path>
              <a:path w="925829" h="142875">
                <a:moveTo>
                  <a:pt x="260938" y="43965"/>
                </a:moveTo>
                <a:lnTo>
                  <a:pt x="251096" y="43965"/>
                </a:lnTo>
                <a:lnTo>
                  <a:pt x="253883" y="39064"/>
                </a:lnTo>
                <a:lnTo>
                  <a:pt x="257511" y="35425"/>
                </a:lnTo>
                <a:lnTo>
                  <a:pt x="266449" y="30668"/>
                </a:lnTo>
                <a:lnTo>
                  <a:pt x="271878" y="29478"/>
                </a:lnTo>
                <a:lnTo>
                  <a:pt x="279182" y="29478"/>
                </a:lnTo>
                <a:lnTo>
                  <a:pt x="285030" y="41299"/>
                </a:lnTo>
                <a:lnTo>
                  <a:pt x="266881" y="41299"/>
                </a:lnTo>
                <a:lnTo>
                  <a:pt x="261126" y="43737"/>
                </a:lnTo>
                <a:lnTo>
                  <a:pt x="260938" y="43965"/>
                </a:lnTo>
                <a:close/>
              </a:path>
              <a:path w="925829" h="142875">
                <a:moveTo>
                  <a:pt x="251096" y="112148"/>
                </a:moveTo>
                <a:lnTo>
                  <a:pt x="237762" y="112148"/>
                </a:lnTo>
                <a:lnTo>
                  <a:pt x="237762" y="31424"/>
                </a:lnTo>
                <a:lnTo>
                  <a:pt x="251096" y="31424"/>
                </a:lnTo>
                <a:lnTo>
                  <a:pt x="251096" y="43965"/>
                </a:lnTo>
                <a:lnTo>
                  <a:pt x="260938" y="43965"/>
                </a:lnTo>
                <a:lnTo>
                  <a:pt x="253102" y="53491"/>
                </a:lnTo>
                <a:lnTo>
                  <a:pt x="251096" y="60495"/>
                </a:lnTo>
                <a:lnTo>
                  <a:pt x="251096" y="112148"/>
                </a:lnTo>
                <a:close/>
              </a:path>
              <a:path w="925829" h="142875">
                <a:moveTo>
                  <a:pt x="285043" y="43821"/>
                </a:moveTo>
                <a:lnTo>
                  <a:pt x="283554" y="42956"/>
                </a:lnTo>
                <a:lnTo>
                  <a:pt x="281933" y="42320"/>
                </a:lnTo>
                <a:lnTo>
                  <a:pt x="278424" y="41503"/>
                </a:lnTo>
                <a:lnTo>
                  <a:pt x="276491" y="41299"/>
                </a:lnTo>
                <a:lnTo>
                  <a:pt x="285030" y="41299"/>
                </a:lnTo>
                <a:lnTo>
                  <a:pt x="285043" y="43821"/>
                </a:lnTo>
                <a:close/>
              </a:path>
              <a:path w="925829" h="142875">
                <a:moveTo>
                  <a:pt x="364283" y="43677"/>
                </a:moveTo>
                <a:lnTo>
                  <a:pt x="351020" y="43677"/>
                </a:lnTo>
                <a:lnTo>
                  <a:pt x="351020" y="0"/>
                </a:lnTo>
                <a:lnTo>
                  <a:pt x="364283" y="0"/>
                </a:lnTo>
                <a:lnTo>
                  <a:pt x="364283" y="43677"/>
                </a:lnTo>
                <a:close/>
              </a:path>
              <a:path w="925829" h="142875">
                <a:moveTo>
                  <a:pt x="331103" y="114239"/>
                </a:moveTo>
                <a:lnTo>
                  <a:pt x="325146" y="114239"/>
                </a:lnTo>
                <a:lnTo>
                  <a:pt x="318170" y="113509"/>
                </a:lnTo>
                <a:lnTo>
                  <a:pt x="292710" y="80913"/>
                </a:lnTo>
                <a:lnTo>
                  <a:pt x="292136" y="71859"/>
                </a:lnTo>
                <a:lnTo>
                  <a:pt x="292710" y="62804"/>
                </a:lnTo>
                <a:lnTo>
                  <a:pt x="318170" y="30208"/>
                </a:lnTo>
                <a:lnTo>
                  <a:pt x="325146" y="29478"/>
                </a:lnTo>
                <a:lnTo>
                  <a:pt x="331103" y="29478"/>
                </a:lnTo>
                <a:lnTo>
                  <a:pt x="336209" y="30643"/>
                </a:lnTo>
                <a:lnTo>
                  <a:pt x="344714" y="35304"/>
                </a:lnTo>
                <a:lnTo>
                  <a:pt x="348233" y="38872"/>
                </a:lnTo>
                <a:lnTo>
                  <a:pt x="349223" y="40578"/>
                </a:lnTo>
                <a:lnTo>
                  <a:pt x="321374" y="40578"/>
                </a:lnTo>
                <a:lnTo>
                  <a:pt x="315860" y="43353"/>
                </a:lnTo>
                <a:lnTo>
                  <a:pt x="307836" y="54452"/>
                </a:lnTo>
                <a:lnTo>
                  <a:pt x="305830" y="62104"/>
                </a:lnTo>
                <a:lnTo>
                  <a:pt x="305830" y="81613"/>
                </a:lnTo>
                <a:lnTo>
                  <a:pt x="307836" y="89265"/>
                </a:lnTo>
                <a:lnTo>
                  <a:pt x="315860" y="100364"/>
                </a:lnTo>
                <a:lnTo>
                  <a:pt x="321374" y="103139"/>
                </a:lnTo>
                <a:lnTo>
                  <a:pt x="349223" y="103139"/>
                </a:lnTo>
                <a:lnTo>
                  <a:pt x="348233" y="104845"/>
                </a:lnTo>
                <a:lnTo>
                  <a:pt x="344714" y="108413"/>
                </a:lnTo>
                <a:lnTo>
                  <a:pt x="336209" y="113073"/>
                </a:lnTo>
                <a:lnTo>
                  <a:pt x="331103" y="114239"/>
                </a:lnTo>
                <a:close/>
              </a:path>
              <a:path w="925829" h="142875">
                <a:moveTo>
                  <a:pt x="349223" y="103139"/>
                </a:moveTo>
                <a:lnTo>
                  <a:pt x="335405" y="103139"/>
                </a:lnTo>
                <a:lnTo>
                  <a:pt x="340930" y="100364"/>
                </a:lnTo>
                <a:lnTo>
                  <a:pt x="349002" y="89265"/>
                </a:lnTo>
                <a:lnTo>
                  <a:pt x="351020" y="81613"/>
                </a:lnTo>
                <a:lnTo>
                  <a:pt x="351020" y="62104"/>
                </a:lnTo>
                <a:lnTo>
                  <a:pt x="349002" y="54452"/>
                </a:lnTo>
                <a:lnTo>
                  <a:pt x="340930" y="43353"/>
                </a:lnTo>
                <a:lnTo>
                  <a:pt x="335405" y="40578"/>
                </a:lnTo>
                <a:lnTo>
                  <a:pt x="349223" y="40578"/>
                </a:lnTo>
                <a:lnTo>
                  <a:pt x="351020" y="43677"/>
                </a:lnTo>
                <a:lnTo>
                  <a:pt x="364283" y="43677"/>
                </a:lnTo>
                <a:lnTo>
                  <a:pt x="364283" y="100040"/>
                </a:lnTo>
                <a:lnTo>
                  <a:pt x="351020" y="100040"/>
                </a:lnTo>
                <a:lnTo>
                  <a:pt x="349223" y="103139"/>
                </a:lnTo>
                <a:close/>
              </a:path>
              <a:path w="925829" h="142875">
                <a:moveTo>
                  <a:pt x="364283" y="112148"/>
                </a:moveTo>
                <a:lnTo>
                  <a:pt x="351020" y="112148"/>
                </a:lnTo>
                <a:lnTo>
                  <a:pt x="351020" y="100040"/>
                </a:lnTo>
                <a:lnTo>
                  <a:pt x="364283" y="100040"/>
                </a:lnTo>
                <a:lnTo>
                  <a:pt x="364283" y="112148"/>
                </a:lnTo>
                <a:close/>
              </a:path>
              <a:path w="925829" h="142875">
                <a:moveTo>
                  <a:pt x="460608" y="43677"/>
                </a:moveTo>
                <a:lnTo>
                  <a:pt x="450812" y="43677"/>
                </a:lnTo>
                <a:lnTo>
                  <a:pt x="453599" y="38872"/>
                </a:lnTo>
                <a:lnTo>
                  <a:pt x="457119" y="35304"/>
                </a:lnTo>
                <a:lnTo>
                  <a:pt x="465623" y="30643"/>
                </a:lnTo>
                <a:lnTo>
                  <a:pt x="470705" y="29478"/>
                </a:lnTo>
                <a:lnTo>
                  <a:pt x="476616" y="29478"/>
                </a:lnTo>
                <a:lnTo>
                  <a:pt x="483622" y="30208"/>
                </a:lnTo>
                <a:lnTo>
                  <a:pt x="489940" y="32397"/>
                </a:lnTo>
                <a:lnTo>
                  <a:pt x="495569" y="36046"/>
                </a:lnTo>
                <a:lnTo>
                  <a:pt x="499950" y="40578"/>
                </a:lnTo>
                <a:lnTo>
                  <a:pt x="466357" y="40578"/>
                </a:lnTo>
                <a:lnTo>
                  <a:pt x="460842" y="43353"/>
                </a:lnTo>
                <a:lnTo>
                  <a:pt x="460608" y="43677"/>
                </a:lnTo>
                <a:close/>
              </a:path>
              <a:path w="925829" h="142875">
                <a:moveTo>
                  <a:pt x="450812" y="142853"/>
                </a:moveTo>
                <a:lnTo>
                  <a:pt x="437478" y="142853"/>
                </a:lnTo>
                <a:lnTo>
                  <a:pt x="437478" y="31424"/>
                </a:lnTo>
                <a:lnTo>
                  <a:pt x="450812" y="31424"/>
                </a:lnTo>
                <a:lnTo>
                  <a:pt x="450812" y="43677"/>
                </a:lnTo>
                <a:lnTo>
                  <a:pt x="460608" y="43677"/>
                </a:lnTo>
                <a:lnTo>
                  <a:pt x="452818" y="54452"/>
                </a:lnTo>
                <a:lnTo>
                  <a:pt x="450812" y="62104"/>
                </a:lnTo>
                <a:lnTo>
                  <a:pt x="450812" y="81613"/>
                </a:lnTo>
                <a:lnTo>
                  <a:pt x="452818" y="89265"/>
                </a:lnTo>
                <a:lnTo>
                  <a:pt x="460608" y="100040"/>
                </a:lnTo>
                <a:lnTo>
                  <a:pt x="450812" y="100040"/>
                </a:lnTo>
                <a:lnTo>
                  <a:pt x="450812" y="142853"/>
                </a:lnTo>
                <a:close/>
              </a:path>
              <a:path w="925829" h="142875">
                <a:moveTo>
                  <a:pt x="499950" y="103139"/>
                </a:moveTo>
                <a:lnTo>
                  <a:pt x="480387" y="103139"/>
                </a:lnTo>
                <a:lnTo>
                  <a:pt x="485900" y="100364"/>
                </a:lnTo>
                <a:lnTo>
                  <a:pt x="493926" y="89265"/>
                </a:lnTo>
                <a:lnTo>
                  <a:pt x="495932" y="81613"/>
                </a:lnTo>
                <a:lnTo>
                  <a:pt x="495932" y="62104"/>
                </a:lnTo>
                <a:lnTo>
                  <a:pt x="493926" y="54452"/>
                </a:lnTo>
                <a:lnTo>
                  <a:pt x="485900" y="43353"/>
                </a:lnTo>
                <a:lnTo>
                  <a:pt x="480387" y="40578"/>
                </a:lnTo>
                <a:lnTo>
                  <a:pt x="499950" y="40578"/>
                </a:lnTo>
                <a:lnTo>
                  <a:pt x="509698" y="71859"/>
                </a:lnTo>
                <a:lnTo>
                  <a:pt x="509124" y="80913"/>
                </a:lnTo>
                <a:lnTo>
                  <a:pt x="507401" y="89048"/>
                </a:lnTo>
                <a:lnTo>
                  <a:pt x="504529" y="96265"/>
                </a:lnTo>
                <a:lnTo>
                  <a:pt x="500508" y="102563"/>
                </a:lnTo>
                <a:lnTo>
                  <a:pt x="499950" y="103139"/>
                </a:lnTo>
                <a:close/>
              </a:path>
              <a:path w="925829" h="142875">
                <a:moveTo>
                  <a:pt x="476616" y="114239"/>
                </a:moveTo>
                <a:lnTo>
                  <a:pt x="470705" y="114239"/>
                </a:lnTo>
                <a:lnTo>
                  <a:pt x="465623" y="113073"/>
                </a:lnTo>
                <a:lnTo>
                  <a:pt x="457119" y="108413"/>
                </a:lnTo>
                <a:lnTo>
                  <a:pt x="453599" y="104845"/>
                </a:lnTo>
                <a:lnTo>
                  <a:pt x="450812" y="100040"/>
                </a:lnTo>
                <a:lnTo>
                  <a:pt x="460608" y="100040"/>
                </a:lnTo>
                <a:lnTo>
                  <a:pt x="460842" y="100364"/>
                </a:lnTo>
                <a:lnTo>
                  <a:pt x="466357" y="103139"/>
                </a:lnTo>
                <a:lnTo>
                  <a:pt x="499950" y="103139"/>
                </a:lnTo>
                <a:lnTo>
                  <a:pt x="495569" y="107671"/>
                </a:lnTo>
                <a:lnTo>
                  <a:pt x="489940" y="111320"/>
                </a:lnTo>
                <a:lnTo>
                  <a:pt x="483622" y="113509"/>
                </a:lnTo>
                <a:lnTo>
                  <a:pt x="476616" y="114239"/>
                </a:lnTo>
                <a:close/>
              </a:path>
              <a:path w="925829" h="142875">
                <a:moveTo>
                  <a:pt x="530957" y="47353"/>
                </a:moveTo>
                <a:lnTo>
                  <a:pt x="530957" y="35100"/>
                </a:lnTo>
                <a:lnTo>
                  <a:pt x="535810" y="33226"/>
                </a:lnTo>
                <a:lnTo>
                  <a:pt x="540519" y="31821"/>
                </a:lnTo>
                <a:lnTo>
                  <a:pt x="549649" y="29947"/>
                </a:lnTo>
                <a:lnTo>
                  <a:pt x="554093" y="29478"/>
                </a:lnTo>
                <a:lnTo>
                  <a:pt x="558417" y="29478"/>
                </a:lnTo>
                <a:lnTo>
                  <a:pt x="586176" y="40722"/>
                </a:lnTo>
                <a:lnTo>
                  <a:pt x="552436" y="40722"/>
                </a:lnTo>
                <a:lnTo>
                  <a:pt x="547942" y="41275"/>
                </a:lnTo>
                <a:lnTo>
                  <a:pt x="539196" y="43485"/>
                </a:lnTo>
                <a:lnTo>
                  <a:pt x="534992" y="45143"/>
                </a:lnTo>
                <a:lnTo>
                  <a:pt x="530957" y="47353"/>
                </a:lnTo>
                <a:close/>
              </a:path>
              <a:path w="925829" h="142875">
                <a:moveTo>
                  <a:pt x="558610" y="114239"/>
                </a:moveTo>
                <a:lnTo>
                  <a:pt x="543809" y="114239"/>
                </a:lnTo>
                <a:lnTo>
                  <a:pt x="537239" y="111920"/>
                </a:lnTo>
                <a:lnTo>
                  <a:pt x="527485" y="102647"/>
                </a:lnTo>
                <a:lnTo>
                  <a:pt x="525047" y="96436"/>
                </a:lnTo>
                <a:lnTo>
                  <a:pt x="525047" y="79571"/>
                </a:lnTo>
                <a:lnTo>
                  <a:pt x="561372" y="61191"/>
                </a:lnTo>
                <a:lnTo>
                  <a:pt x="579968" y="61191"/>
                </a:lnTo>
                <a:lnTo>
                  <a:pt x="579968" y="53792"/>
                </a:lnTo>
                <a:lnTo>
                  <a:pt x="577962" y="49071"/>
                </a:lnTo>
                <a:lnTo>
                  <a:pt x="569938" y="42392"/>
                </a:lnTo>
                <a:lnTo>
                  <a:pt x="564303" y="40722"/>
                </a:lnTo>
                <a:lnTo>
                  <a:pt x="586176" y="40722"/>
                </a:lnTo>
                <a:lnTo>
                  <a:pt x="593229" y="71570"/>
                </a:lnTo>
                <a:lnTo>
                  <a:pt x="556062" y="71570"/>
                </a:lnTo>
                <a:lnTo>
                  <a:pt x="548639" y="72795"/>
                </a:lnTo>
                <a:lnTo>
                  <a:pt x="540374" y="77697"/>
                </a:lnTo>
                <a:lnTo>
                  <a:pt x="538308" y="81877"/>
                </a:lnTo>
                <a:lnTo>
                  <a:pt x="538308" y="92496"/>
                </a:lnTo>
                <a:lnTo>
                  <a:pt x="539858" y="96232"/>
                </a:lnTo>
                <a:lnTo>
                  <a:pt x="546056" y="101758"/>
                </a:lnTo>
                <a:lnTo>
                  <a:pt x="550273" y="103139"/>
                </a:lnTo>
                <a:lnTo>
                  <a:pt x="577964" y="103139"/>
                </a:lnTo>
                <a:lnTo>
                  <a:pt x="576940" y="104797"/>
                </a:lnTo>
                <a:lnTo>
                  <a:pt x="573169" y="108413"/>
                </a:lnTo>
                <a:lnTo>
                  <a:pt x="564135" y="113073"/>
                </a:lnTo>
                <a:lnTo>
                  <a:pt x="558610" y="114239"/>
                </a:lnTo>
                <a:close/>
              </a:path>
              <a:path w="925829" h="142875">
                <a:moveTo>
                  <a:pt x="577964" y="103139"/>
                </a:moveTo>
                <a:lnTo>
                  <a:pt x="562957" y="103139"/>
                </a:lnTo>
                <a:lnTo>
                  <a:pt x="568856" y="100532"/>
                </a:lnTo>
                <a:lnTo>
                  <a:pt x="577745" y="90105"/>
                </a:lnTo>
                <a:lnTo>
                  <a:pt x="579968" y="83174"/>
                </a:lnTo>
                <a:lnTo>
                  <a:pt x="579968" y="71570"/>
                </a:lnTo>
                <a:lnTo>
                  <a:pt x="593229" y="71570"/>
                </a:lnTo>
                <a:lnTo>
                  <a:pt x="593229" y="99896"/>
                </a:lnTo>
                <a:lnTo>
                  <a:pt x="579968" y="99896"/>
                </a:lnTo>
                <a:lnTo>
                  <a:pt x="577964" y="103139"/>
                </a:lnTo>
                <a:close/>
              </a:path>
              <a:path w="925829" h="142875">
                <a:moveTo>
                  <a:pt x="593229" y="112148"/>
                </a:moveTo>
                <a:lnTo>
                  <a:pt x="579968" y="112148"/>
                </a:lnTo>
                <a:lnTo>
                  <a:pt x="579968" y="99896"/>
                </a:lnTo>
                <a:lnTo>
                  <a:pt x="593229" y="99896"/>
                </a:lnTo>
                <a:lnTo>
                  <a:pt x="593229" y="112148"/>
                </a:lnTo>
                <a:close/>
              </a:path>
              <a:path w="925829" h="142875">
                <a:moveTo>
                  <a:pt x="643692" y="43965"/>
                </a:moveTo>
                <a:lnTo>
                  <a:pt x="633848" y="43965"/>
                </a:lnTo>
                <a:lnTo>
                  <a:pt x="636635" y="39064"/>
                </a:lnTo>
                <a:lnTo>
                  <a:pt x="640263" y="35425"/>
                </a:lnTo>
                <a:lnTo>
                  <a:pt x="649201" y="30668"/>
                </a:lnTo>
                <a:lnTo>
                  <a:pt x="654630" y="29478"/>
                </a:lnTo>
                <a:lnTo>
                  <a:pt x="661934" y="29478"/>
                </a:lnTo>
                <a:lnTo>
                  <a:pt x="667782" y="41299"/>
                </a:lnTo>
                <a:lnTo>
                  <a:pt x="649634" y="41299"/>
                </a:lnTo>
                <a:lnTo>
                  <a:pt x="643880" y="43737"/>
                </a:lnTo>
                <a:lnTo>
                  <a:pt x="643692" y="43965"/>
                </a:lnTo>
                <a:close/>
              </a:path>
              <a:path w="925829" h="142875">
                <a:moveTo>
                  <a:pt x="633848" y="112148"/>
                </a:moveTo>
                <a:lnTo>
                  <a:pt x="620515" y="112148"/>
                </a:lnTo>
                <a:lnTo>
                  <a:pt x="620515" y="31424"/>
                </a:lnTo>
                <a:lnTo>
                  <a:pt x="633848" y="31424"/>
                </a:lnTo>
                <a:lnTo>
                  <a:pt x="633848" y="43965"/>
                </a:lnTo>
                <a:lnTo>
                  <a:pt x="643692" y="43965"/>
                </a:lnTo>
                <a:lnTo>
                  <a:pt x="635854" y="53491"/>
                </a:lnTo>
                <a:lnTo>
                  <a:pt x="633848" y="60495"/>
                </a:lnTo>
                <a:lnTo>
                  <a:pt x="633848" y="112148"/>
                </a:lnTo>
                <a:close/>
              </a:path>
              <a:path w="925829" h="142875">
                <a:moveTo>
                  <a:pt x="667796" y="43821"/>
                </a:moveTo>
                <a:lnTo>
                  <a:pt x="666306" y="42956"/>
                </a:lnTo>
                <a:lnTo>
                  <a:pt x="664685" y="42320"/>
                </a:lnTo>
                <a:lnTo>
                  <a:pt x="661177" y="41503"/>
                </a:lnTo>
                <a:lnTo>
                  <a:pt x="659243" y="41299"/>
                </a:lnTo>
                <a:lnTo>
                  <a:pt x="667782" y="41299"/>
                </a:lnTo>
                <a:lnTo>
                  <a:pt x="667796" y="43821"/>
                </a:lnTo>
                <a:close/>
              </a:path>
              <a:path w="925829" h="142875">
                <a:moveTo>
                  <a:pt x="693772" y="31424"/>
                </a:moveTo>
                <a:lnTo>
                  <a:pt x="680437" y="31424"/>
                </a:lnTo>
                <a:lnTo>
                  <a:pt x="680437" y="8504"/>
                </a:lnTo>
                <a:lnTo>
                  <a:pt x="693772" y="8504"/>
                </a:lnTo>
                <a:lnTo>
                  <a:pt x="693772" y="31424"/>
                </a:lnTo>
                <a:close/>
              </a:path>
              <a:path w="925829" h="142875">
                <a:moveTo>
                  <a:pt x="721087" y="41731"/>
                </a:moveTo>
                <a:lnTo>
                  <a:pt x="670708" y="41731"/>
                </a:lnTo>
                <a:lnTo>
                  <a:pt x="670708" y="31424"/>
                </a:lnTo>
                <a:lnTo>
                  <a:pt x="721087" y="31424"/>
                </a:lnTo>
                <a:lnTo>
                  <a:pt x="721087" y="41731"/>
                </a:lnTo>
                <a:close/>
              </a:path>
              <a:path w="925829" h="142875">
                <a:moveTo>
                  <a:pt x="721087" y="112148"/>
                </a:moveTo>
                <a:lnTo>
                  <a:pt x="697231" y="112148"/>
                </a:lnTo>
                <a:lnTo>
                  <a:pt x="690167" y="110239"/>
                </a:lnTo>
                <a:lnTo>
                  <a:pt x="682384" y="102599"/>
                </a:lnTo>
                <a:lnTo>
                  <a:pt x="680437" y="95643"/>
                </a:lnTo>
                <a:lnTo>
                  <a:pt x="680437" y="41731"/>
                </a:lnTo>
                <a:lnTo>
                  <a:pt x="693772" y="41731"/>
                </a:lnTo>
                <a:lnTo>
                  <a:pt x="693772" y="92136"/>
                </a:lnTo>
                <a:lnTo>
                  <a:pt x="694672" y="96364"/>
                </a:lnTo>
                <a:lnTo>
                  <a:pt x="698276" y="100112"/>
                </a:lnTo>
                <a:lnTo>
                  <a:pt x="701939" y="101049"/>
                </a:lnTo>
                <a:lnTo>
                  <a:pt x="721087" y="101049"/>
                </a:lnTo>
                <a:lnTo>
                  <a:pt x="721087" y="112148"/>
                </a:lnTo>
                <a:close/>
              </a:path>
              <a:path w="925829" h="142875">
                <a:moveTo>
                  <a:pt x="752369" y="112148"/>
                </a:moveTo>
                <a:lnTo>
                  <a:pt x="739107" y="112148"/>
                </a:lnTo>
                <a:lnTo>
                  <a:pt x="739107" y="31424"/>
                </a:lnTo>
                <a:lnTo>
                  <a:pt x="752369" y="31424"/>
                </a:lnTo>
                <a:lnTo>
                  <a:pt x="752369" y="112148"/>
                </a:lnTo>
                <a:close/>
              </a:path>
              <a:path w="925829" h="142875">
                <a:moveTo>
                  <a:pt x="752369" y="16793"/>
                </a:moveTo>
                <a:lnTo>
                  <a:pt x="739107" y="16793"/>
                </a:lnTo>
                <a:lnTo>
                  <a:pt x="739107" y="0"/>
                </a:lnTo>
                <a:lnTo>
                  <a:pt x="752369" y="0"/>
                </a:lnTo>
                <a:lnTo>
                  <a:pt x="752369" y="16793"/>
                </a:lnTo>
                <a:close/>
              </a:path>
              <a:path w="925829" h="142875">
                <a:moveTo>
                  <a:pt x="821246" y="114239"/>
                </a:moveTo>
                <a:lnTo>
                  <a:pt x="816105" y="114239"/>
                </a:lnTo>
                <a:lnTo>
                  <a:pt x="806949" y="113536"/>
                </a:lnTo>
                <a:lnTo>
                  <a:pt x="777049" y="89769"/>
                </a:lnTo>
                <a:lnTo>
                  <a:pt x="774230" y="72579"/>
                </a:lnTo>
                <a:lnTo>
                  <a:pt x="774899" y="63180"/>
                </a:lnTo>
                <a:lnTo>
                  <a:pt x="797500" y="32388"/>
                </a:lnTo>
                <a:lnTo>
                  <a:pt x="813798" y="29478"/>
                </a:lnTo>
                <a:lnTo>
                  <a:pt x="821517" y="30134"/>
                </a:lnTo>
                <a:lnTo>
                  <a:pt x="828385" y="32100"/>
                </a:lnTo>
                <a:lnTo>
                  <a:pt x="834401" y="35377"/>
                </a:lnTo>
                <a:lnTo>
                  <a:pt x="839565" y="39965"/>
                </a:lnTo>
                <a:lnTo>
                  <a:pt x="840114" y="40722"/>
                </a:lnTo>
                <a:lnTo>
                  <a:pt x="806543" y="40722"/>
                </a:lnTo>
                <a:lnTo>
                  <a:pt x="800621" y="42812"/>
                </a:lnTo>
                <a:lnTo>
                  <a:pt x="791732" y="51173"/>
                </a:lnTo>
                <a:lnTo>
                  <a:pt x="789172" y="57059"/>
                </a:lnTo>
                <a:lnTo>
                  <a:pt x="788501" y="64651"/>
                </a:lnTo>
                <a:lnTo>
                  <a:pt x="848778" y="64651"/>
                </a:lnTo>
                <a:lnTo>
                  <a:pt x="849043" y="68471"/>
                </a:lnTo>
                <a:lnTo>
                  <a:pt x="849043" y="74958"/>
                </a:lnTo>
                <a:lnTo>
                  <a:pt x="788068" y="74958"/>
                </a:lnTo>
                <a:lnTo>
                  <a:pt x="788644" y="84087"/>
                </a:lnTo>
                <a:lnTo>
                  <a:pt x="791395" y="91042"/>
                </a:lnTo>
                <a:lnTo>
                  <a:pt x="801245" y="100605"/>
                </a:lnTo>
                <a:lnTo>
                  <a:pt x="808105" y="102995"/>
                </a:lnTo>
                <a:lnTo>
                  <a:pt x="845945" y="102995"/>
                </a:lnTo>
                <a:lnTo>
                  <a:pt x="845945" y="108040"/>
                </a:lnTo>
                <a:lnTo>
                  <a:pt x="841187" y="110058"/>
                </a:lnTo>
                <a:lnTo>
                  <a:pt x="836310" y="111596"/>
                </a:lnTo>
                <a:lnTo>
                  <a:pt x="826315" y="113710"/>
                </a:lnTo>
                <a:lnTo>
                  <a:pt x="821246" y="114239"/>
                </a:lnTo>
                <a:close/>
              </a:path>
              <a:path w="925829" h="142875">
                <a:moveTo>
                  <a:pt x="848778" y="64651"/>
                </a:moveTo>
                <a:lnTo>
                  <a:pt x="788501" y="64651"/>
                </a:lnTo>
                <a:lnTo>
                  <a:pt x="835782" y="64579"/>
                </a:lnTo>
                <a:lnTo>
                  <a:pt x="835686" y="57323"/>
                </a:lnTo>
                <a:lnTo>
                  <a:pt x="833655" y="51533"/>
                </a:lnTo>
                <a:lnTo>
                  <a:pt x="825726" y="42884"/>
                </a:lnTo>
                <a:lnTo>
                  <a:pt x="820477" y="40722"/>
                </a:lnTo>
                <a:lnTo>
                  <a:pt x="840114" y="40722"/>
                </a:lnTo>
                <a:lnTo>
                  <a:pt x="843712" y="45679"/>
                </a:lnTo>
                <a:lnTo>
                  <a:pt x="846674" y="52335"/>
                </a:lnTo>
                <a:lnTo>
                  <a:pt x="848451" y="59932"/>
                </a:lnTo>
                <a:lnTo>
                  <a:pt x="848778" y="64651"/>
                </a:lnTo>
                <a:close/>
              </a:path>
              <a:path w="925829" h="142875">
                <a:moveTo>
                  <a:pt x="845945" y="102995"/>
                </a:moveTo>
                <a:lnTo>
                  <a:pt x="821990" y="102995"/>
                </a:lnTo>
                <a:lnTo>
                  <a:pt x="826928" y="102370"/>
                </a:lnTo>
                <a:lnTo>
                  <a:pt x="836490" y="99872"/>
                </a:lnTo>
                <a:lnTo>
                  <a:pt x="841234" y="97998"/>
                </a:lnTo>
                <a:lnTo>
                  <a:pt x="845945" y="95499"/>
                </a:lnTo>
                <a:lnTo>
                  <a:pt x="845945" y="102995"/>
                </a:lnTo>
                <a:close/>
              </a:path>
              <a:path w="925829" h="142875">
                <a:moveTo>
                  <a:pt x="922941" y="103139"/>
                </a:moveTo>
                <a:lnTo>
                  <a:pt x="898987" y="103139"/>
                </a:lnTo>
                <a:lnTo>
                  <a:pt x="903793" y="102070"/>
                </a:lnTo>
                <a:lnTo>
                  <a:pt x="910519" y="97794"/>
                </a:lnTo>
                <a:lnTo>
                  <a:pt x="912201" y="94778"/>
                </a:lnTo>
                <a:lnTo>
                  <a:pt x="912201" y="87283"/>
                </a:lnTo>
                <a:lnTo>
                  <a:pt x="910987" y="84520"/>
                </a:lnTo>
                <a:lnTo>
                  <a:pt x="906135" y="80676"/>
                </a:lnTo>
                <a:lnTo>
                  <a:pt x="900813" y="78826"/>
                </a:lnTo>
                <a:lnTo>
                  <a:pt x="892597" y="77048"/>
                </a:lnTo>
                <a:lnTo>
                  <a:pt x="887984" y="75967"/>
                </a:lnTo>
                <a:lnTo>
                  <a:pt x="879768" y="74237"/>
                </a:lnTo>
                <a:lnTo>
                  <a:pt x="873833" y="71582"/>
                </a:lnTo>
                <a:lnTo>
                  <a:pt x="866530" y="64423"/>
                </a:lnTo>
                <a:lnTo>
                  <a:pt x="864704" y="59510"/>
                </a:lnTo>
                <a:lnTo>
                  <a:pt x="864726" y="45623"/>
                </a:lnTo>
                <a:lnTo>
                  <a:pt x="867394" y="39809"/>
                </a:lnTo>
                <a:lnTo>
                  <a:pt x="878157" y="31544"/>
                </a:lnTo>
                <a:lnTo>
                  <a:pt x="885798" y="29478"/>
                </a:lnTo>
                <a:lnTo>
                  <a:pt x="900597" y="29478"/>
                </a:lnTo>
                <a:lnTo>
                  <a:pt x="905210" y="29839"/>
                </a:lnTo>
                <a:lnTo>
                  <a:pt x="913858" y="31280"/>
                </a:lnTo>
                <a:lnTo>
                  <a:pt x="917847" y="32361"/>
                </a:lnTo>
                <a:lnTo>
                  <a:pt x="921499" y="33803"/>
                </a:lnTo>
                <a:lnTo>
                  <a:pt x="921499" y="40578"/>
                </a:lnTo>
                <a:lnTo>
                  <a:pt x="890698" y="40578"/>
                </a:lnTo>
                <a:lnTo>
                  <a:pt x="885761" y="41587"/>
                </a:lnTo>
                <a:lnTo>
                  <a:pt x="879179" y="45623"/>
                </a:lnTo>
                <a:lnTo>
                  <a:pt x="877533" y="48650"/>
                </a:lnTo>
                <a:lnTo>
                  <a:pt x="877533" y="55762"/>
                </a:lnTo>
                <a:lnTo>
                  <a:pt x="878710" y="58176"/>
                </a:lnTo>
                <a:lnTo>
                  <a:pt x="883420" y="61684"/>
                </a:lnTo>
                <a:lnTo>
                  <a:pt x="888152" y="63354"/>
                </a:lnTo>
                <a:lnTo>
                  <a:pt x="909222" y="67966"/>
                </a:lnTo>
                <a:lnTo>
                  <a:pt x="915913" y="70813"/>
                </a:lnTo>
                <a:lnTo>
                  <a:pt x="923841" y="78165"/>
                </a:lnTo>
                <a:lnTo>
                  <a:pt x="925824" y="83294"/>
                </a:lnTo>
                <a:lnTo>
                  <a:pt x="925824" y="97373"/>
                </a:lnTo>
                <a:lnTo>
                  <a:pt x="922941" y="103139"/>
                </a:lnTo>
                <a:close/>
              </a:path>
              <a:path w="925829" h="142875">
                <a:moveTo>
                  <a:pt x="921499" y="46344"/>
                </a:moveTo>
                <a:lnTo>
                  <a:pt x="917751" y="44422"/>
                </a:lnTo>
                <a:lnTo>
                  <a:pt x="913858" y="42980"/>
                </a:lnTo>
                <a:lnTo>
                  <a:pt x="905787" y="41058"/>
                </a:lnTo>
                <a:lnTo>
                  <a:pt x="901605" y="40578"/>
                </a:lnTo>
                <a:lnTo>
                  <a:pt x="921499" y="40578"/>
                </a:lnTo>
                <a:lnTo>
                  <a:pt x="921499" y="46344"/>
                </a:lnTo>
                <a:close/>
              </a:path>
              <a:path w="925829" h="142875">
                <a:moveTo>
                  <a:pt x="902832" y="114239"/>
                </a:moveTo>
                <a:lnTo>
                  <a:pt x="888129" y="114239"/>
                </a:lnTo>
                <a:lnTo>
                  <a:pt x="883623" y="113818"/>
                </a:lnTo>
                <a:lnTo>
                  <a:pt x="874253" y="112137"/>
                </a:lnTo>
                <a:lnTo>
                  <a:pt x="869317" y="110875"/>
                </a:lnTo>
                <a:lnTo>
                  <a:pt x="864127" y="109193"/>
                </a:lnTo>
                <a:lnTo>
                  <a:pt x="864127" y="95499"/>
                </a:lnTo>
                <a:lnTo>
                  <a:pt x="869028" y="98046"/>
                </a:lnTo>
                <a:lnTo>
                  <a:pt x="873858" y="99956"/>
                </a:lnTo>
                <a:lnTo>
                  <a:pt x="883371" y="102502"/>
                </a:lnTo>
                <a:lnTo>
                  <a:pt x="888080" y="103139"/>
                </a:lnTo>
                <a:lnTo>
                  <a:pt x="922941" y="103139"/>
                </a:lnTo>
                <a:lnTo>
                  <a:pt x="922857" y="103307"/>
                </a:lnTo>
                <a:lnTo>
                  <a:pt x="910987" y="112052"/>
                </a:lnTo>
                <a:lnTo>
                  <a:pt x="902832" y="114239"/>
                </a:lnTo>
                <a:close/>
              </a:path>
            </a:pathLst>
          </a:custGeom>
          <a:solidFill>
            <a:srgbClr val="000000"/>
          </a:solid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071497"/>
            <a:ext cx="7091045" cy="832485"/>
            <a:chOff x="0" y="2071497"/>
            <a:chExt cx="7091045" cy="832485"/>
          </a:xfrm>
        </p:grpSpPr>
        <p:pic>
          <p:nvPicPr>
            <p:cNvPr id="3" name="object 3"/>
            <p:cNvPicPr/>
            <p:nvPr/>
          </p:nvPicPr>
          <p:blipFill>
            <a:blip r:embed="rId2" cstate="print"/>
            <a:stretch>
              <a:fillRect/>
            </a:stretch>
          </p:blipFill>
          <p:spPr>
            <a:xfrm>
              <a:off x="0" y="2071497"/>
              <a:ext cx="5989714" cy="831909"/>
            </a:xfrm>
            <a:prstGeom prst="rect">
              <a:avLst/>
            </a:prstGeom>
          </p:spPr>
        </p:pic>
        <p:pic>
          <p:nvPicPr>
            <p:cNvPr id="4" name="object 4"/>
            <p:cNvPicPr/>
            <p:nvPr/>
          </p:nvPicPr>
          <p:blipFill>
            <a:blip r:embed="rId3" cstate="print"/>
            <a:stretch>
              <a:fillRect/>
            </a:stretch>
          </p:blipFill>
          <p:spPr>
            <a:xfrm>
              <a:off x="135186" y="2257446"/>
              <a:ext cx="6955786" cy="291923"/>
            </a:xfrm>
            <a:prstGeom prst="rect">
              <a:avLst/>
            </a:prstGeom>
          </p:spPr>
        </p:pic>
      </p:grpSp>
      <p:pic>
        <p:nvPicPr>
          <p:cNvPr id="5" name="object 5"/>
          <p:cNvPicPr/>
          <p:nvPr/>
        </p:nvPicPr>
        <p:blipFill>
          <a:blip r:embed="rId4" cstate="print"/>
          <a:stretch>
            <a:fillRect/>
          </a:stretch>
        </p:blipFill>
        <p:spPr>
          <a:xfrm>
            <a:off x="254552" y="3838331"/>
            <a:ext cx="79520" cy="79520"/>
          </a:xfrm>
          <a:prstGeom prst="rect">
            <a:avLst/>
          </a:prstGeom>
        </p:spPr>
      </p:pic>
      <p:pic>
        <p:nvPicPr>
          <p:cNvPr id="6" name="object 6"/>
          <p:cNvPicPr/>
          <p:nvPr/>
        </p:nvPicPr>
        <p:blipFill>
          <a:blip r:embed="rId5" cstate="print"/>
          <a:stretch>
            <a:fillRect/>
          </a:stretch>
        </p:blipFill>
        <p:spPr>
          <a:xfrm>
            <a:off x="432691" y="3760673"/>
            <a:ext cx="8667440" cy="265068"/>
          </a:xfrm>
          <a:prstGeom prst="rect">
            <a:avLst/>
          </a:prstGeom>
        </p:spPr>
      </p:pic>
      <p:pic>
        <p:nvPicPr>
          <p:cNvPr id="7" name="object 7"/>
          <p:cNvPicPr/>
          <p:nvPr/>
        </p:nvPicPr>
        <p:blipFill>
          <a:blip r:embed="rId6" cstate="print"/>
          <a:stretch>
            <a:fillRect/>
          </a:stretch>
        </p:blipFill>
        <p:spPr>
          <a:xfrm>
            <a:off x="455472" y="4087869"/>
            <a:ext cx="8230793" cy="254179"/>
          </a:xfrm>
          <a:prstGeom prst="rect">
            <a:avLst/>
          </a:prstGeom>
        </p:spPr>
      </p:pic>
      <p:pic>
        <p:nvPicPr>
          <p:cNvPr id="8" name="object 8"/>
          <p:cNvPicPr/>
          <p:nvPr/>
        </p:nvPicPr>
        <p:blipFill>
          <a:blip r:embed="rId7" cstate="print"/>
          <a:stretch>
            <a:fillRect/>
          </a:stretch>
        </p:blipFill>
        <p:spPr>
          <a:xfrm>
            <a:off x="451604" y="4405364"/>
            <a:ext cx="9340954" cy="251027"/>
          </a:xfrm>
          <a:prstGeom prst="rect">
            <a:avLst/>
          </a:prstGeom>
        </p:spPr>
      </p:pic>
      <p:pic>
        <p:nvPicPr>
          <p:cNvPr id="9" name="object 9"/>
          <p:cNvPicPr/>
          <p:nvPr/>
        </p:nvPicPr>
        <p:blipFill>
          <a:blip r:embed="rId8" cstate="print"/>
          <a:stretch>
            <a:fillRect/>
          </a:stretch>
        </p:blipFill>
        <p:spPr>
          <a:xfrm>
            <a:off x="447305" y="4714095"/>
            <a:ext cx="7308172" cy="25890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2218" y="1691666"/>
            <a:ext cx="7016081" cy="349539"/>
          </a:xfrm>
          <a:prstGeom prst="rect">
            <a:avLst/>
          </a:prstGeom>
        </p:spPr>
      </p:pic>
      <p:pic>
        <p:nvPicPr>
          <p:cNvPr id="3" name="object 3"/>
          <p:cNvPicPr/>
          <p:nvPr/>
        </p:nvPicPr>
        <p:blipFill>
          <a:blip r:embed="rId3" cstate="print"/>
          <a:stretch>
            <a:fillRect/>
          </a:stretch>
        </p:blipFill>
        <p:spPr>
          <a:xfrm>
            <a:off x="782634" y="2636701"/>
            <a:ext cx="8235556" cy="254179"/>
          </a:xfrm>
          <a:prstGeom prst="rect">
            <a:avLst/>
          </a:prstGeom>
        </p:spPr>
      </p:pic>
      <p:pic>
        <p:nvPicPr>
          <p:cNvPr id="4" name="object 4"/>
          <p:cNvPicPr/>
          <p:nvPr/>
        </p:nvPicPr>
        <p:blipFill>
          <a:blip r:embed="rId4" cstate="print"/>
          <a:stretch>
            <a:fillRect/>
          </a:stretch>
        </p:blipFill>
        <p:spPr>
          <a:xfrm>
            <a:off x="782634" y="3060220"/>
            <a:ext cx="6355495" cy="206037"/>
          </a:xfrm>
          <a:prstGeom prst="rect">
            <a:avLst/>
          </a:prstGeom>
        </p:spPr>
      </p:pic>
      <p:pic>
        <p:nvPicPr>
          <p:cNvPr id="5" name="object 5"/>
          <p:cNvPicPr/>
          <p:nvPr/>
        </p:nvPicPr>
        <p:blipFill>
          <a:blip r:embed="rId5" cstate="print"/>
          <a:stretch>
            <a:fillRect/>
          </a:stretch>
        </p:blipFill>
        <p:spPr>
          <a:xfrm>
            <a:off x="782634" y="3483241"/>
            <a:ext cx="239247" cy="204174"/>
          </a:xfrm>
          <a:prstGeom prst="rect">
            <a:avLst/>
          </a:prstGeom>
        </p:spPr>
      </p:pic>
      <p:sp>
        <p:nvSpPr>
          <p:cNvPr id="6" name="object 6"/>
          <p:cNvSpPr/>
          <p:nvPr/>
        </p:nvSpPr>
        <p:spPr>
          <a:xfrm>
            <a:off x="1209076" y="3483241"/>
            <a:ext cx="591820" cy="204470"/>
          </a:xfrm>
          <a:custGeom>
            <a:avLst/>
            <a:gdLst/>
            <a:ahLst/>
            <a:cxnLst/>
            <a:rect l="l" t="t" r="r" b="b"/>
            <a:pathLst>
              <a:path w="591819" h="204470">
                <a:moveTo>
                  <a:pt x="94135" y="201882"/>
                </a:moveTo>
                <a:lnTo>
                  <a:pt x="70637" y="201882"/>
                </a:lnTo>
                <a:lnTo>
                  <a:pt x="0" y="13611"/>
                </a:lnTo>
                <a:lnTo>
                  <a:pt x="23354" y="13611"/>
                </a:lnTo>
                <a:lnTo>
                  <a:pt x="25217" y="14184"/>
                </a:lnTo>
                <a:lnTo>
                  <a:pt x="28082" y="16477"/>
                </a:lnTo>
                <a:lnTo>
                  <a:pt x="29133" y="17910"/>
                </a:lnTo>
                <a:lnTo>
                  <a:pt x="29802" y="19629"/>
                </a:lnTo>
                <a:lnTo>
                  <a:pt x="76368" y="151590"/>
                </a:lnTo>
                <a:lnTo>
                  <a:pt x="77514" y="154551"/>
                </a:lnTo>
                <a:lnTo>
                  <a:pt x="78637" y="157775"/>
                </a:lnTo>
                <a:lnTo>
                  <a:pt x="80834" y="164748"/>
                </a:lnTo>
                <a:lnTo>
                  <a:pt x="81813" y="168402"/>
                </a:lnTo>
                <a:lnTo>
                  <a:pt x="82672" y="172223"/>
                </a:lnTo>
                <a:lnTo>
                  <a:pt x="105262" y="172223"/>
                </a:lnTo>
                <a:lnTo>
                  <a:pt x="94135" y="201882"/>
                </a:lnTo>
                <a:close/>
              </a:path>
              <a:path w="591819" h="204470">
                <a:moveTo>
                  <a:pt x="105262" y="172223"/>
                </a:moveTo>
                <a:lnTo>
                  <a:pt x="82672" y="172223"/>
                </a:lnTo>
                <a:lnTo>
                  <a:pt x="83436" y="168402"/>
                </a:lnTo>
                <a:lnTo>
                  <a:pt x="84320" y="164748"/>
                </a:lnTo>
                <a:lnTo>
                  <a:pt x="86326" y="157775"/>
                </a:lnTo>
                <a:lnTo>
                  <a:pt x="87400" y="154551"/>
                </a:lnTo>
                <a:lnTo>
                  <a:pt x="88547" y="151590"/>
                </a:lnTo>
                <a:lnTo>
                  <a:pt x="135543" y="18148"/>
                </a:lnTo>
                <a:lnTo>
                  <a:pt x="136593" y="16716"/>
                </a:lnTo>
                <a:lnTo>
                  <a:pt x="139650" y="14232"/>
                </a:lnTo>
                <a:lnTo>
                  <a:pt x="141513" y="13611"/>
                </a:lnTo>
                <a:lnTo>
                  <a:pt x="164772" y="13611"/>
                </a:lnTo>
                <a:lnTo>
                  <a:pt x="105262" y="172223"/>
                </a:lnTo>
                <a:close/>
              </a:path>
              <a:path w="591819" h="204470">
                <a:moveTo>
                  <a:pt x="211799" y="201882"/>
                </a:moveTo>
                <a:lnTo>
                  <a:pt x="186582" y="201882"/>
                </a:lnTo>
                <a:lnTo>
                  <a:pt x="186582" y="61753"/>
                </a:lnTo>
                <a:lnTo>
                  <a:pt x="211799" y="61753"/>
                </a:lnTo>
                <a:lnTo>
                  <a:pt x="211799" y="201882"/>
                </a:lnTo>
                <a:close/>
              </a:path>
              <a:path w="591819" h="204470">
                <a:moveTo>
                  <a:pt x="201148" y="35533"/>
                </a:moveTo>
                <a:lnTo>
                  <a:pt x="196372" y="35533"/>
                </a:lnTo>
                <a:lnTo>
                  <a:pt x="194128" y="35055"/>
                </a:lnTo>
                <a:lnTo>
                  <a:pt x="181280" y="20298"/>
                </a:lnTo>
                <a:lnTo>
                  <a:pt x="181280" y="15426"/>
                </a:lnTo>
                <a:lnTo>
                  <a:pt x="196372" y="0"/>
                </a:lnTo>
                <a:lnTo>
                  <a:pt x="201148" y="0"/>
                </a:lnTo>
                <a:lnTo>
                  <a:pt x="216670" y="15426"/>
                </a:lnTo>
                <a:lnTo>
                  <a:pt x="216670" y="20298"/>
                </a:lnTo>
                <a:lnTo>
                  <a:pt x="201148" y="35533"/>
                </a:lnTo>
                <a:close/>
              </a:path>
              <a:path w="591819" h="204470">
                <a:moveTo>
                  <a:pt x="290521" y="89263"/>
                </a:moveTo>
                <a:lnTo>
                  <a:pt x="274098" y="89263"/>
                </a:lnTo>
                <a:lnTo>
                  <a:pt x="277509" y="82681"/>
                </a:lnTo>
                <a:lnTo>
                  <a:pt x="303899" y="59318"/>
                </a:lnTo>
                <a:lnTo>
                  <a:pt x="315745" y="59318"/>
                </a:lnTo>
                <a:lnTo>
                  <a:pt x="318515" y="59628"/>
                </a:lnTo>
                <a:lnTo>
                  <a:pt x="323671" y="60870"/>
                </a:lnTo>
                <a:lnTo>
                  <a:pt x="326013" y="61897"/>
                </a:lnTo>
                <a:lnTo>
                  <a:pt x="328114" y="63329"/>
                </a:lnTo>
                <a:lnTo>
                  <a:pt x="326022" y="82681"/>
                </a:lnTo>
                <a:lnTo>
                  <a:pt x="325868" y="83962"/>
                </a:lnTo>
                <a:lnTo>
                  <a:pt x="304043" y="83962"/>
                </a:lnTo>
                <a:lnTo>
                  <a:pt x="300246" y="84607"/>
                </a:lnTo>
                <a:lnTo>
                  <a:pt x="293655" y="87186"/>
                </a:lnTo>
                <a:lnTo>
                  <a:pt x="290694" y="89096"/>
                </a:lnTo>
                <a:lnTo>
                  <a:pt x="290521" y="89263"/>
                </a:lnTo>
                <a:close/>
              </a:path>
              <a:path w="591819" h="204470">
                <a:moveTo>
                  <a:pt x="275530" y="201882"/>
                </a:moveTo>
                <a:lnTo>
                  <a:pt x="250313" y="201882"/>
                </a:lnTo>
                <a:lnTo>
                  <a:pt x="250313" y="61753"/>
                </a:lnTo>
                <a:lnTo>
                  <a:pt x="267459" y="61753"/>
                </a:lnTo>
                <a:lnTo>
                  <a:pt x="269345" y="62279"/>
                </a:lnTo>
                <a:lnTo>
                  <a:pt x="271542" y="64380"/>
                </a:lnTo>
                <a:lnTo>
                  <a:pt x="272187" y="66147"/>
                </a:lnTo>
                <a:lnTo>
                  <a:pt x="272378" y="68631"/>
                </a:lnTo>
                <a:lnTo>
                  <a:pt x="274098" y="89263"/>
                </a:lnTo>
                <a:lnTo>
                  <a:pt x="290521" y="89263"/>
                </a:lnTo>
                <a:lnTo>
                  <a:pt x="285440" y="94159"/>
                </a:lnTo>
                <a:lnTo>
                  <a:pt x="283124" y="97239"/>
                </a:lnTo>
                <a:lnTo>
                  <a:pt x="279112" y="104499"/>
                </a:lnTo>
                <a:lnTo>
                  <a:pt x="277250" y="108654"/>
                </a:lnTo>
                <a:lnTo>
                  <a:pt x="275530" y="113334"/>
                </a:lnTo>
                <a:lnTo>
                  <a:pt x="275530" y="201882"/>
                </a:lnTo>
                <a:close/>
              </a:path>
              <a:path w="591819" h="204470">
                <a:moveTo>
                  <a:pt x="324484" y="85538"/>
                </a:moveTo>
                <a:lnTo>
                  <a:pt x="320760" y="85538"/>
                </a:lnTo>
                <a:lnTo>
                  <a:pt x="318873" y="85275"/>
                </a:lnTo>
                <a:lnTo>
                  <a:pt x="314002" y="84225"/>
                </a:lnTo>
                <a:lnTo>
                  <a:pt x="311303" y="83962"/>
                </a:lnTo>
                <a:lnTo>
                  <a:pt x="325868" y="83962"/>
                </a:lnTo>
                <a:lnTo>
                  <a:pt x="325822" y="84344"/>
                </a:lnTo>
                <a:lnTo>
                  <a:pt x="324484" y="85538"/>
                </a:lnTo>
                <a:close/>
              </a:path>
              <a:path w="591819" h="204470">
                <a:moveTo>
                  <a:pt x="398430" y="204031"/>
                </a:moveTo>
                <a:lnTo>
                  <a:pt x="390786" y="204031"/>
                </a:lnTo>
                <a:lnTo>
                  <a:pt x="384078" y="202765"/>
                </a:lnTo>
                <a:lnTo>
                  <a:pt x="352865" y="166181"/>
                </a:lnTo>
                <a:lnTo>
                  <a:pt x="351865" y="158945"/>
                </a:lnTo>
                <a:lnTo>
                  <a:pt x="351865" y="61753"/>
                </a:lnTo>
                <a:lnTo>
                  <a:pt x="377080" y="61753"/>
                </a:lnTo>
                <a:lnTo>
                  <a:pt x="377080" y="151017"/>
                </a:lnTo>
                <a:lnTo>
                  <a:pt x="377523" y="158454"/>
                </a:lnTo>
                <a:lnTo>
                  <a:pt x="396089" y="184115"/>
                </a:lnTo>
                <a:lnTo>
                  <a:pt x="442048" y="184115"/>
                </a:lnTo>
                <a:lnTo>
                  <a:pt x="439637" y="186591"/>
                </a:lnTo>
                <a:lnTo>
                  <a:pt x="405518" y="203650"/>
                </a:lnTo>
                <a:lnTo>
                  <a:pt x="398430" y="204031"/>
                </a:lnTo>
                <a:close/>
              </a:path>
              <a:path w="591819" h="204470">
                <a:moveTo>
                  <a:pt x="442048" y="184115"/>
                </a:moveTo>
                <a:lnTo>
                  <a:pt x="412900" y="184115"/>
                </a:lnTo>
                <a:lnTo>
                  <a:pt x="419564" y="182419"/>
                </a:lnTo>
                <a:lnTo>
                  <a:pt x="431885" y="175637"/>
                </a:lnTo>
                <a:lnTo>
                  <a:pt x="437593" y="170981"/>
                </a:lnTo>
                <a:lnTo>
                  <a:pt x="442845" y="165059"/>
                </a:lnTo>
                <a:lnTo>
                  <a:pt x="442845" y="61753"/>
                </a:lnTo>
                <a:lnTo>
                  <a:pt x="468063" y="61753"/>
                </a:lnTo>
                <a:lnTo>
                  <a:pt x="468063" y="181823"/>
                </a:lnTo>
                <a:lnTo>
                  <a:pt x="444280" y="181823"/>
                </a:lnTo>
                <a:lnTo>
                  <a:pt x="442048" y="184115"/>
                </a:lnTo>
                <a:close/>
              </a:path>
              <a:path w="591819" h="204470">
                <a:moveTo>
                  <a:pt x="468063" y="201882"/>
                </a:moveTo>
                <a:lnTo>
                  <a:pt x="451155" y="201882"/>
                </a:lnTo>
                <a:lnTo>
                  <a:pt x="449723" y="201476"/>
                </a:lnTo>
                <a:lnTo>
                  <a:pt x="447432" y="199852"/>
                </a:lnTo>
                <a:lnTo>
                  <a:pt x="446763" y="198539"/>
                </a:lnTo>
                <a:lnTo>
                  <a:pt x="446572" y="196724"/>
                </a:lnTo>
                <a:lnTo>
                  <a:pt x="444280" y="181823"/>
                </a:lnTo>
                <a:lnTo>
                  <a:pt x="468063" y="181823"/>
                </a:lnTo>
                <a:lnTo>
                  <a:pt x="468063" y="201882"/>
                </a:lnTo>
                <a:close/>
              </a:path>
              <a:path w="591819" h="204470">
                <a:moveTo>
                  <a:pt x="583680" y="186121"/>
                </a:moveTo>
                <a:lnTo>
                  <a:pt x="546966" y="186121"/>
                </a:lnTo>
                <a:lnTo>
                  <a:pt x="550760" y="185500"/>
                </a:lnTo>
                <a:lnTo>
                  <a:pt x="557160" y="183017"/>
                </a:lnTo>
                <a:lnTo>
                  <a:pt x="568217" y="166396"/>
                </a:lnTo>
                <a:lnTo>
                  <a:pt x="568217" y="159519"/>
                </a:lnTo>
                <a:lnTo>
                  <a:pt x="542738" y="141370"/>
                </a:lnTo>
                <a:lnTo>
                  <a:pt x="530082" y="137000"/>
                </a:lnTo>
                <a:lnTo>
                  <a:pt x="501424" y="111424"/>
                </a:lnTo>
                <a:lnTo>
                  <a:pt x="500447" y="106313"/>
                </a:lnTo>
                <a:lnTo>
                  <a:pt x="500447" y="94851"/>
                </a:lnTo>
                <a:lnTo>
                  <a:pt x="533591" y="60703"/>
                </a:lnTo>
                <a:lnTo>
                  <a:pt x="540373" y="59604"/>
                </a:lnTo>
                <a:lnTo>
                  <a:pt x="556708" y="59604"/>
                </a:lnTo>
                <a:lnTo>
                  <a:pt x="564587" y="61037"/>
                </a:lnTo>
                <a:lnTo>
                  <a:pt x="578725" y="66768"/>
                </a:lnTo>
                <a:lnTo>
                  <a:pt x="584743" y="70780"/>
                </a:lnTo>
                <a:lnTo>
                  <a:pt x="589711" y="75938"/>
                </a:lnTo>
                <a:lnTo>
                  <a:pt x="588292" y="78231"/>
                </a:lnTo>
                <a:lnTo>
                  <a:pt x="544862" y="78231"/>
                </a:lnTo>
                <a:lnTo>
                  <a:pt x="541520" y="78756"/>
                </a:lnTo>
                <a:lnTo>
                  <a:pt x="524374" y="95520"/>
                </a:lnTo>
                <a:lnTo>
                  <a:pt x="524374" y="101920"/>
                </a:lnTo>
                <a:lnTo>
                  <a:pt x="562248" y="123794"/>
                </a:lnTo>
                <a:lnTo>
                  <a:pt x="566380" y="125465"/>
                </a:lnTo>
                <a:lnTo>
                  <a:pt x="591715" y="153262"/>
                </a:lnTo>
                <a:lnTo>
                  <a:pt x="591715" y="165393"/>
                </a:lnTo>
                <a:lnTo>
                  <a:pt x="590618" y="171387"/>
                </a:lnTo>
                <a:lnTo>
                  <a:pt x="586222" y="182372"/>
                </a:lnTo>
                <a:lnTo>
                  <a:pt x="583680" y="186121"/>
                </a:lnTo>
                <a:close/>
              </a:path>
              <a:path w="591819" h="204470">
                <a:moveTo>
                  <a:pt x="581257" y="88117"/>
                </a:moveTo>
                <a:lnTo>
                  <a:pt x="577531" y="88117"/>
                </a:lnTo>
                <a:lnTo>
                  <a:pt x="575978" y="87592"/>
                </a:lnTo>
                <a:lnTo>
                  <a:pt x="572636" y="85490"/>
                </a:lnTo>
                <a:lnTo>
                  <a:pt x="570629" y="84368"/>
                </a:lnTo>
                <a:lnTo>
                  <a:pt x="565949" y="81980"/>
                </a:lnTo>
                <a:lnTo>
                  <a:pt x="563179" y="80857"/>
                </a:lnTo>
                <a:lnTo>
                  <a:pt x="556779" y="78756"/>
                </a:lnTo>
                <a:lnTo>
                  <a:pt x="552982" y="78231"/>
                </a:lnTo>
                <a:lnTo>
                  <a:pt x="588292" y="78231"/>
                </a:lnTo>
                <a:lnTo>
                  <a:pt x="584121" y="84965"/>
                </a:lnTo>
                <a:lnTo>
                  <a:pt x="582977" y="87066"/>
                </a:lnTo>
                <a:lnTo>
                  <a:pt x="581257" y="88117"/>
                </a:lnTo>
                <a:close/>
              </a:path>
              <a:path w="591819" h="204470">
                <a:moveTo>
                  <a:pt x="549542" y="204031"/>
                </a:moveTo>
                <a:lnTo>
                  <a:pt x="541426" y="204031"/>
                </a:lnTo>
                <a:lnTo>
                  <a:pt x="534633" y="203735"/>
                </a:lnTo>
                <a:lnTo>
                  <a:pt x="496864" y="186981"/>
                </a:lnTo>
                <a:lnTo>
                  <a:pt x="503502" y="176282"/>
                </a:lnTo>
                <a:lnTo>
                  <a:pt x="504412" y="175327"/>
                </a:lnTo>
                <a:lnTo>
                  <a:pt x="506513" y="173990"/>
                </a:lnTo>
                <a:lnTo>
                  <a:pt x="507848" y="173656"/>
                </a:lnTo>
                <a:lnTo>
                  <a:pt x="511193" y="173656"/>
                </a:lnTo>
                <a:lnTo>
                  <a:pt x="512913" y="174300"/>
                </a:lnTo>
                <a:lnTo>
                  <a:pt x="516352" y="176879"/>
                </a:lnTo>
                <a:lnTo>
                  <a:pt x="518429" y="178312"/>
                </a:lnTo>
                <a:lnTo>
                  <a:pt x="523300" y="181464"/>
                </a:lnTo>
                <a:lnTo>
                  <a:pt x="526238" y="182897"/>
                </a:lnTo>
                <a:lnTo>
                  <a:pt x="533113" y="185476"/>
                </a:lnTo>
                <a:lnTo>
                  <a:pt x="537412" y="186121"/>
                </a:lnTo>
                <a:lnTo>
                  <a:pt x="583680" y="186121"/>
                </a:lnTo>
                <a:lnTo>
                  <a:pt x="583000" y="187124"/>
                </a:lnTo>
                <a:lnTo>
                  <a:pt x="574499" y="195148"/>
                </a:lnTo>
                <a:lnTo>
                  <a:pt x="569244" y="198300"/>
                </a:lnTo>
                <a:lnTo>
                  <a:pt x="556732" y="202885"/>
                </a:lnTo>
                <a:lnTo>
                  <a:pt x="549542" y="204031"/>
                </a:lnTo>
                <a:close/>
              </a:path>
            </a:pathLst>
          </a:custGeom>
          <a:solidFill>
            <a:srgbClr val="000000"/>
          </a:solidFill>
        </p:spPr>
        <p:txBody>
          <a:bodyPr wrap="square" lIns="0" tIns="0" rIns="0" bIns="0" rtlCol="0"/>
          <a:lstStyle/>
          <a:p>
            <a:endParaRPr/>
          </a:p>
        </p:txBody>
      </p:sp>
      <p:sp>
        <p:nvSpPr>
          <p:cNvPr id="7" name="object 7"/>
          <p:cNvSpPr/>
          <p:nvPr/>
        </p:nvSpPr>
        <p:spPr>
          <a:xfrm>
            <a:off x="1983041" y="3483241"/>
            <a:ext cx="878205" cy="204470"/>
          </a:xfrm>
          <a:custGeom>
            <a:avLst/>
            <a:gdLst/>
            <a:ahLst/>
            <a:cxnLst/>
            <a:rect l="l" t="t" r="r" b="b"/>
            <a:pathLst>
              <a:path w="878205" h="204470">
                <a:moveTo>
                  <a:pt x="80667" y="201882"/>
                </a:moveTo>
                <a:lnTo>
                  <a:pt x="57169" y="201882"/>
                </a:lnTo>
                <a:lnTo>
                  <a:pt x="0" y="13611"/>
                </a:lnTo>
                <a:lnTo>
                  <a:pt x="24118" y="13611"/>
                </a:lnTo>
                <a:lnTo>
                  <a:pt x="26005" y="14160"/>
                </a:lnTo>
                <a:lnTo>
                  <a:pt x="29157" y="16357"/>
                </a:lnTo>
                <a:lnTo>
                  <a:pt x="30184" y="17814"/>
                </a:lnTo>
                <a:lnTo>
                  <a:pt x="30702" y="19772"/>
                </a:lnTo>
                <a:lnTo>
                  <a:pt x="67198" y="149584"/>
                </a:lnTo>
                <a:lnTo>
                  <a:pt x="68586" y="154384"/>
                </a:lnTo>
                <a:lnTo>
                  <a:pt x="69777" y="159519"/>
                </a:lnTo>
                <a:lnTo>
                  <a:pt x="70924" y="165632"/>
                </a:lnTo>
                <a:lnTo>
                  <a:pt x="92240" y="165632"/>
                </a:lnTo>
                <a:lnTo>
                  <a:pt x="80667" y="201882"/>
                </a:lnTo>
                <a:close/>
              </a:path>
              <a:path w="878205" h="204470">
                <a:moveTo>
                  <a:pt x="92240" y="165632"/>
                </a:moveTo>
                <a:lnTo>
                  <a:pt x="70924" y="165632"/>
                </a:lnTo>
                <a:lnTo>
                  <a:pt x="71570" y="162336"/>
                </a:lnTo>
                <a:lnTo>
                  <a:pt x="72194" y="159519"/>
                </a:lnTo>
                <a:lnTo>
                  <a:pt x="73515" y="154169"/>
                </a:lnTo>
                <a:lnTo>
                  <a:pt x="74187" y="151781"/>
                </a:lnTo>
                <a:lnTo>
                  <a:pt x="116959" y="19629"/>
                </a:lnTo>
                <a:lnTo>
                  <a:pt x="117394" y="18148"/>
                </a:lnTo>
                <a:lnTo>
                  <a:pt x="118445" y="16716"/>
                </a:lnTo>
                <a:lnTo>
                  <a:pt x="121693" y="14232"/>
                </a:lnTo>
                <a:lnTo>
                  <a:pt x="123603" y="13611"/>
                </a:lnTo>
                <a:lnTo>
                  <a:pt x="135686" y="13611"/>
                </a:lnTo>
                <a:lnTo>
                  <a:pt x="137573" y="14160"/>
                </a:lnTo>
                <a:lnTo>
                  <a:pt x="140534" y="16357"/>
                </a:lnTo>
                <a:lnTo>
                  <a:pt x="141561" y="17814"/>
                </a:lnTo>
                <a:lnTo>
                  <a:pt x="151864" y="49718"/>
                </a:lnTo>
                <a:lnTo>
                  <a:pt x="128809" y="49718"/>
                </a:lnTo>
                <a:lnTo>
                  <a:pt x="128427" y="51533"/>
                </a:lnTo>
                <a:lnTo>
                  <a:pt x="128021" y="53228"/>
                </a:lnTo>
                <a:lnTo>
                  <a:pt x="127161" y="56380"/>
                </a:lnTo>
                <a:lnTo>
                  <a:pt x="126707" y="57837"/>
                </a:lnTo>
                <a:lnTo>
                  <a:pt x="126230" y="59174"/>
                </a:lnTo>
                <a:lnTo>
                  <a:pt x="92240" y="165632"/>
                </a:lnTo>
                <a:close/>
              </a:path>
              <a:path w="878205" h="204470">
                <a:moveTo>
                  <a:pt x="211587" y="165202"/>
                </a:moveTo>
                <a:lnTo>
                  <a:pt x="188127" y="165202"/>
                </a:lnTo>
                <a:lnTo>
                  <a:pt x="189283" y="159519"/>
                </a:lnTo>
                <a:lnTo>
                  <a:pt x="190432" y="154169"/>
                </a:lnTo>
                <a:lnTo>
                  <a:pt x="191040" y="151781"/>
                </a:lnTo>
                <a:lnTo>
                  <a:pt x="191709" y="149584"/>
                </a:lnTo>
                <a:lnTo>
                  <a:pt x="228144" y="19629"/>
                </a:lnTo>
                <a:lnTo>
                  <a:pt x="228580" y="18148"/>
                </a:lnTo>
                <a:lnTo>
                  <a:pt x="229655" y="16716"/>
                </a:lnTo>
                <a:lnTo>
                  <a:pt x="232998" y="14232"/>
                </a:lnTo>
                <a:lnTo>
                  <a:pt x="234932" y="13611"/>
                </a:lnTo>
                <a:lnTo>
                  <a:pt x="257618" y="13611"/>
                </a:lnTo>
                <a:lnTo>
                  <a:pt x="211587" y="165202"/>
                </a:lnTo>
                <a:close/>
              </a:path>
              <a:path w="878205" h="204470">
                <a:moveTo>
                  <a:pt x="200449" y="201882"/>
                </a:moveTo>
                <a:lnTo>
                  <a:pt x="176808" y="201882"/>
                </a:lnTo>
                <a:lnTo>
                  <a:pt x="131531" y="59174"/>
                </a:lnTo>
                <a:lnTo>
                  <a:pt x="131054" y="57837"/>
                </a:lnTo>
                <a:lnTo>
                  <a:pt x="130600" y="56380"/>
                </a:lnTo>
                <a:lnTo>
                  <a:pt x="128809" y="49718"/>
                </a:lnTo>
                <a:lnTo>
                  <a:pt x="151864" y="49718"/>
                </a:lnTo>
                <a:lnTo>
                  <a:pt x="184115" y="149584"/>
                </a:lnTo>
                <a:lnTo>
                  <a:pt x="184879" y="151877"/>
                </a:lnTo>
                <a:lnTo>
                  <a:pt x="185608" y="154384"/>
                </a:lnTo>
                <a:lnTo>
                  <a:pt x="186987" y="159829"/>
                </a:lnTo>
                <a:lnTo>
                  <a:pt x="187621" y="162671"/>
                </a:lnTo>
                <a:lnTo>
                  <a:pt x="188127" y="165202"/>
                </a:lnTo>
                <a:lnTo>
                  <a:pt x="211587" y="165202"/>
                </a:lnTo>
                <a:lnTo>
                  <a:pt x="200449" y="201882"/>
                </a:lnTo>
                <a:close/>
              </a:path>
              <a:path w="878205" h="204470">
                <a:moveTo>
                  <a:pt x="318125" y="89263"/>
                </a:moveTo>
                <a:lnTo>
                  <a:pt x="301702" y="89263"/>
                </a:lnTo>
                <a:lnTo>
                  <a:pt x="305113" y="82681"/>
                </a:lnTo>
                <a:lnTo>
                  <a:pt x="331503" y="59318"/>
                </a:lnTo>
                <a:lnTo>
                  <a:pt x="343349" y="59318"/>
                </a:lnTo>
                <a:lnTo>
                  <a:pt x="346119" y="59628"/>
                </a:lnTo>
                <a:lnTo>
                  <a:pt x="351275" y="60870"/>
                </a:lnTo>
                <a:lnTo>
                  <a:pt x="353617" y="61897"/>
                </a:lnTo>
                <a:lnTo>
                  <a:pt x="355718" y="63329"/>
                </a:lnTo>
                <a:lnTo>
                  <a:pt x="353626" y="82681"/>
                </a:lnTo>
                <a:lnTo>
                  <a:pt x="353472" y="83962"/>
                </a:lnTo>
                <a:lnTo>
                  <a:pt x="331647" y="83962"/>
                </a:lnTo>
                <a:lnTo>
                  <a:pt x="327850" y="84607"/>
                </a:lnTo>
                <a:lnTo>
                  <a:pt x="321259" y="87186"/>
                </a:lnTo>
                <a:lnTo>
                  <a:pt x="318299" y="89096"/>
                </a:lnTo>
                <a:lnTo>
                  <a:pt x="318125" y="89263"/>
                </a:lnTo>
                <a:close/>
              </a:path>
              <a:path w="878205" h="204470">
                <a:moveTo>
                  <a:pt x="303134" y="201882"/>
                </a:moveTo>
                <a:lnTo>
                  <a:pt x="277917" y="201882"/>
                </a:lnTo>
                <a:lnTo>
                  <a:pt x="277917" y="61753"/>
                </a:lnTo>
                <a:lnTo>
                  <a:pt x="295064" y="61753"/>
                </a:lnTo>
                <a:lnTo>
                  <a:pt x="296948" y="62279"/>
                </a:lnTo>
                <a:lnTo>
                  <a:pt x="299146" y="64380"/>
                </a:lnTo>
                <a:lnTo>
                  <a:pt x="299791" y="66147"/>
                </a:lnTo>
                <a:lnTo>
                  <a:pt x="299982" y="68631"/>
                </a:lnTo>
                <a:lnTo>
                  <a:pt x="301702" y="89263"/>
                </a:lnTo>
                <a:lnTo>
                  <a:pt x="318125" y="89263"/>
                </a:lnTo>
                <a:lnTo>
                  <a:pt x="313043" y="94159"/>
                </a:lnTo>
                <a:lnTo>
                  <a:pt x="310728" y="97239"/>
                </a:lnTo>
                <a:lnTo>
                  <a:pt x="306716" y="104499"/>
                </a:lnTo>
                <a:lnTo>
                  <a:pt x="304853" y="108654"/>
                </a:lnTo>
                <a:lnTo>
                  <a:pt x="303134" y="113334"/>
                </a:lnTo>
                <a:lnTo>
                  <a:pt x="303134" y="201882"/>
                </a:lnTo>
                <a:close/>
              </a:path>
              <a:path w="878205" h="204470">
                <a:moveTo>
                  <a:pt x="352088" y="85538"/>
                </a:moveTo>
                <a:lnTo>
                  <a:pt x="348364" y="85538"/>
                </a:lnTo>
                <a:lnTo>
                  <a:pt x="346477" y="85275"/>
                </a:lnTo>
                <a:lnTo>
                  <a:pt x="341606" y="84225"/>
                </a:lnTo>
                <a:lnTo>
                  <a:pt x="338907" y="83962"/>
                </a:lnTo>
                <a:lnTo>
                  <a:pt x="353472" y="83962"/>
                </a:lnTo>
                <a:lnTo>
                  <a:pt x="353426" y="84344"/>
                </a:lnTo>
                <a:lnTo>
                  <a:pt x="352088" y="85538"/>
                </a:lnTo>
                <a:close/>
              </a:path>
              <a:path w="878205" h="204470">
                <a:moveTo>
                  <a:pt x="406955" y="201882"/>
                </a:moveTo>
                <a:lnTo>
                  <a:pt x="381740" y="201882"/>
                </a:lnTo>
                <a:lnTo>
                  <a:pt x="381740" y="61753"/>
                </a:lnTo>
                <a:lnTo>
                  <a:pt x="406955" y="61753"/>
                </a:lnTo>
                <a:lnTo>
                  <a:pt x="406955" y="201882"/>
                </a:lnTo>
                <a:close/>
              </a:path>
              <a:path w="878205" h="204470">
                <a:moveTo>
                  <a:pt x="396306" y="35533"/>
                </a:moveTo>
                <a:lnTo>
                  <a:pt x="391529" y="35533"/>
                </a:lnTo>
                <a:lnTo>
                  <a:pt x="389284" y="35055"/>
                </a:lnTo>
                <a:lnTo>
                  <a:pt x="376437" y="20298"/>
                </a:lnTo>
                <a:lnTo>
                  <a:pt x="376437" y="15426"/>
                </a:lnTo>
                <a:lnTo>
                  <a:pt x="391529" y="0"/>
                </a:lnTo>
                <a:lnTo>
                  <a:pt x="396306" y="0"/>
                </a:lnTo>
                <a:lnTo>
                  <a:pt x="411829" y="15426"/>
                </a:lnTo>
                <a:lnTo>
                  <a:pt x="411829" y="20298"/>
                </a:lnTo>
                <a:lnTo>
                  <a:pt x="396306" y="35533"/>
                </a:lnTo>
                <a:close/>
              </a:path>
              <a:path w="878205" h="204470">
                <a:moveTo>
                  <a:pt x="517711" y="82672"/>
                </a:moveTo>
                <a:lnTo>
                  <a:pt x="436472" y="82672"/>
                </a:lnTo>
                <a:lnTo>
                  <a:pt x="435254" y="82195"/>
                </a:lnTo>
                <a:lnTo>
                  <a:pt x="433247" y="80284"/>
                </a:lnTo>
                <a:lnTo>
                  <a:pt x="432745" y="78899"/>
                </a:lnTo>
                <a:lnTo>
                  <a:pt x="432745" y="67055"/>
                </a:lnTo>
                <a:lnTo>
                  <a:pt x="454812" y="64189"/>
                </a:lnTo>
                <a:lnTo>
                  <a:pt x="460877" y="19629"/>
                </a:lnTo>
                <a:lnTo>
                  <a:pt x="461473" y="18483"/>
                </a:lnTo>
                <a:lnTo>
                  <a:pt x="463480" y="16763"/>
                </a:lnTo>
                <a:lnTo>
                  <a:pt x="464745" y="16333"/>
                </a:lnTo>
                <a:lnTo>
                  <a:pt x="479167" y="16333"/>
                </a:lnTo>
                <a:lnTo>
                  <a:pt x="479167" y="64332"/>
                </a:lnTo>
                <a:lnTo>
                  <a:pt x="517711" y="64332"/>
                </a:lnTo>
                <a:lnTo>
                  <a:pt x="517711" y="82672"/>
                </a:lnTo>
                <a:close/>
              </a:path>
              <a:path w="878205" h="204470">
                <a:moveTo>
                  <a:pt x="493927" y="204031"/>
                </a:moveTo>
                <a:lnTo>
                  <a:pt x="487621" y="204031"/>
                </a:lnTo>
                <a:lnTo>
                  <a:pt x="479992" y="203449"/>
                </a:lnTo>
                <a:lnTo>
                  <a:pt x="453952" y="168068"/>
                </a:lnTo>
                <a:lnTo>
                  <a:pt x="453952" y="82672"/>
                </a:lnTo>
                <a:lnTo>
                  <a:pt x="479167" y="82672"/>
                </a:lnTo>
                <a:lnTo>
                  <a:pt x="479167" y="172079"/>
                </a:lnTo>
                <a:lnTo>
                  <a:pt x="480482" y="176378"/>
                </a:lnTo>
                <a:lnTo>
                  <a:pt x="485735" y="182109"/>
                </a:lnTo>
                <a:lnTo>
                  <a:pt x="489150" y="183542"/>
                </a:lnTo>
                <a:lnTo>
                  <a:pt x="516128" y="183542"/>
                </a:lnTo>
                <a:lnTo>
                  <a:pt x="521006" y="191422"/>
                </a:lnTo>
                <a:lnTo>
                  <a:pt x="516707" y="195434"/>
                </a:lnTo>
                <a:lnTo>
                  <a:pt x="511645" y="198539"/>
                </a:lnTo>
                <a:lnTo>
                  <a:pt x="499993" y="202933"/>
                </a:lnTo>
                <a:lnTo>
                  <a:pt x="493927" y="204031"/>
                </a:lnTo>
                <a:close/>
              </a:path>
              <a:path w="878205" h="204470">
                <a:moveTo>
                  <a:pt x="516128" y="183542"/>
                </a:moveTo>
                <a:lnTo>
                  <a:pt x="495838" y="183542"/>
                </a:lnTo>
                <a:lnTo>
                  <a:pt x="497962" y="183208"/>
                </a:lnTo>
                <a:lnTo>
                  <a:pt x="501498" y="181870"/>
                </a:lnTo>
                <a:lnTo>
                  <a:pt x="503000" y="181106"/>
                </a:lnTo>
                <a:lnTo>
                  <a:pt x="506560" y="178623"/>
                </a:lnTo>
                <a:lnTo>
                  <a:pt x="508373" y="177285"/>
                </a:lnTo>
                <a:lnTo>
                  <a:pt x="509210" y="176951"/>
                </a:lnTo>
                <a:lnTo>
                  <a:pt x="510832" y="176951"/>
                </a:lnTo>
                <a:lnTo>
                  <a:pt x="511525" y="177142"/>
                </a:lnTo>
                <a:lnTo>
                  <a:pt x="512578" y="177906"/>
                </a:lnTo>
                <a:lnTo>
                  <a:pt x="513077" y="178527"/>
                </a:lnTo>
                <a:lnTo>
                  <a:pt x="513555" y="179387"/>
                </a:lnTo>
                <a:lnTo>
                  <a:pt x="516128" y="183542"/>
                </a:lnTo>
                <a:close/>
              </a:path>
              <a:path w="878205" h="204470">
                <a:moveTo>
                  <a:pt x="608304" y="203888"/>
                </a:moveTo>
                <a:lnTo>
                  <a:pt x="603242" y="203888"/>
                </a:lnTo>
                <a:lnTo>
                  <a:pt x="596077" y="203583"/>
                </a:lnTo>
                <a:lnTo>
                  <a:pt x="559714" y="189089"/>
                </a:lnTo>
                <a:lnTo>
                  <a:pt x="538863" y="153869"/>
                </a:lnTo>
                <a:lnTo>
                  <a:pt x="536148" y="131961"/>
                </a:lnTo>
                <a:lnTo>
                  <a:pt x="536152" y="126134"/>
                </a:lnTo>
                <a:lnTo>
                  <a:pt x="549583" y="84490"/>
                </a:lnTo>
                <a:lnTo>
                  <a:pt x="587390" y="60930"/>
                </a:lnTo>
                <a:lnTo>
                  <a:pt x="601951" y="59604"/>
                </a:lnTo>
                <a:lnTo>
                  <a:pt x="610358" y="59604"/>
                </a:lnTo>
                <a:lnTo>
                  <a:pt x="618143" y="60989"/>
                </a:lnTo>
                <a:lnTo>
                  <a:pt x="632469" y="66529"/>
                </a:lnTo>
                <a:lnTo>
                  <a:pt x="638678" y="70589"/>
                </a:lnTo>
                <a:lnTo>
                  <a:pt x="645902" y="77944"/>
                </a:lnTo>
                <a:lnTo>
                  <a:pt x="602382" y="77944"/>
                </a:lnTo>
                <a:lnTo>
                  <a:pt x="594031" y="78589"/>
                </a:lnTo>
                <a:lnTo>
                  <a:pt x="563457" y="108006"/>
                </a:lnTo>
                <a:lnTo>
                  <a:pt x="561688" y="116486"/>
                </a:lnTo>
                <a:lnTo>
                  <a:pt x="660479" y="116486"/>
                </a:lnTo>
                <a:lnTo>
                  <a:pt x="660680" y="121766"/>
                </a:lnTo>
                <a:lnTo>
                  <a:pt x="660697" y="126134"/>
                </a:lnTo>
                <a:lnTo>
                  <a:pt x="660266" y="128737"/>
                </a:lnTo>
                <a:lnTo>
                  <a:pt x="658546" y="131316"/>
                </a:lnTo>
                <a:lnTo>
                  <a:pt x="656971" y="131961"/>
                </a:lnTo>
                <a:lnTo>
                  <a:pt x="560972" y="131961"/>
                </a:lnTo>
                <a:lnTo>
                  <a:pt x="561163" y="140749"/>
                </a:lnTo>
                <a:lnTo>
                  <a:pt x="577522" y="175518"/>
                </a:lnTo>
                <a:lnTo>
                  <a:pt x="598799" y="184115"/>
                </a:lnTo>
                <a:lnTo>
                  <a:pt x="656971" y="184115"/>
                </a:lnTo>
                <a:lnTo>
                  <a:pt x="655395" y="185978"/>
                </a:lnTo>
                <a:lnTo>
                  <a:pt x="613436" y="203458"/>
                </a:lnTo>
                <a:lnTo>
                  <a:pt x="608304" y="203888"/>
                </a:lnTo>
                <a:close/>
              </a:path>
              <a:path w="878205" h="204470">
                <a:moveTo>
                  <a:pt x="660479" y="116486"/>
                </a:moveTo>
                <a:lnTo>
                  <a:pt x="638059" y="116486"/>
                </a:lnTo>
                <a:lnTo>
                  <a:pt x="638059" y="110851"/>
                </a:lnTo>
                <a:lnTo>
                  <a:pt x="637246" y="105669"/>
                </a:lnTo>
                <a:lnTo>
                  <a:pt x="607922" y="77944"/>
                </a:lnTo>
                <a:lnTo>
                  <a:pt x="645902" y="77944"/>
                </a:lnTo>
                <a:lnTo>
                  <a:pt x="660409" y="114821"/>
                </a:lnTo>
                <a:lnTo>
                  <a:pt x="660479" y="116486"/>
                </a:lnTo>
                <a:close/>
              </a:path>
              <a:path w="878205" h="204470">
                <a:moveTo>
                  <a:pt x="656971" y="184115"/>
                </a:moveTo>
                <a:lnTo>
                  <a:pt x="611502" y="184115"/>
                </a:lnTo>
                <a:lnTo>
                  <a:pt x="616805" y="183422"/>
                </a:lnTo>
                <a:lnTo>
                  <a:pt x="625784" y="180652"/>
                </a:lnTo>
                <a:lnTo>
                  <a:pt x="629628" y="179100"/>
                </a:lnTo>
                <a:lnTo>
                  <a:pt x="636028" y="175662"/>
                </a:lnTo>
                <a:lnTo>
                  <a:pt x="638728" y="174109"/>
                </a:lnTo>
                <a:lnTo>
                  <a:pt x="643120" y="171339"/>
                </a:lnTo>
                <a:lnTo>
                  <a:pt x="645031" y="170647"/>
                </a:lnTo>
                <a:lnTo>
                  <a:pt x="647704" y="170647"/>
                </a:lnTo>
                <a:lnTo>
                  <a:pt x="648614" y="170861"/>
                </a:lnTo>
                <a:lnTo>
                  <a:pt x="650142" y="171721"/>
                </a:lnTo>
                <a:lnTo>
                  <a:pt x="650808" y="172318"/>
                </a:lnTo>
                <a:lnTo>
                  <a:pt x="658546" y="182252"/>
                </a:lnTo>
                <a:lnTo>
                  <a:pt x="656971" y="184115"/>
                </a:lnTo>
                <a:close/>
              </a:path>
              <a:path w="878205" h="204470">
                <a:moveTo>
                  <a:pt x="729819" y="89263"/>
                </a:moveTo>
                <a:lnTo>
                  <a:pt x="713396" y="89263"/>
                </a:lnTo>
                <a:lnTo>
                  <a:pt x="716808" y="82681"/>
                </a:lnTo>
                <a:lnTo>
                  <a:pt x="743198" y="59318"/>
                </a:lnTo>
                <a:lnTo>
                  <a:pt x="755044" y="59318"/>
                </a:lnTo>
                <a:lnTo>
                  <a:pt x="757814" y="59628"/>
                </a:lnTo>
                <a:lnTo>
                  <a:pt x="762969" y="60870"/>
                </a:lnTo>
                <a:lnTo>
                  <a:pt x="765311" y="61897"/>
                </a:lnTo>
                <a:lnTo>
                  <a:pt x="767412" y="63329"/>
                </a:lnTo>
                <a:lnTo>
                  <a:pt x="765321" y="82681"/>
                </a:lnTo>
                <a:lnTo>
                  <a:pt x="765166" y="83962"/>
                </a:lnTo>
                <a:lnTo>
                  <a:pt x="743341" y="83962"/>
                </a:lnTo>
                <a:lnTo>
                  <a:pt x="739544" y="84607"/>
                </a:lnTo>
                <a:lnTo>
                  <a:pt x="732954" y="87186"/>
                </a:lnTo>
                <a:lnTo>
                  <a:pt x="729993" y="89096"/>
                </a:lnTo>
                <a:lnTo>
                  <a:pt x="729819" y="89263"/>
                </a:lnTo>
                <a:close/>
              </a:path>
              <a:path w="878205" h="204470">
                <a:moveTo>
                  <a:pt x="714828" y="201882"/>
                </a:moveTo>
                <a:lnTo>
                  <a:pt x="689610" y="201882"/>
                </a:lnTo>
                <a:lnTo>
                  <a:pt x="689610" y="61753"/>
                </a:lnTo>
                <a:lnTo>
                  <a:pt x="706758" y="61753"/>
                </a:lnTo>
                <a:lnTo>
                  <a:pt x="708645" y="62279"/>
                </a:lnTo>
                <a:lnTo>
                  <a:pt x="710840" y="64380"/>
                </a:lnTo>
                <a:lnTo>
                  <a:pt x="711486" y="66147"/>
                </a:lnTo>
                <a:lnTo>
                  <a:pt x="711676" y="68631"/>
                </a:lnTo>
                <a:lnTo>
                  <a:pt x="713396" y="89263"/>
                </a:lnTo>
                <a:lnTo>
                  <a:pt x="729819" y="89263"/>
                </a:lnTo>
                <a:lnTo>
                  <a:pt x="724740" y="94159"/>
                </a:lnTo>
                <a:lnTo>
                  <a:pt x="722422" y="97239"/>
                </a:lnTo>
                <a:lnTo>
                  <a:pt x="718411" y="104499"/>
                </a:lnTo>
                <a:lnTo>
                  <a:pt x="716547" y="108654"/>
                </a:lnTo>
                <a:lnTo>
                  <a:pt x="714828" y="113334"/>
                </a:lnTo>
                <a:lnTo>
                  <a:pt x="714828" y="201882"/>
                </a:lnTo>
                <a:close/>
              </a:path>
              <a:path w="878205" h="204470">
                <a:moveTo>
                  <a:pt x="763782" y="85538"/>
                </a:moveTo>
                <a:lnTo>
                  <a:pt x="760059" y="85538"/>
                </a:lnTo>
                <a:lnTo>
                  <a:pt x="758172" y="85275"/>
                </a:lnTo>
                <a:lnTo>
                  <a:pt x="753301" y="84225"/>
                </a:lnTo>
                <a:lnTo>
                  <a:pt x="750601" y="83962"/>
                </a:lnTo>
                <a:lnTo>
                  <a:pt x="765166" y="83962"/>
                </a:lnTo>
                <a:lnTo>
                  <a:pt x="765120" y="84344"/>
                </a:lnTo>
                <a:lnTo>
                  <a:pt x="763782" y="85538"/>
                </a:lnTo>
                <a:close/>
              </a:path>
              <a:path w="878205" h="204470">
                <a:moveTo>
                  <a:pt x="870097" y="186121"/>
                </a:moveTo>
                <a:lnTo>
                  <a:pt x="833383" y="186121"/>
                </a:lnTo>
                <a:lnTo>
                  <a:pt x="837177" y="185500"/>
                </a:lnTo>
                <a:lnTo>
                  <a:pt x="843577" y="183017"/>
                </a:lnTo>
                <a:lnTo>
                  <a:pt x="854634" y="166396"/>
                </a:lnTo>
                <a:lnTo>
                  <a:pt x="854634" y="159519"/>
                </a:lnTo>
                <a:lnTo>
                  <a:pt x="829155" y="141370"/>
                </a:lnTo>
                <a:lnTo>
                  <a:pt x="816499" y="137000"/>
                </a:lnTo>
                <a:lnTo>
                  <a:pt x="787841" y="111424"/>
                </a:lnTo>
                <a:lnTo>
                  <a:pt x="786864" y="106313"/>
                </a:lnTo>
                <a:lnTo>
                  <a:pt x="786864" y="94851"/>
                </a:lnTo>
                <a:lnTo>
                  <a:pt x="820008" y="60703"/>
                </a:lnTo>
                <a:lnTo>
                  <a:pt x="826789" y="59604"/>
                </a:lnTo>
                <a:lnTo>
                  <a:pt x="843125" y="59604"/>
                </a:lnTo>
                <a:lnTo>
                  <a:pt x="851004" y="61037"/>
                </a:lnTo>
                <a:lnTo>
                  <a:pt x="865142" y="66768"/>
                </a:lnTo>
                <a:lnTo>
                  <a:pt x="871160" y="70780"/>
                </a:lnTo>
                <a:lnTo>
                  <a:pt x="876128" y="75938"/>
                </a:lnTo>
                <a:lnTo>
                  <a:pt x="874709" y="78231"/>
                </a:lnTo>
                <a:lnTo>
                  <a:pt x="831279" y="78231"/>
                </a:lnTo>
                <a:lnTo>
                  <a:pt x="827937" y="78756"/>
                </a:lnTo>
                <a:lnTo>
                  <a:pt x="810791" y="95520"/>
                </a:lnTo>
                <a:lnTo>
                  <a:pt x="810791" y="101920"/>
                </a:lnTo>
                <a:lnTo>
                  <a:pt x="848665" y="123794"/>
                </a:lnTo>
                <a:lnTo>
                  <a:pt x="852797" y="125465"/>
                </a:lnTo>
                <a:lnTo>
                  <a:pt x="878132" y="153262"/>
                </a:lnTo>
                <a:lnTo>
                  <a:pt x="878132" y="165393"/>
                </a:lnTo>
                <a:lnTo>
                  <a:pt x="877035" y="171387"/>
                </a:lnTo>
                <a:lnTo>
                  <a:pt x="872639" y="182372"/>
                </a:lnTo>
                <a:lnTo>
                  <a:pt x="870097" y="186121"/>
                </a:lnTo>
                <a:close/>
              </a:path>
              <a:path w="878205" h="204470">
                <a:moveTo>
                  <a:pt x="867674" y="88117"/>
                </a:moveTo>
                <a:lnTo>
                  <a:pt x="863948" y="88117"/>
                </a:lnTo>
                <a:lnTo>
                  <a:pt x="862395" y="87592"/>
                </a:lnTo>
                <a:lnTo>
                  <a:pt x="859053" y="85490"/>
                </a:lnTo>
                <a:lnTo>
                  <a:pt x="857046" y="84368"/>
                </a:lnTo>
                <a:lnTo>
                  <a:pt x="852366" y="81980"/>
                </a:lnTo>
                <a:lnTo>
                  <a:pt x="849595" y="80857"/>
                </a:lnTo>
                <a:lnTo>
                  <a:pt x="843196" y="78756"/>
                </a:lnTo>
                <a:lnTo>
                  <a:pt x="839398" y="78231"/>
                </a:lnTo>
                <a:lnTo>
                  <a:pt x="874709" y="78231"/>
                </a:lnTo>
                <a:lnTo>
                  <a:pt x="870538" y="84965"/>
                </a:lnTo>
                <a:lnTo>
                  <a:pt x="869394" y="87066"/>
                </a:lnTo>
                <a:lnTo>
                  <a:pt x="867674" y="88117"/>
                </a:lnTo>
                <a:close/>
              </a:path>
              <a:path w="878205" h="204470">
                <a:moveTo>
                  <a:pt x="835959" y="204031"/>
                </a:moveTo>
                <a:lnTo>
                  <a:pt x="827843" y="204031"/>
                </a:lnTo>
                <a:lnTo>
                  <a:pt x="821050" y="203735"/>
                </a:lnTo>
                <a:lnTo>
                  <a:pt x="783281" y="186981"/>
                </a:lnTo>
                <a:lnTo>
                  <a:pt x="789919" y="176282"/>
                </a:lnTo>
                <a:lnTo>
                  <a:pt x="790829" y="175327"/>
                </a:lnTo>
                <a:lnTo>
                  <a:pt x="792930" y="173990"/>
                </a:lnTo>
                <a:lnTo>
                  <a:pt x="794265" y="173656"/>
                </a:lnTo>
                <a:lnTo>
                  <a:pt x="797610" y="173656"/>
                </a:lnTo>
                <a:lnTo>
                  <a:pt x="799329" y="174300"/>
                </a:lnTo>
                <a:lnTo>
                  <a:pt x="802769" y="176879"/>
                </a:lnTo>
                <a:lnTo>
                  <a:pt x="804846" y="178312"/>
                </a:lnTo>
                <a:lnTo>
                  <a:pt x="809717" y="181464"/>
                </a:lnTo>
                <a:lnTo>
                  <a:pt x="812654" y="182897"/>
                </a:lnTo>
                <a:lnTo>
                  <a:pt x="819530" y="185476"/>
                </a:lnTo>
                <a:lnTo>
                  <a:pt x="823829" y="186121"/>
                </a:lnTo>
                <a:lnTo>
                  <a:pt x="870097" y="186121"/>
                </a:lnTo>
                <a:lnTo>
                  <a:pt x="869417" y="187124"/>
                </a:lnTo>
                <a:lnTo>
                  <a:pt x="860916" y="195148"/>
                </a:lnTo>
                <a:lnTo>
                  <a:pt x="855661" y="198300"/>
                </a:lnTo>
                <a:lnTo>
                  <a:pt x="843149" y="202885"/>
                </a:lnTo>
                <a:lnTo>
                  <a:pt x="835959" y="204031"/>
                </a:lnTo>
                <a:close/>
              </a:path>
            </a:pathLst>
          </a:custGeom>
          <a:solidFill>
            <a:srgbClr val="000000"/>
          </a:solidFill>
        </p:spPr>
        <p:txBody>
          <a:bodyPr wrap="square" lIns="0" tIns="0" rIns="0" bIns="0" rtlCol="0"/>
          <a:lstStyle/>
          <a:p>
            <a:endParaRPr/>
          </a:p>
        </p:txBody>
      </p:sp>
      <p:sp>
        <p:nvSpPr>
          <p:cNvPr id="8" name="object 8"/>
          <p:cNvSpPr/>
          <p:nvPr/>
        </p:nvSpPr>
        <p:spPr>
          <a:xfrm>
            <a:off x="3033676" y="3591561"/>
            <a:ext cx="68580" cy="21590"/>
          </a:xfrm>
          <a:custGeom>
            <a:avLst/>
            <a:gdLst/>
            <a:ahLst/>
            <a:cxnLst/>
            <a:rect l="l" t="t" r="r" b="b"/>
            <a:pathLst>
              <a:path w="68580" h="21589">
                <a:moveTo>
                  <a:pt x="68488" y="21348"/>
                </a:moveTo>
                <a:lnTo>
                  <a:pt x="0" y="21348"/>
                </a:lnTo>
                <a:lnTo>
                  <a:pt x="0" y="0"/>
                </a:lnTo>
                <a:lnTo>
                  <a:pt x="68488" y="0"/>
                </a:lnTo>
                <a:lnTo>
                  <a:pt x="68488" y="21348"/>
                </a:lnTo>
                <a:close/>
              </a:path>
            </a:pathLst>
          </a:custGeom>
          <a:solidFill>
            <a:srgbClr val="000000"/>
          </a:solidFill>
        </p:spPr>
        <p:txBody>
          <a:bodyPr wrap="square" lIns="0" tIns="0" rIns="0" bIns="0" rtlCol="0"/>
          <a:lstStyle/>
          <a:p>
            <a:endParaRPr/>
          </a:p>
        </p:txBody>
      </p:sp>
      <p:sp>
        <p:nvSpPr>
          <p:cNvPr id="9" name="object 9"/>
          <p:cNvSpPr/>
          <p:nvPr/>
        </p:nvSpPr>
        <p:spPr>
          <a:xfrm>
            <a:off x="3301502" y="3496852"/>
            <a:ext cx="534670" cy="190500"/>
          </a:xfrm>
          <a:custGeom>
            <a:avLst/>
            <a:gdLst/>
            <a:ahLst/>
            <a:cxnLst/>
            <a:rect l="l" t="t" r="r" b="b"/>
            <a:pathLst>
              <a:path w="534670" h="190500">
                <a:moveTo>
                  <a:pt x="26077" y="188270"/>
                </a:moveTo>
                <a:lnTo>
                  <a:pt x="0" y="188270"/>
                </a:lnTo>
                <a:lnTo>
                  <a:pt x="0" y="0"/>
                </a:lnTo>
                <a:lnTo>
                  <a:pt x="54016" y="0"/>
                </a:lnTo>
                <a:lnTo>
                  <a:pt x="62331" y="259"/>
                </a:lnTo>
                <a:lnTo>
                  <a:pt x="99341" y="10841"/>
                </a:lnTo>
                <a:lnTo>
                  <a:pt x="109899" y="20489"/>
                </a:lnTo>
                <a:lnTo>
                  <a:pt x="26077" y="20489"/>
                </a:lnTo>
                <a:lnTo>
                  <a:pt x="26077" y="97431"/>
                </a:lnTo>
                <a:lnTo>
                  <a:pt x="108317" y="97431"/>
                </a:lnTo>
                <a:lnTo>
                  <a:pt x="98409" y="106672"/>
                </a:lnTo>
                <a:lnTo>
                  <a:pt x="54016" y="118063"/>
                </a:lnTo>
                <a:lnTo>
                  <a:pt x="26077" y="118063"/>
                </a:lnTo>
                <a:lnTo>
                  <a:pt x="26077" y="188270"/>
                </a:lnTo>
                <a:close/>
              </a:path>
              <a:path w="534670" h="190500">
                <a:moveTo>
                  <a:pt x="108317" y="97431"/>
                </a:moveTo>
                <a:lnTo>
                  <a:pt x="60703" y="97431"/>
                </a:lnTo>
                <a:lnTo>
                  <a:pt x="66625" y="96475"/>
                </a:lnTo>
                <a:lnTo>
                  <a:pt x="76941" y="92654"/>
                </a:lnTo>
                <a:lnTo>
                  <a:pt x="95281" y="64189"/>
                </a:lnTo>
                <a:lnTo>
                  <a:pt x="95281" y="58458"/>
                </a:lnTo>
                <a:lnTo>
                  <a:pt x="72249" y="22978"/>
                </a:lnTo>
                <a:lnTo>
                  <a:pt x="54016" y="20489"/>
                </a:lnTo>
                <a:lnTo>
                  <a:pt x="109899" y="20489"/>
                </a:lnTo>
                <a:lnTo>
                  <a:pt x="110421" y="20966"/>
                </a:lnTo>
                <a:lnTo>
                  <a:pt x="114552" y="27104"/>
                </a:lnTo>
                <a:lnTo>
                  <a:pt x="119997" y="41527"/>
                </a:lnTo>
                <a:lnTo>
                  <a:pt x="121358" y="49575"/>
                </a:lnTo>
                <a:lnTo>
                  <a:pt x="121358" y="67246"/>
                </a:lnTo>
                <a:lnTo>
                  <a:pt x="119901" y="75270"/>
                </a:lnTo>
                <a:lnTo>
                  <a:pt x="114075" y="89789"/>
                </a:lnTo>
                <a:lnTo>
                  <a:pt x="109776" y="96069"/>
                </a:lnTo>
                <a:lnTo>
                  <a:pt x="108317" y="97431"/>
                </a:lnTo>
                <a:close/>
              </a:path>
              <a:path w="534670" h="190500">
                <a:moveTo>
                  <a:pt x="207280" y="190276"/>
                </a:moveTo>
                <a:lnTo>
                  <a:pt x="168092" y="179029"/>
                </a:lnTo>
                <a:lnTo>
                  <a:pt x="145167" y="148008"/>
                </a:lnTo>
                <a:lnTo>
                  <a:pt x="140511" y="118063"/>
                </a:lnTo>
                <a:lnTo>
                  <a:pt x="140816" y="109896"/>
                </a:lnTo>
                <a:lnTo>
                  <a:pt x="154409" y="70489"/>
                </a:lnTo>
                <a:lnTo>
                  <a:pt x="185935" y="48854"/>
                </a:lnTo>
                <a:lnTo>
                  <a:pt x="207280" y="45993"/>
                </a:lnTo>
                <a:lnTo>
                  <a:pt x="214757" y="46311"/>
                </a:lnTo>
                <a:lnTo>
                  <a:pt x="251320" y="61127"/>
                </a:lnTo>
                <a:lnTo>
                  <a:pt x="255910" y="65622"/>
                </a:lnTo>
                <a:lnTo>
                  <a:pt x="200402" y="65622"/>
                </a:lnTo>
                <a:lnTo>
                  <a:pt x="194408" y="66816"/>
                </a:lnTo>
                <a:lnTo>
                  <a:pt x="167280" y="102493"/>
                </a:lnTo>
                <a:lnTo>
                  <a:pt x="166445" y="109896"/>
                </a:lnTo>
                <a:lnTo>
                  <a:pt x="166445" y="126516"/>
                </a:lnTo>
                <a:lnTo>
                  <a:pt x="184188" y="164796"/>
                </a:lnTo>
                <a:lnTo>
                  <a:pt x="200402" y="170647"/>
                </a:lnTo>
                <a:lnTo>
                  <a:pt x="255910" y="170647"/>
                </a:lnTo>
                <a:lnTo>
                  <a:pt x="251320" y="175142"/>
                </a:lnTo>
                <a:lnTo>
                  <a:pt x="214757" y="189958"/>
                </a:lnTo>
                <a:lnTo>
                  <a:pt x="207280" y="190276"/>
                </a:lnTo>
                <a:close/>
              </a:path>
              <a:path w="534670" h="190500">
                <a:moveTo>
                  <a:pt x="255910" y="170647"/>
                </a:moveTo>
                <a:lnTo>
                  <a:pt x="214061" y="170647"/>
                </a:lnTo>
                <a:lnTo>
                  <a:pt x="219984" y="169477"/>
                </a:lnTo>
                <a:lnTo>
                  <a:pt x="230109" y="164796"/>
                </a:lnTo>
                <a:lnTo>
                  <a:pt x="247828" y="126516"/>
                </a:lnTo>
                <a:lnTo>
                  <a:pt x="247828" y="109896"/>
                </a:lnTo>
                <a:lnTo>
                  <a:pt x="230109" y="71592"/>
                </a:lnTo>
                <a:lnTo>
                  <a:pt x="214061" y="65622"/>
                </a:lnTo>
                <a:lnTo>
                  <a:pt x="255910" y="65622"/>
                </a:lnTo>
                <a:lnTo>
                  <a:pt x="272611" y="102493"/>
                </a:lnTo>
                <a:lnTo>
                  <a:pt x="273761" y="118063"/>
                </a:lnTo>
                <a:lnTo>
                  <a:pt x="273470" y="126167"/>
                </a:lnTo>
                <a:lnTo>
                  <a:pt x="259904" y="165780"/>
                </a:lnTo>
                <a:lnTo>
                  <a:pt x="255910" y="170647"/>
                </a:lnTo>
                <a:close/>
              </a:path>
              <a:path w="534670" h="190500">
                <a:moveTo>
                  <a:pt x="381546" y="172509"/>
                </a:moveTo>
                <a:lnTo>
                  <a:pt x="344832" y="172509"/>
                </a:lnTo>
                <a:lnTo>
                  <a:pt x="348626" y="171888"/>
                </a:lnTo>
                <a:lnTo>
                  <a:pt x="355026" y="169405"/>
                </a:lnTo>
                <a:lnTo>
                  <a:pt x="366083" y="152784"/>
                </a:lnTo>
                <a:lnTo>
                  <a:pt x="366083" y="145907"/>
                </a:lnTo>
                <a:lnTo>
                  <a:pt x="340603" y="127758"/>
                </a:lnTo>
                <a:lnTo>
                  <a:pt x="327947" y="123388"/>
                </a:lnTo>
                <a:lnTo>
                  <a:pt x="299290" y="97813"/>
                </a:lnTo>
                <a:lnTo>
                  <a:pt x="298313" y="92702"/>
                </a:lnTo>
                <a:lnTo>
                  <a:pt x="298313" y="81240"/>
                </a:lnTo>
                <a:lnTo>
                  <a:pt x="331457" y="47091"/>
                </a:lnTo>
                <a:lnTo>
                  <a:pt x="338238" y="45993"/>
                </a:lnTo>
                <a:lnTo>
                  <a:pt x="354574" y="45993"/>
                </a:lnTo>
                <a:lnTo>
                  <a:pt x="362453" y="47426"/>
                </a:lnTo>
                <a:lnTo>
                  <a:pt x="376591" y="53157"/>
                </a:lnTo>
                <a:lnTo>
                  <a:pt x="382609" y="57169"/>
                </a:lnTo>
                <a:lnTo>
                  <a:pt x="387577" y="62327"/>
                </a:lnTo>
                <a:lnTo>
                  <a:pt x="386157" y="64619"/>
                </a:lnTo>
                <a:lnTo>
                  <a:pt x="342728" y="64619"/>
                </a:lnTo>
                <a:lnTo>
                  <a:pt x="339386" y="65145"/>
                </a:lnTo>
                <a:lnTo>
                  <a:pt x="322240" y="81908"/>
                </a:lnTo>
                <a:lnTo>
                  <a:pt x="322240" y="88308"/>
                </a:lnTo>
                <a:lnTo>
                  <a:pt x="360114" y="110182"/>
                </a:lnTo>
                <a:lnTo>
                  <a:pt x="364246" y="111854"/>
                </a:lnTo>
                <a:lnTo>
                  <a:pt x="389581" y="139650"/>
                </a:lnTo>
                <a:lnTo>
                  <a:pt x="389581" y="151781"/>
                </a:lnTo>
                <a:lnTo>
                  <a:pt x="388484" y="157775"/>
                </a:lnTo>
                <a:lnTo>
                  <a:pt x="384088" y="168760"/>
                </a:lnTo>
                <a:lnTo>
                  <a:pt x="381546" y="172509"/>
                </a:lnTo>
                <a:close/>
              </a:path>
              <a:path w="534670" h="190500">
                <a:moveTo>
                  <a:pt x="379123" y="74506"/>
                </a:moveTo>
                <a:lnTo>
                  <a:pt x="375396" y="74506"/>
                </a:lnTo>
                <a:lnTo>
                  <a:pt x="373844" y="73980"/>
                </a:lnTo>
                <a:lnTo>
                  <a:pt x="370502" y="71879"/>
                </a:lnTo>
                <a:lnTo>
                  <a:pt x="368495" y="70756"/>
                </a:lnTo>
                <a:lnTo>
                  <a:pt x="363814" y="68368"/>
                </a:lnTo>
                <a:lnTo>
                  <a:pt x="361044" y="67246"/>
                </a:lnTo>
                <a:lnTo>
                  <a:pt x="354644" y="65145"/>
                </a:lnTo>
                <a:lnTo>
                  <a:pt x="350847" y="64619"/>
                </a:lnTo>
                <a:lnTo>
                  <a:pt x="386157" y="64619"/>
                </a:lnTo>
                <a:lnTo>
                  <a:pt x="381987" y="71353"/>
                </a:lnTo>
                <a:lnTo>
                  <a:pt x="380843" y="73455"/>
                </a:lnTo>
                <a:lnTo>
                  <a:pt x="379123" y="74506"/>
                </a:lnTo>
                <a:close/>
              </a:path>
              <a:path w="534670" h="190500">
                <a:moveTo>
                  <a:pt x="347408" y="190419"/>
                </a:moveTo>
                <a:lnTo>
                  <a:pt x="339292" y="190419"/>
                </a:lnTo>
                <a:lnTo>
                  <a:pt x="332498" y="190124"/>
                </a:lnTo>
                <a:lnTo>
                  <a:pt x="294730" y="173369"/>
                </a:lnTo>
                <a:lnTo>
                  <a:pt x="301368" y="162671"/>
                </a:lnTo>
                <a:lnTo>
                  <a:pt x="302277" y="161716"/>
                </a:lnTo>
                <a:lnTo>
                  <a:pt x="304378" y="160378"/>
                </a:lnTo>
                <a:lnTo>
                  <a:pt x="305714" y="160044"/>
                </a:lnTo>
                <a:lnTo>
                  <a:pt x="309059" y="160044"/>
                </a:lnTo>
                <a:lnTo>
                  <a:pt x="310778" y="160689"/>
                </a:lnTo>
                <a:lnTo>
                  <a:pt x="314217" y="163268"/>
                </a:lnTo>
                <a:lnTo>
                  <a:pt x="316295" y="164701"/>
                </a:lnTo>
                <a:lnTo>
                  <a:pt x="321166" y="167853"/>
                </a:lnTo>
                <a:lnTo>
                  <a:pt x="324103" y="169286"/>
                </a:lnTo>
                <a:lnTo>
                  <a:pt x="330979" y="171865"/>
                </a:lnTo>
                <a:lnTo>
                  <a:pt x="335277" y="172509"/>
                </a:lnTo>
                <a:lnTo>
                  <a:pt x="381546" y="172509"/>
                </a:lnTo>
                <a:lnTo>
                  <a:pt x="380866" y="173512"/>
                </a:lnTo>
                <a:lnTo>
                  <a:pt x="372365" y="181536"/>
                </a:lnTo>
                <a:lnTo>
                  <a:pt x="367110" y="184688"/>
                </a:lnTo>
                <a:lnTo>
                  <a:pt x="354597" y="189273"/>
                </a:lnTo>
                <a:lnTo>
                  <a:pt x="347408" y="190419"/>
                </a:lnTo>
                <a:close/>
              </a:path>
              <a:path w="534670" h="190500">
                <a:moveTo>
                  <a:pt x="481856" y="190276"/>
                </a:moveTo>
                <a:lnTo>
                  <a:pt x="476791" y="190276"/>
                </a:lnTo>
                <a:lnTo>
                  <a:pt x="469628" y="189972"/>
                </a:lnTo>
                <a:lnTo>
                  <a:pt x="433266" y="175478"/>
                </a:lnTo>
                <a:lnTo>
                  <a:pt x="412415" y="140258"/>
                </a:lnTo>
                <a:lnTo>
                  <a:pt x="409701" y="118349"/>
                </a:lnTo>
                <a:lnTo>
                  <a:pt x="409704" y="112523"/>
                </a:lnTo>
                <a:lnTo>
                  <a:pt x="423135" y="70879"/>
                </a:lnTo>
                <a:lnTo>
                  <a:pt x="460943" y="47318"/>
                </a:lnTo>
                <a:lnTo>
                  <a:pt x="475503" y="45993"/>
                </a:lnTo>
                <a:lnTo>
                  <a:pt x="483910" y="45993"/>
                </a:lnTo>
                <a:lnTo>
                  <a:pt x="491695" y="47378"/>
                </a:lnTo>
                <a:lnTo>
                  <a:pt x="506021" y="52918"/>
                </a:lnTo>
                <a:lnTo>
                  <a:pt x="512230" y="56978"/>
                </a:lnTo>
                <a:lnTo>
                  <a:pt x="519454" y="64333"/>
                </a:lnTo>
                <a:lnTo>
                  <a:pt x="475934" y="64333"/>
                </a:lnTo>
                <a:lnTo>
                  <a:pt x="467583" y="64977"/>
                </a:lnTo>
                <a:lnTo>
                  <a:pt x="437009" y="94395"/>
                </a:lnTo>
                <a:lnTo>
                  <a:pt x="435240" y="102875"/>
                </a:lnTo>
                <a:lnTo>
                  <a:pt x="534031" y="102875"/>
                </a:lnTo>
                <a:lnTo>
                  <a:pt x="534232" y="108154"/>
                </a:lnTo>
                <a:lnTo>
                  <a:pt x="534249" y="112523"/>
                </a:lnTo>
                <a:lnTo>
                  <a:pt x="533818" y="115125"/>
                </a:lnTo>
                <a:lnTo>
                  <a:pt x="532098" y="117704"/>
                </a:lnTo>
                <a:lnTo>
                  <a:pt x="530523" y="118349"/>
                </a:lnTo>
                <a:lnTo>
                  <a:pt x="434524" y="118349"/>
                </a:lnTo>
                <a:lnTo>
                  <a:pt x="434715" y="127137"/>
                </a:lnTo>
                <a:lnTo>
                  <a:pt x="451074" y="161907"/>
                </a:lnTo>
                <a:lnTo>
                  <a:pt x="472351" y="170503"/>
                </a:lnTo>
                <a:lnTo>
                  <a:pt x="530523" y="170503"/>
                </a:lnTo>
                <a:lnTo>
                  <a:pt x="528947" y="172366"/>
                </a:lnTo>
                <a:lnTo>
                  <a:pt x="486988" y="189846"/>
                </a:lnTo>
                <a:lnTo>
                  <a:pt x="481856" y="190276"/>
                </a:lnTo>
                <a:close/>
              </a:path>
              <a:path w="534670" h="190500">
                <a:moveTo>
                  <a:pt x="534031" y="102875"/>
                </a:moveTo>
                <a:lnTo>
                  <a:pt x="511611" y="102875"/>
                </a:lnTo>
                <a:lnTo>
                  <a:pt x="511611" y="97239"/>
                </a:lnTo>
                <a:lnTo>
                  <a:pt x="510798" y="92057"/>
                </a:lnTo>
                <a:lnTo>
                  <a:pt x="481474" y="64333"/>
                </a:lnTo>
                <a:lnTo>
                  <a:pt x="519454" y="64333"/>
                </a:lnTo>
                <a:lnTo>
                  <a:pt x="533961" y="101209"/>
                </a:lnTo>
                <a:lnTo>
                  <a:pt x="534031" y="102875"/>
                </a:lnTo>
                <a:close/>
              </a:path>
              <a:path w="534670" h="190500">
                <a:moveTo>
                  <a:pt x="530523" y="170503"/>
                </a:moveTo>
                <a:lnTo>
                  <a:pt x="485054" y="170503"/>
                </a:lnTo>
                <a:lnTo>
                  <a:pt x="490357" y="169811"/>
                </a:lnTo>
                <a:lnTo>
                  <a:pt x="499336" y="167041"/>
                </a:lnTo>
                <a:lnTo>
                  <a:pt x="503180" y="165489"/>
                </a:lnTo>
                <a:lnTo>
                  <a:pt x="509580" y="162050"/>
                </a:lnTo>
                <a:lnTo>
                  <a:pt x="512280" y="160498"/>
                </a:lnTo>
                <a:lnTo>
                  <a:pt x="516672" y="157728"/>
                </a:lnTo>
                <a:lnTo>
                  <a:pt x="518583" y="157035"/>
                </a:lnTo>
                <a:lnTo>
                  <a:pt x="521256" y="157035"/>
                </a:lnTo>
                <a:lnTo>
                  <a:pt x="522166" y="157250"/>
                </a:lnTo>
                <a:lnTo>
                  <a:pt x="523694" y="158110"/>
                </a:lnTo>
                <a:lnTo>
                  <a:pt x="524360" y="158707"/>
                </a:lnTo>
                <a:lnTo>
                  <a:pt x="532098" y="168641"/>
                </a:lnTo>
                <a:lnTo>
                  <a:pt x="530523" y="170503"/>
                </a:lnTo>
                <a:close/>
              </a:path>
            </a:pathLst>
          </a:custGeom>
          <a:solidFill>
            <a:srgbClr val="000000"/>
          </a:solidFill>
        </p:spPr>
        <p:txBody>
          <a:bodyPr wrap="square" lIns="0" tIns="0" rIns="0" bIns="0" rtlCol="0"/>
          <a:lstStyle/>
          <a:p>
            <a:endParaRPr/>
          </a:p>
        </p:txBody>
      </p:sp>
      <p:pic>
        <p:nvPicPr>
          <p:cNvPr id="10" name="object 10"/>
          <p:cNvPicPr/>
          <p:nvPr/>
        </p:nvPicPr>
        <p:blipFill>
          <a:blip r:embed="rId6" cstate="print"/>
          <a:stretch>
            <a:fillRect/>
          </a:stretch>
        </p:blipFill>
        <p:spPr>
          <a:xfrm>
            <a:off x="4018713" y="3483241"/>
            <a:ext cx="831088" cy="204031"/>
          </a:xfrm>
          <a:prstGeom prst="rect">
            <a:avLst/>
          </a:prstGeom>
        </p:spPr>
      </p:pic>
      <p:sp>
        <p:nvSpPr>
          <p:cNvPr id="11" name="object 11"/>
          <p:cNvSpPr/>
          <p:nvPr/>
        </p:nvSpPr>
        <p:spPr>
          <a:xfrm>
            <a:off x="5034071" y="3481378"/>
            <a:ext cx="837565" cy="206375"/>
          </a:xfrm>
          <a:custGeom>
            <a:avLst/>
            <a:gdLst/>
            <a:ahLst/>
            <a:cxnLst/>
            <a:rect l="l" t="t" r="r" b="b"/>
            <a:pathLst>
              <a:path w="837564"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837564"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837564"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837564" h="206375">
                <a:moveTo>
                  <a:pt x="138256" y="203744"/>
                </a:moveTo>
                <a:lnTo>
                  <a:pt x="113039" y="203744"/>
                </a:lnTo>
                <a:lnTo>
                  <a:pt x="113039" y="0"/>
                </a:lnTo>
                <a:lnTo>
                  <a:pt x="138256" y="0"/>
                </a:lnTo>
                <a:lnTo>
                  <a:pt x="138256" y="82099"/>
                </a:lnTo>
                <a:lnTo>
                  <a:pt x="165149" y="82099"/>
                </a:lnTo>
                <a:lnTo>
                  <a:pt x="161276" y="83102"/>
                </a:lnTo>
                <a:lnTo>
                  <a:pt x="149050" y="89980"/>
                </a:lnTo>
                <a:lnTo>
                  <a:pt x="143414" y="94708"/>
                </a:lnTo>
                <a:lnTo>
                  <a:pt x="138256" y="100726"/>
                </a:lnTo>
                <a:lnTo>
                  <a:pt x="138256" y="203744"/>
                </a:lnTo>
                <a:close/>
              </a:path>
              <a:path w="837564" h="206375">
                <a:moveTo>
                  <a:pt x="165149" y="82099"/>
                </a:moveTo>
                <a:lnTo>
                  <a:pt x="138256" y="82099"/>
                </a:lnTo>
                <a:lnTo>
                  <a:pt x="144083" y="75795"/>
                </a:lnTo>
                <a:lnTo>
                  <a:pt x="150554" y="70780"/>
                </a:lnTo>
                <a:lnTo>
                  <a:pt x="164787" y="63329"/>
                </a:lnTo>
                <a:lnTo>
                  <a:pt x="173025" y="61467"/>
                </a:lnTo>
                <a:lnTo>
                  <a:pt x="190028" y="61467"/>
                </a:lnTo>
                <a:lnTo>
                  <a:pt x="221366" y="81383"/>
                </a:lnTo>
                <a:lnTo>
                  <a:pt x="167915" y="81383"/>
                </a:lnTo>
                <a:lnTo>
                  <a:pt x="165149" y="82099"/>
                </a:lnTo>
                <a:close/>
              </a:path>
              <a:path w="837564" h="206375">
                <a:moveTo>
                  <a:pt x="228809" y="203744"/>
                </a:moveTo>
                <a:lnTo>
                  <a:pt x="203592" y="203744"/>
                </a:lnTo>
                <a:lnTo>
                  <a:pt x="203592" y="104069"/>
                </a:lnTo>
                <a:lnTo>
                  <a:pt x="201252" y="95950"/>
                </a:lnTo>
                <a:lnTo>
                  <a:pt x="191891" y="84296"/>
                </a:lnTo>
                <a:lnTo>
                  <a:pt x="184727" y="81383"/>
                </a:lnTo>
                <a:lnTo>
                  <a:pt x="221366" y="81383"/>
                </a:lnTo>
                <a:lnTo>
                  <a:pt x="223914" y="86231"/>
                </a:lnTo>
                <a:lnTo>
                  <a:pt x="227830" y="99317"/>
                </a:lnTo>
                <a:lnTo>
                  <a:pt x="228809" y="106553"/>
                </a:lnTo>
                <a:lnTo>
                  <a:pt x="228809" y="203744"/>
                </a:lnTo>
                <a:close/>
              </a:path>
              <a:path w="837564" h="206375">
                <a:moveTo>
                  <a:pt x="305583" y="91126"/>
                </a:moveTo>
                <a:lnTo>
                  <a:pt x="289159" y="91126"/>
                </a:lnTo>
                <a:lnTo>
                  <a:pt x="292571" y="84544"/>
                </a:lnTo>
                <a:lnTo>
                  <a:pt x="318961" y="61180"/>
                </a:lnTo>
                <a:lnTo>
                  <a:pt x="330807" y="61180"/>
                </a:lnTo>
                <a:lnTo>
                  <a:pt x="333577" y="61491"/>
                </a:lnTo>
                <a:lnTo>
                  <a:pt x="338733" y="62733"/>
                </a:lnTo>
                <a:lnTo>
                  <a:pt x="341074" y="63759"/>
                </a:lnTo>
                <a:lnTo>
                  <a:pt x="343175" y="65192"/>
                </a:lnTo>
                <a:lnTo>
                  <a:pt x="341084" y="84544"/>
                </a:lnTo>
                <a:lnTo>
                  <a:pt x="340930" y="85825"/>
                </a:lnTo>
                <a:lnTo>
                  <a:pt x="319105" y="85825"/>
                </a:lnTo>
                <a:lnTo>
                  <a:pt x="315307" y="86469"/>
                </a:lnTo>
                <a:lnTo>
                  <a:pt x="308717" y="89048"/>
                </a:lnTo>
                <a:lnTo>
                  <a:pt x="305756" y="90959"/>
                </a:lnTo>
                <a:lnTo>
                  <a:pt x="305583" y="91126"/>
                </a:lnTo>
                <a:close/>
              </a:path>
              <a:path w="837564" h="206375">
                <a:moveTo>
                  <a:pt x="290591" y="203744"/>
                </a:moveTo>
                <a:lnTo>
                  <a:pt x="265375" y="203744"/>
                </a:lnTo>
                <a:lnTo>
                  <a:pt x="265375" y="63616"/>
                </a:lnTo>
                <a:lnTo>
                  <a:pt x="282520" y="63616"/>
                </a:lnTo>
                <a:lnTo>
                  <a:pt x="284407" y="64141"/>
                </a:lnTo>
                <a:lnTo>
                  <a:pt x="286604" y="66243"/>
                </a:lnTo>
                <a:lnTo>
                  <a:pt x="287249" y="68010"/>
                </a:lnTo>
                <a:lnTo>
                  <a:pt x="287440" y="70493"/>
                </a:lnTo>
                <a:lnTo>
                  <a:pt x="289159" y="91126"/>
                </a:lnTo>
                <a:lnTo>
                  <a:pt x="305583" y="91126"/>
                </a:lnTo>
                <a:lnTo>
                  <a:pt x="300504" y="96021"/>
                </a:lnTo>
                <a:lnTo>
                  <a:pt x="298185" y="99102"/>
                </a:lnTo>
                <a:lnTo>
                  <a:pt x="294174" y="106362"/>
                </a:lnTo>
                <a:lnTo>
                  <a:pt x="292311" y="110517"/>
                </a:lnTo>
                <a:lnTo>
                  <a:pt x="290591" y="115197"/>
                </a:lnTo>
                <a:lnTo>
                  <a:pt x="290591" y="203744"/>
                </a:lnTo>
                <a:close/>
              </a:path>
              <a:path w="837564" h="206375">
                <a:moveTo>
                  <a:pt x="339546" y="87401"/>
                </a:moveTo>
                <a:lnTo>
                  <a:pt x="335822" y="87401"/>
                </a:lnTo>
                <a:lnTo>
                  <a:pt x="333935" y="87138"/>
                </a:lnTo>
                <a:lnTo>
                  <a:pt x="329064" y="86087"/>
                </a:lnTo>
                <a:lnTo>
                  <a:pt x="326364" y="85825"/>
                </a:lnTo>
                <a:lnTo>
                  <a:pt x="340930" y="85825"/>
                </a:lnTo>
                <a:lnTo>
                  <a:pt x="340884" y="86207"/>
                </a:lnTo>
                <a:lnTo>
                  <a:pt x="339546" y="87401"/>
                </a:lnTo>
                <a:close/>
              </a:path>
              <a:path w="837564" h="206375">
                <a:moveTo>
                  <a:pt x="431142" y="205750"/>
                </a:moveTo>
                <a:lnTo>
                  <a:pt x="426078" y="205750"/>
                </a:lnTo>
                <a:lnTo>
                  <a:pt x="418914" y="205446"/>
                </a:lnTo>
                <a:lnTo>
                  <a:pt x="382553" y="190952"/>
                </a:lnTo>
                <a:lnTo>
                  <a:pt x="361701" y="155732"/>
                </a:lnTo>
                <a:lnTo>
                  <a:pt x="358987" y="133824"/>
                </a:lnTo>
                <a:lnTo>
                  <a:pt x="358991" y="127997"/>
                </a:lnTo>
                <a:lnTo>
                  <a:pt x="372422" y="86353"/>
                </a:lnTo>
                <a:lnTo>
                  <a:pt x="410229" y="62792"/>
                </a:lnTo>
                <a:lnTo>
                  <a:pt x="424789" y="61467"/>
                </a:lnTo>
                <a:lnTo>
                  <a:pt x="433196" y="61467"/>
                </a:lnTo>
                <a:lnTo>
                  <a:pt x="440981" y="62852"/>
                </a:lnTo>
                <a:lnTo>
                  <a:pt x="455307" y="68392"/>
                </a:lnTo>
                <a:lnTo>
                  <a:pt x="461516" y="72452"/>
                </a:lnTo>
                <a:lnTo>
                  <a:pt x="468741" y="79807"/>
                </a:lnTo>
                <a:lnTo>
                  <a:pt x="425221" y="79807"/>
                </a:lnTo>
                <a:lnTo>
                  <a:pt x="416870" y="80452"/>
                </a:lnTo>
                <a:lnTo>
                  <a:pt x="386296" y="109869"/>
                </a:lnTo>
                <a:lnTo>
                  <a:pt x="384527" y="118349"/>
                </a:lnTo>
                <a:lnTo>
                  <a:pt x="483318" y="118349"/>
                </a:lnTo>
                <a:lnTo>
                  <a:pt x="483519" y="123628"/>
                </a:lnTo>
                <a:lnTo>
                  <a:pt x="483536" y="127997"/>
                </a:lnTo>
                <a:lnTo>
                  <a:pt x="483104" y="130600"/>
                </a:lnTo>
                <a:lnTo>
                  <a:pt x="481385" y="133179"/>
                </a:lnTo>
                <a:lnTo>
                  <a:pt x="479809" y="133824"/>
                </a:lnTo>
                <a:lnTo>
                  <a:pt x="383811" y="133824"/>
                </a:lnTo>
                <a:lnTo>
                  <a:pt x="384001" y="142612"/>
                </a:lnTo>
                <a:lnTo>
                  <a:pt x="400361" y="177381"/>
                </a:lnTo>
                <a:lnTo>
                  <a:pt x="421638" y="185978"/>
                </a:lnTo>
                <a:lnTo>
                  <a:pt x="479809" y="185978"/>
                </a:lnTo>
                <a:lnTo>
                  <a:pt x="478233" y="187840"/>
                </a:lnTo>
                <a:lnTo>
                  <a:pt x="436275" y="205321"/>
                </a:lnTo>
                <a:lnTo>
                  <a:pt x="431142" y="205750"/>
                </a:lnTo>
                <a:close/>
              </a:path>
              <a:path w="837564" h="206375">
                <a:moveTo>
                  <a:pt x="483318" y="118349"/>
                </a:moveTo>
                <a:lnTo>
                  <a:pt x="460897" y="118349"/>
                </a:lnTo>
                <a:lnTo>
                  <a:pt x="460897" y="112714"/>
                </a:lnTo>
                <a:lnTo>
                  <a:pt x="460084" y="107532"/>
                </a:lnTo>
                <a:lnTo>
                  <a:pt x="430761" y="79807"/>
                </a:lnTo>
                <a:lnTo>
                  <a:pt x="468741" y="79807"/>
                </a:lnTo>
                <a:lnTo>
                  <a:pt x="483247" y="116684"/>
                </a:lnTo>
                <a:lnTo>
                  <a:pt x="483318" y="118349"/>
                </a:lnTo>
                <a:close/>
              </a:path>
              <a:path w="837564" h="206375">
                <a:moveTo>
                  <a:pt x="479809" y="185978"/>
                </a:moveTo>
                <a:lnTo>
                  <a:pt x="434341" y="185978"/>
                </a:lnTo>
                <a:lnTo>
                  <a:pt x="439643" y="185285"/>
                </a:lnTo>
                <a:lnTo>
                  <a:pt x="448623" y="182515"/>
                </a:lnTo>
                <a:lnTo>
                  <a:pt x="452467" y="180963"/>
                </a:lnTo>
                <a:lnTo>
                  <a:pt x="458866" y="177524"/>
                </a:lnTo>
                <a:lnTo>
                  <a:pt x="461566" y="175972"/>
                </a:lnTo>
                <a:lnTo>
                  <a:pt x="465959" y="173202"/>
                </a:lnTo>
                <a:lnTo>
                  <a:pt x="467869" y="172509"/>
                </a:lnTo>
                <a:lnTo>
                  <a:pt x="470542" y="172509"/>
                </a:lnTo>
                <a:lnTo>
                  <a:pt x="471452" y="172724"/>
                </a:lnTo>
                <a:lnTo>
                  <a:pt x="472981" y="173584"/>
                </a:lnTo>
                <a:lnTo>
                  <a:pt x="473647" y="174181"/>
                </a:lnTo>
                <a:lnTo>
                  <a:pt x="481385" y="184115"/>
                </a:lnTo>
                <a:lnTo>
                  <a:pt x="479809" y="185978"/>
                </a:lnTo>
                <a:close/>
              </a:path>
              <a:path w="837564" h="206375">
                <a:moveTo>
                  <a:pt x="526827" y="95997"/>
                </a:moveTo>
                <a:lnTo>
                  <a:pt x="522909" y="95997"/>
                </a:lnTo>
                <a:lnTo>
                  <a:pt x="521428" y="95568"/>
                </a:lnTo>
                <a:lnTo>
                  <a:pt x="518945" y="93848"/>
                </a:lnTo>
                <a:lnTo>
                  <a:pt x="517942" y="92750"/>
                </a:lnTo>
                <a:lnTo>
                  <a:pt x="512592" y="83389"/>
                </a:lnTo>
                <a:lnTo>
                  <a:pt x="518507" y="78155"/>
                </a:lnTo>
                <a:lnTo>
                  <a:pt x="559343" y="61525"/>
                </a:lnTo>
                <a:lnTo>
                  <a:pt x="567327" y="61180"/>
                </a:lnTo>
                <a:lnTo>
                  <a:pt x="575159" y="61180"/>
                </a:lnTo>
                <a:lnTo>
                  <a:pt x="608192" y="81383"/>
                </a:lnTo>
                <a:lnTo>
                  <a:pt x="558395" y="81383"/>
                </a:lnTo>
                <a:lnTo>
                  <a:pt x="553404" y="82147"/>
                </a:lnTo>
                <a:lnTo>
                  <a:pt x="528998" y="95233"/>
                </a:lnTo>
                <a:lnTo>
                  <a:pt x="526827" y="95997"/>
                </a:lnTo>
                <a:close/>
              </a:path>
              <a:path w="837564" h="206375">
                <a:moveTo>
                  <a:pt x="550229" y="205894"/>
                </a:moveTo>
                <a:lnTo>
                  <a:pt x="539530" y="205894"/>
                </a:lnTo>
                <a:lnTo>
                  <a:pt x="534444" y="205153"/>
                </a:lnTo>
                <a:lnTo>
                  <a:pt x="505721" y="175112"/>
                </a:lnTo>
                <a:lnTo>
                  <a:pt x="505717" y="163244"/>
                </a:lnTo>
                <a:lnTo>
                  <a:pt x="507219" y="157918"/>
                </a:lnTo>
                <a:lnTo>
                  <a:pt x="536629" y="133662"/>
                </a:lnTo>
                <a:lnTo>
                  <a:pt x="580115" y="125428"/>
                </a:lnTo>
                <a:lnTo>
                  <a:pt x="591542" y="124940"/>
                </a:lnTo>
                <a:lnTo>
                  <a:pt x="591542" y="114194"/>
                </a:lnTo>
                <a:lnTo>
                  <a:pt x="573202" y="81383"/>
                </a:lnTo>
                <a:lnTo>
                  <a:pt x="608192" y="81383"/>
                </a:lnTo>
                <a:lnTo>
                  <a:pt x="610812" y="86063"/>
                </a:lnTo>
                <a:lnTo>
                  <a:pt x="615111" y="99054"/>
                </a:lnTo>
                <a:lnTo>
                  <a:pt x="616185" y="106266"/>
                </a:lnTo>
                <a:lnTo>
                  <a:pt x="616185" y="140701"/>
                </a:lnTo>
                <a:lnTo>
                  <a:pt x="591542" y="140701"/>
                </a:lnTo>
                <a:lnTo>
                  <a:pt x="583473" y="141144"/>
                </a:lnTo>
                <a:lnTo>
                  <a:pt x="538981" y="151304"/>
                </a:lnTo>
                <a:lnTo>
                  <a:pt x="529931" y="163674"/>
                </a:lnTo>
                <a:lnTo>
                  <a:pt x="529931" y="171124"/>
                </a:lnTo>
                <a:lnTo>
                  <a:pt x="549416" y="188270"/>
                </a:lnTo>
                <a:lnTo>
                  <a:pt x="589658" y="188270"/>
                </a:lnTo>
                <a:lnTo>
                  <a:pt x="586216" y="191160"/>
                </a:lnTo>
                <a:lnTo>
                  <a:pt x="555053" y="205440"/>
                </a:lnTo>
                <a:lnTo>
                  <a:pt x="550229" y="205894"/>
                </a:lnTo>
                <a:close/>
              </a:path>
              <a:path w="837564" h="206375">
                <a:moveTo>
                  <a:pt x="589658" y="188270"/>
                </a:moveTo>
                <a:lnTo>
                  <a:pt x="556772" y="188270"/>
                </a:lnTo>
                <a:lnTo>
                  <a:pt x="560640" y="187840"/>
                </a:lnTo>
                <a:lnTo>
                  <a:pt x="567709" y="186121"/>
                </a:lnTo>
                <a:lnTo>
                  <a:pt x="591542" y="169644"/>
                </a:lnTo>
                <a:lnTo>
                  <a:pt x="591542" y="140701"/>
                </a:lnTo>
                <a:lnTo>
                  <a:pt x="616185" y="140701"/>
                </a:lnTo>
                <a:lnTo>
                  <a:pt x="616185" y="184831"/>
                </a:lnTo>
                <a:lnTo>
                  <a:pt x="593402" y="184831"/>
                </a:lnTo>
                <a:lnTo>
                  <a:pt x="589658" y="188270"/>
                </a:lnTo>
                <a:close/>
              </a:path>
              <a:path w="837564" h="206375">
                <a:moveTo>
                  <a:pt x="616185" y="203744"/>
                </a:moveTo>
                <a:lnTo>
                  <a:pt x="602525" y="203744"/>
                </a:lnTo>
                <a:lnTo>
                  <a:pt x="600615" y="203362"/>
                </a:lnTo>
                <a:lnTo>
                  <a:pt x="597942" y="201834"/>
                </a:lnTo>
                <a:lnTo>
                  <a:pt x="597032" y="200258"/>
                </a:lnTo>
                <a:lnTo>
                  <a:pt x="596557" y="197870"/>
                </a:lnTo>
                <a:lnTo>
                  <a:pt x="593402" y="184831"/>
                </a:lnTo>
                <a:lnTo>
                  <a:pt x="616185" y="184831"/>
                </a:lnTo>
                <a:lnTo>
                  <a:pt x="616185" y="203744"/>
                </a:lnTo>
                <a:close/>
              </a:path>
              <a:path w="837564" h="206375">
                <a:moveTo>
                  <a:pt x="724073" y="84535"/>
                </a:moveTo>
                <a:lnTo>
                  <a:pt x="642835" y="84535"/>
                </a:lnTo>
                <a:lnTo>
                  <a:pt x="641617" y="84057"/>
                </a:lnTo>
                <a:lnTo>
                  <a:pt x="639610" y="82147"/>
                </a:lnTo>
                <a:lnTo>
                  <a:pt x="639108" y="80762"/>
                </a:lnTo>
                <a:lnTo>
                  <a:pt x="639108" y="68917"/>
                </a:lnTo>
                <a:lnTo>
                  <a:pt x="661175" y="66052"/>
                </a:lnTo>
                <a:lnTo>
                  <a:pt x="667240" y="21492"/>
                </a:lnTo>
                <a:lnTo>
                  <a:pt x="667836" y="20345"/>
                </a:lnTo>
                <a:lnTo>
                  <a:pt x="669843" y="18626"/>
                </a:lnTo>
                <a:lnTo>
                  <a:pt x="671108" y="18196"/>
                </a:lnTo>
                <a:lnTo>
                  <a:pt x="685530" y="18196"/>
                </a:lnTo>
                <a:lnTo>
                  <a:pt x="685530" y="66195"/>
                </a:lnTo>
                <a:lnTo>
                  <a:pt x="724073" y="66195"/>
                </a:lnTo>
                <a:lnTo>
                  <a:pt x="724073" y="84535"/>
                </a:lnTo>
                <a:close/>
              </a:path>
              <a:path w="837564" h="206375">
                <a:moveTo>
                  <a:pt x="700290" y="205894"/>
                </a:moveTo>
                <a:lnTo>
                  <a:pt x="693984" y="205894"/>
                </a:lnTo>
                <a:lnTo>
                  <a:pt x="686355" y="205312"/>
                </a:lnTo>
                <a:lnTo>
                  <a:pt x="660315" y="169930"/>
                </a:lnTo>
                <a:lnTo>
                  <a:pt x="660315" y="84535"/>
                </a:lnTo>
                <a:lnTo>
                  <a:pt x="685530" y="84535"/>
                </a:lnTo>
                <a:lnTo>
                  <a:pt x="685530" y="173942"/>
                </a:lnTo>
                <a:lnTo>
                  <a:pt x="686845" y="178241"/>
                </a:lnTo>
                <a:lnTo>
                  <a:pt x="692097" y="183972"/>
                </a:lnTo>
                <a:lnTo>
                  <a:pt x="695513" y="185405"/>
                </a:lnTo>
                <a:lnTo>
                  <a:pt x="722490" y="185405"/>
                </a:lnTo>
                <a:lnTo>
                  <a:pt x="727369" y="193285"/>
                </a:lnTo>
                <a:lnTo>
                  <a:pt x="723070" y="197297"/>
                </a:lnTo>
                <a:lnTo>
                  <a:pt x="718008" y="200401"/>
                </a:lnTo>
                <a:lnTo>
                  <a:pt x="706355" y="204795"/>
                </a:lnTo>
                <a:lnTo>
                  <a:pt x="700290" y="205894"/>
                </a:lnTo>
                <a:close/>
              </a:path>
              <a:path w="837564" h="206375">
                <a:moveTo>
                  <a:pt x="722490" y="185405"/>
                </a:moveTo>
                <a:lnTo>
                  <a:pt x="702200" y="185405"/>
                </a:lnTo>
                <a:lnTo>
                  <a:pt x="704325" y="185070"/>
                </a:lnTo>
                <a:lnTo>
                  <a:pt x="707858" y="183733"/>
                </a:lnTo>
                <a:lnTo>
                  <a:pt x="709363" y="182969"/>
                </a:lnTo>
                <a:lnTo>
                  <a:pt x="712923" y="180485"/>
                </a:lnTo>
                <a:lnTo>
                  <a:pt x="714736" y="179148"/>
                </a:lnTo>
                <a:lnTo>
                  <a:pt x="715572" y="178814"/>
                </a:lnTo>
                <a:lnTo>
                  <a:pt x="717195" y="178814"/>
                </a:lnTo>
                <a:lnTo>
                  <a:pt x="717888" y="179005"/>
                </a:lnTo>
                <a:lnTo>
                  <a:pt x="718941" y="179769"/>
                </a:lnTo>
                <a:lnTo>
                  <a:pt x="719440" y="180390"/>
                </a:lnTo>
                <a:lnTo>
                  <a:pt x="719918" y="181249"/>
                </a:lnTo>
                <a:lnTo>
                  <a:pt x="722490" y="185405"/>
                </a:lnTo>
                <a:close/>
              </a:path>
              <a:path w="837564" h="206375">
                <a:moveTo>
                  <a:pt x="829385" y="187984"/>
                </a:moveTo>
                <a:lnTo>
                  <a:pt x="792670" y="187984"/>
                </a:lnTo>
                <a:lnTo>
                  <a:pt x="796465" y="187363"/>
                </a:lnTo>
                <a:lnTo>
                  <a:pt x="802865" y="184879"/>
                </a:lnTo>
                <a:lnTo>
                  <a:pt x="813921" y="168259"/>
                </a:lnTo>
                <a:lnTo>
                  <a:pt x="813921" y="161381"/>
                </a:lnTo>
                <a:lnTo>
                  <a:pt x="788442" y="143232"/>
                </a:lnTo>
                <a:lnTo>
                  <a:pt x="775786" y="138862"/>
                </a:lnTo>
                <a:lnTo>
                  <a:pt x="747129" y="113287"/>
                </a:lnTo>
                <a:lnTo>
                  <a:pt x="746152" y="108176"/>
                </a:lnTo>
                <a:lnTo>
                  <a:pt x="746152" y="96714"/>
                </a:lnTo>
                <a:lnTo>
                  <a:pt x="779296" y="62565"/>
                </a:lnTo>
                <a:lnTo>
                  <a:pt x="786077" y="61467"/>
                </a:lnTo>
                <a:lnTo>
                  <a:pt x="802413" y="61467"/>
                </a:lnTo>
                <a:lnTo>
                  <a:pt x="810291" y="62900"/>
                </a:lnTo>
                <a:lnTo>
                  <a:pt x="824429" y="68631"/>
                </a:lnTo>
                <a:lnTo>
                  <a:pt x="830448" y="72643"/>
                </a:lnTo>
                <a:lnTo>
                  <a:pt x="835416" y="77801"/>
                </a:lnTo>
                <a:lnTo>
                  <a:pt x="833996" y="80093"/>
                </a:lnTo>
                <a:lnTo>
                  <a:pt x="790566" y="80093"/>
                </a:lnTo>
                <a:lnTo>
                  <a:pt x="787224" y="80619"/>
                </a:lnTo>
                <a:lnTo>
                  <a:pt x="770079" y="97383"/>
                </a:lnTo>
                <a:lnTo>
                  <a:pt x="770079" y="103782"/>
                </a:lnTo>
                <a:lnTo>
                  <a:pt x="807953" y="125657"/>
                </a:lnTo>
                <a:lnTo>
                  <a:pt x="812084" y="127328"/>
                </a:lnTo>
                <a:lnTo>
                  <a:pt x="837420" y="155125"/>
                </a:lnTo>
                <a:lnTo>
                  <a:pt x="837420" y="167256"/>
                </a:lnTo>
                <a:lnTo>
                  <a:pt x="836322" y="173249"/>
                </a:lnTo>
                <a:lnTo>
                  <a:pt x="831927" y="184234"/>
                </a:lnTo>
                <a:lnTo>
                  <a:pt x="829385" y="187984"/>
                </a:lnTo>
                <a:close/>
              </a:path>
              <a:path w="837564" h="206375">
                <a:moveTo>
                  <a:pt x="826962" y="89980"/>
                </a:moveTo>
                <a:lnTo>
                  <a:pt x="823235" y="89980"/>
                </a:lnTo>
                <a:lnTo>
                  <a:pt x="821683" y="89454"/>
                </a:lnTo>
                <a:lnTo>
                  <a:pt x="818340" y="87353"/>
                </a:lnTo>
                <a:lnTo>
                  <a:pt x="816333" y="86231"/>
                </a:lnTo>
                <a:lnTo>
                  <a:pt x="811653" y="83843"/>
                </a:lnTo>
                <a:lnTo>
                  <a:pt x="808883" y="82720"/>
                </a:lnTo>
                <a:lnTo>
                  <a:pt x="802483" y="80619"/>
                </a:lnTo>
                <a:lnTo>
                  <a:pt x="798686" y="80093"/>
                </a:lnTo>
                <a:lnTo>
                  <a:pt x="833996" y="80093"/>
                </a:lnTo>
                <a:lnTo>
                  <a:pt x="829826" y="86827"/>
                </a:lnTo>
                <a:lnTo>
                  <a:pt x="828681" y="88929"/>
                </a:lnTo>
                <a:lnTo>
                  <a:pt x="826962" y="89980"/>
                </a:lnTo>
                <a:close/>
              </a:path>
              <a:path w="837564" h="206375">
                <a:moveTo>
                  <a:pt x="795247" y="205894"/>
                </a:moveTo>
                <a:lnTo>
                  <a:pt x="787130" y="205894"/>
                </a:lnTo>
                <a:lnTo>
                  <a:pt x="780337" y="205598"/>
                </a:lnTo>
                <a:lnTo>
                  <a:pt x="742569" y="188843"/>
                </a:lnTo>
                <a:lnTo>
                  <a:pt x="749206" y="178145"/>
                </a:lnTo>
                <a:lnTo>
                  <a:pt x="750116" y="177190"/>
                </a:lnTo>
                <a:lnTo>
                  <a:pt x="752217" y="175853"/>
                </a:lnTo>
                <a:lnTo>
                  <a:pt x="753552" y="175518"/>
                </a:lnTo>
                <a:lnTo>
                  <a:pt x="756897" y="175518"/>
                </a:lnTo>
                <a:lnTo>
                  <a:pt x="758617" y="176163"/>
                </a:lnTo>
                <a:lnTo>
                  <a:pt x="762056" y="178742"/>
                </a:lnTo>
                <a:lnTo>
                  <a:pt x="764134" y="180175"/>
                </a:lnTo>
                <a:lnTo>
                  <a:pt x="769005" y="183327"/>
                </a:lnTo>
                <a:lnTo>
                  <a:pt x="771942" y="184760"/>
                </a:lnTo>
                <a:lnTo>
                  <a:pt x="778817" y="187339"/>
                </a:lnTo>
                <a:lnTo>
                  <a:pt x="783116" y="187984"/>
                </a:lnTo>
                <a:lnTo>
                  <a:pt x="829385" y="187984"/>
                </a:lnTo>
                <a:lnTo>
                  <a:pt x="828705" y="188987"/>
                </a:lnTo>
                <a:lnTo>
                  <a:pt x="820204" y="197010"/>
                </a:lnTo>
                <a:lnTo>
                  <a:pt x="814948" y="200162"/>
                </a:lnTo>
                <a:lnTo>
                  <a:pt x="802436" y="204747"/>
                </a:lnTo>
                <a:lnTo>
                  <a:pt x="795247" y="205894"/>
                </a:lnTo>
                <a:close/>
              </a:path>
            </a:pathLst>
          </a:custGeom>
          <a:solidFill>
            <a:srgbClr val="000000"/>
          </a:solidFill>
        </p:spPr>
        <p:txBody>
          <a:bodyPr wrap="square" lIns="0" tIns="0" rIns="0" bIns="0" rtlCol="0"/>
          <a:lstStyle/>
          <a:p>
            <a:endParaRPr/>
          </a:p>
        </p:txBody>
      </p:sp>
      <p:pic>
        <p:nvPicPr>
          <p:cNvPr id="12" name="object 12"/>
          <p:cNvPicPr/>
          <p:nvPr/>
        </p:nvPicPr>
        <p:blipFill>
          <a:blip r:embed="rId7" cstate="print"/>
          <a:stretch>
            <a:fillRect/>
          </a:stretch>
        </p:blipFill>
        <p:spPr>
          <a:xfrm>
            <a:off x="6048354" y="3499575"/>
            <a:ext cx="236547" cy="187697"/>
          </a:xfrm>
          <a:prstGeom prst="rect">
            <a:avLst/>
          </a:prstGeom>
        </p:spPr>
      </p:pic>
      <p:pic>
        <p:nvPicPr>
          <p:cNvPr id="13" name="object 13"/>
          <p:cNvPicPr/>
          <p:nvPr/>
        </p:nvPicPr>
        <p:blipFill>
          <a:blip r:embed="rId8" cstate="print"/>
          <a:stretch>
            <a:fillRect/>
          </a:stretch>
        </p:blipFill>
        <p:spPr>
          <a:xfrm>
            <a:off x="6480523" y="3481378"/>
            <a:ext cx="1081632" cy="205894"/>
          </a:xfrm>
          <a:prstGeom prst="rect">
            <a:avLst/>
          </a:prstGeom>
        </p:spPr>
      </p:pic>
      <p:sp>
        <p:nvSpPr>
          <p:cNvPr id="14" name="object 14"/>
          <p:cNvSpPr/>
          <p:nvPr/>
        </p:nvSpPr>
        <p:spPr>
          <a:xfrm>
            <a:off x="7745771" y="3481378"/>
            <a:ext cx="416559" cy="206375"/>
          </a:xfrm>
          <a:custGeom>
            <a:avLst/>
            <a:gdLst/>
            <a:ahLst/>
            <a:cxnLst/>
            <a:rect l="l" t="t" r="r" b="b"/>
            <a:pathLst>
              <a:path w="416559" h="206375">
                <a:moveTo>
                  <a:pt x="21109" y="95997"/>
                </a:moveTo>
                <a:lnTo>
                  <a:pt x="17193" y="95997"/>
                </a:lnTo>
                <a:lnTo>
                  <a:pt x="15713" y="95568"/>
                </a:lnTo>
                <a:lnTo>
                  <a:pt x="13229" y="93848"/>
                </a:lnTo>
                <a:lnTo>
                  <a:pt x="12226" y="92750"/>
                </a:lnTo>
                <a:lnTo>
                  <a:pt x="6877" y="83389"/>
                </a:lnTo>
                <a:lnTo>
                  <a:pt x="12792" y="78155"/>
                </a:lnTo>
                <a:lnTo>
                  <a:pt x="53627" y="61525"/>
                </a:lnTo>
                <a:lnTo>
                  <a:pt x="61610" y="61180"/>
                </a:lnTo>
                <a:lnTo>
                  <a:pt x="69443" y="61180"/>
                </a:lnTo>
                <a:lnTo>
                  <a:pt x="102475" y="81383"/>
                </a:lnTo>
                <a:lnTo>
                  <a:pt x="52679" y="81383"/>
                </a:lnTo>
                <a:lnTo>
                  <a:pt x="47688" y="82147"/>
                </a:lnTo>
                <a:lnTo>
                  <a:pt x="23282" y="95233"/>
                </a:lnTo>
                <a:lnTo>
                  <a:pt x="21109" y="95997"/>
                </a:lnTo>
                <a:close/>
              </a:path>
              <a:path w="416559" h="206375">
                <a:moveTo>
                  <a:pt x="44512" y="205894"/>
                </a:moveTo>
                <a:lnTo>
                  <a:pt x="33814" y="205894"/>
                </a:lnTo>
                <a:lnTo>
                  <a:pt x="28727" y="205153"/>
                </a:lnTo>
                <a:lnTo>
                  <a:pt x="4" y="175112"/>
                </a:lnTo>
                <a:lnTo>
                  <a:pt x="0" y="163244"/>
                </a:lnTo>
                <a:lnTo>
                  <a:pt x="1504" y="157918"/>
                </a:lnTo>
                <a:lnTo>
                  <a:pt x="30912" y="133662"/>
                </a:lnTo>
                <a:lnTo>
                  <a:pt x="74398" y="125428"/>
                </a:lnTo>
                <a:lnTo>
                  <a:pt x="85824" y="124940"/>
                </a:lnTo>
                <a:lnTo>
                  <a:pt x="85824" y="114194"/>
                </a:lnTo>
                <a:lnTo>
                  <a:pt x="67485" y="81383"/>
                </a:lnTo>
                <a:lnTo>
                  <a:pt x="102475" y="81383"/>
                </a:lnTo>
                <a:lnTo>
                  <a:pt x="105096" y="86063"/>
                </a:lnTo>
                <a:lnTo>
                  <a:pt x="109394" y="99054"/>
                </a:lnTo>
                <a:lnTo>
                  <a:pt x="110469" y="106266"/>
                </a:lnTo>
                <a:lnTo>
                  <a:pt x="110469" y="140701"/>
                </a:lnTo>
                <a:lnTo>
                  <a:pt x="85824" y="140701"/>
                </a:lnTo>
                <a:lnTo>
                  <a:pt x="77756" y="141144"/>
                </a:lnTo>
                <a:lnTo>
                  <a:pt x="33264" y="151304"/>
                </a:lnTo>
                <a:lnTo>
                  <a:pt x="24214" y="163674"/>
                </a:lnTo>
                <a:lnTo>
                  <a:pt x="24214" y="171124"/>
                </a:lnTo>
                <a:lnTo>
                  <a:pt x="43700" y="188270"/>
                </a:lnTo>
                <a:lnTo>
                  <a:pt x="83943" y="188270"/>
                </a:lnTo>
                <a:lnTo>
                  <a:pt x="80499" y="191160"/>
                </a:lnTo>
                <a:lnTo>
                  <a:pt x="49336" y="205440"/>
                </a:lnTo>
                <a:lnTo>
                  <a:pt x="44512" y="205894"/>
                </a:lnTo>
                <a:close/>
              </a:path>
              <a:path w="416559" h="206375">
                <a:moveTo>
                  <a:pt x="83943" y="188270"/>
                </a:moveTo>
                <a:lnTo>
                  <a:pt x="51055" y="188270"/>
                </a:lnTo>
                <a:lnTo>
                  <a:pt x="54924" y="187840"/>
                </a:lnTo>
                <a:lnTo>
                  <a:pt x="61992" y="186121"/>
                </a:lnTo>
                <a:lnTo>
                  <a:pt x="85824" y="169644"/>
                </a:lnTo>
                <a:lnTo>
                  <a:pt x="85824" y="140701"/>
                </a:lnTo>
                <a:lnTo>
                  <a:pt x="110469" y="140701"/>
                </a:lnTo>
                <a:lnTo>
                  <a:pt x="110469" y="184831"/>
                </a:lnTo>
                <a:lnTo>
                  <a:pt x="87687" y="184831"/>
                </a:lnTo>
                <a:lnTo>
                  <a:pt x="83943" y="188270"/>
                </a:lnTo>
                <a:close/>
              </a:path>
              <a:path w="416559" h="206375">
                <a:moveTo>
                  <a:pt x="110469" y="203744"/>
                </a:moveTo>
                <a:lnTo>
                  <a:pt x="96809" y="203744"/>
                </a:lnTo>
                <a:lnTo>
                  <a:pt x="94899" y="203362"/>
                </a:lnTo>
                <a:lnTo>
                  <a:pt x="92224" y="201834"/>
                </a:lnTo>
                <a:lnTo>
                  <a:pt x="91317" y="200258"/>
                </a:lnTo>
                <a:lnTo>
                  <a:pt x="90839" y="197870"/>
                </a:lnTo>
                <a:lnTo>
                  <a:pt x="87687" y="184831"/>
                </a:lnTo>
                <a:lnTo>
                  <a:pt x="110469" y="184831"/>
                </a:lnTo>
                <a:lnTo>
                  <a:pt x="110469" y="203744"/>
                </a:lnTo>
                <a:close/>
              </a:path>
              <a:path w="416559" h="206375">
                <a:moveTo>
                  <a:pt x="195964" y="83675"/>
                </a:moveTo>
                <a:lnTo>
                  <a:pt x="172222" y="83675"/>
                </a:lnTo>
                <a:lnTo>
                  <a:pt x="176869" y="78907"/>
                </a:lnTo>
                <a:lnTo>
                  <a:pt x="211122" y="61848"/>
                </a:lnTo>
                <a:lnTo>
                  <a:pt x="218215" y="61467"/>
                </a:lnTo>
                <a:lnTo>
                  <a:pt x="225856" y="61467"/>
                </a:lnTo>
                <a:lnTo>
                  <a:pt x="257197" y="81383"/>
                </a:lnTo>
                <a:lnTo>
                  <a:pt x="203743" y="81383"/>
                </a:lnTo>
                <a:lnTo>
                  <a:pt x="197057" y="83078"/>
                </a:lnTo>
                <a:lnTo>
                  <a:pt x="195964" y="83675"/>
                </a:lnTo>
                <a:close/>
              </a:path>
              <a:path w="416559" h="206375">
                <a:moveTo>
                  <a:pt x="173798" y="203744"/>
                </a:moveTo>
                <a:lnTo>
                  <a:pt x="148580" y="203744"/>
                </a:lnTo>
                <a:lnTo>
                  <a:pt x="148580" y="63616"/>
                </a:lnTo>
                <a:lnTo>
                  <a:pt x="165440" y="63616"/>
                </a:lnTo>
                <a:lnTo>
                  <a:pt x="166920" y="64022"/>
                </a:lnTo>
                <a:lnTo>
                  <a:pt x="169213" y="65646"/>
                </a:lnTo>
                <a:lnTo>
                  <a:pt x="169881" y="66959"/>
                </a:lnTo>
                <a:lnTo>
                  <a:pt x="170072" y="68774"/>
                </a:lnTo>
                <a:lnTo>
                  <a:pt x="172222" y="83675"/>
                </a:lnTo>
                <a:lnTo>
                  <a:pt x="195964" y="83675"/>
                </a:lnTo>
                <a:lnTo>
                  <a:pt x="184639" y="89860"/>
                </a:lnTo>
                <a:lnTo>
                  <a:pt x="178956" y="94565"/>
                </a:lnTo>
                <a:lnTo>
                  <a:pt x="173798" y="100582"/>
                </a:lnTo>
                <a:lnTo>
                  <a:pt x="173798" y="203744"/>
                </a:lnTo>
                <a:close/>
              </a:path>
              <a:path w="416559" h="206375">
                <a:moveTo>
                  <a:pt x="264781" y="203744"/>
                </a:moveTo>
                <a:lnTo>
                  <a:pt x="239563" y="203744"/>
                </a:lnTo>
                <a:lnTo>
                  <a:pt x="239563" y="104069"/>
                </a:lnTo>
                <a:lnTo>
                  <a:pt x="237199" y="95950"/>
                </a:lnTo>
                <a:lnTo>
                  <a:pt x="227743" y="84296"/>
                </a:lnTo>
                <a:lnTo>
                  <a:pt x="220555" y="81383"/>
                </a:lnTo>
                <a:lnTo>
                  <a:pt x="257197" y="81383"/>
                </a:lnTo>
                <a:lnTo>
                  <a:pt x="259766" y="86231"/>
                </a:lnTo>
                <a:lnTo>
                  <a:pt x="263778" y="99317"/>
                </a:lnTo>
                <a:lnTo>
                  <a:pt x="264781" y="106553"/>
                </a:lnTo>
                <a:lnTo>
                  <a:pt x="264781" y="203744"/>
                </a:lnTo>
                <a:close/>
              </a:path>
              <a:path w="416559" h="206375">
                <a:moveTo>
                  <a:pt x="416114" y="77514"/>
                </a:moveTo>
                <a:lnTo>
                  <a:pt x="390896" y="77514"/>
                </a:lnTo>
                <a:lnTo>
                  <a:pt x="390896" y="0"/>
                </a:lnTo>
                <a:lnTo>
                  <a:pt x="416114" y="0"/>
                </a:lnTo>
                <a:lnTo>
                  <a:pt x="416114" y="77514"/>
                </a:lnTo>
                <a:close/>
              </a:path>
              <a:path w="416559" h="206375">
                <a:moveTo>
                  <a:pt x="345619" y="205750"/>
                </a:moveTo>
                <a:lnTo>
                  <a:pt x="337693" y="205750"/>
                </a:lnTo>
                <a:lnTo>
                  <a:pt x="330503" y="204198"/>
                </a:lnTo>
                <a:lnTo>
                  <a:pt x="299387" y="173918"/>
                </a:lnTo>
                <a:lnTo>
                  <a:pt x="293178" y="134110"/>
                </a:lnTo>
                <a:lnTo>
                  <a:pt x="293433" y="126503"/>
                </a:lnTo>
                <a:lnTo>
                  <a:pt x="305442" y="87199"/>
                </a:lnTo>
                <a:lnTo>
                  <a:pt x="339763" y="62577"/>
                </a:lnTo>
                <a:lnTo>
                  <a:pt x="353069" y="61180"/>
                </a:lnTo>
                <a:lnTo>
                  <a:pt x="361573" y="61180"/>
                </a:lnTo>
                <a:lnTo>
                  <a:pt x="368832" y="62589"/>
                </a:lnTo>
                <a:lnTo>
                  <a:pt x="380866" y="68225"/>
                </a:lnTo>
                <a:lnTo>
                  <a:pt x="386216" y="72261"/>
                </a:lnTo>
                <a:lnTo>
                  <a:pt x="390896" y="77514"/>
                </a:lnTo>
                <a:lnTo>
                  <a:pt x="416114" y="77514"/>
                </a:lnTo>
                <a:lnTo>
                  <a:pt x="416114" y="80523"/>
                </a:lnTo>
                <a:lnTo>
                  <a:pt x="358803" y="80523"/>
                </a:lnTo>
                <a:lnTo>
                  <a:pt x="349820" y="81392"/>
                </a:lnTo>
                <a:lnTo>
                  <a:pt x="321692" y="111293"/>
                </a:lnTo>
                <a:lnTo>
                  <a:pt x="319112" y="134110"/>
                </a:lnTo>
                <a:lnTo>
                  <a:pt x="319112" y="143185"/>
                </a:lnTo>
                <a:lnTo>
                  <a:pt x="334873" y="180652"/>
                </a:lnTo>
                <a:lnTo>
                  <a:pt x="348342" y="185548"/>
                </a:lnTo>
                <a:lnTo>
                  <a:pt x="388696" y="185548"/>
                </a:lnTo>
                <a:lnTo>
                  <a:pt x="387449" y="186936"/>
                </a:lnTo>
                <a:lnTo>
                  <a:pt x="352846" y="205338"/>
                </a:lnTo>
                <a:lnTo>
                  <a:pt x="345619" y="205750"/>
                </a:lnTo>
                <a:close/>
              </a:path>
              <a:path w="416559" h="206375">
                <a:moveTo>
                  <a:pt x="388696" y="185548"/>
                </a:moveTo>
                <a:lnTo>
                  <a:pt x="361714" y="185548"/>
                </a:lnTo>
                <a:lnTo>
                  <a:pt x="368615" y="183709"/>
                </a:lnTo>
                <a:lnTo>
                  <a:pt x="380365" y="176354"/>
                </a:lnTo>
                <a:lnTo>
                  <a:pt x="385834" y="171220"/>
                </a:lnTo>
                <a:lnTo>
                  <a:pt x="390896" y="164629"/>
                </a:lnTo>
                <a:lnTo>
                  <a:pt x="390896" y="96857"/>
                </a:lnTo>
                <a:lnTo>
                  <a:pt x="386406" y="90839"/>
                </a:lnTo>
                <a:lnTo>
                  <a:pt x="381535" y="86613"/>
                </a:lnTo>
                <a:lnTo>
                  <a:pt x="371027" y="81741"/>
                </a:lnTo>
                <a:lnTo>
                  <a:pt x="365203" y="80523"/>
                </a:lnTo>
                <a:lnTo>
                  <a:pt x="416114" y="80523"/>
                </a:lnTo>
                <a:lnTo>
                  <a:pt x="416114" y="181823"/>
                </a:lnTo>
                <a:lnTo>
                  <a:pt x="392043" y="181823"/>
                </a:lnTo>
                <a:lnTo>
                  <a:pt x="388696" y="185548"/>
                </a:lnTo>
                <a:close/>
              </a:path>
              <a:path w="416559" h="206375">
                <a:moveTo>
                  <a:pt x="416114" y="203744"/>
                </a:moveTo>
                <a:lnTo>
                  <a:pt x="399253" y="203744"/>
                </a:lnTo>
                <a:lnTo>
                  <a:pt x="397774" y="203339"/>
                </a:lnTo>
                <a:lnTo>
                  <a:pt x="395483" y="201715"/>
                </a:lnTo>
                <a:lnTo>
                  <a:pt x="394813" y="200401"/>
                </a:lnTo>
                <a:lnTo>
                  <a:pt x="394623" y="198586"/>
                </a:lnTo>
                <a:lnTo>
                  <a:pt x="392043" y="181823"/>
                </a:lnTo>
                <a:lnTo>
                  <a:pt x="416114" y="181823"/>
                </a:lnTo>
                <a:lnTo>
                  <a:pt x="416114" y="203744"/>
                </a:lnTo>
                <a:close/>
              </a:path>
            </a:pathLst>
          </a:custGeom>
          <a:solidFill>
            <a:srgbClr val="000000"/>
          </a:solidFill>
        </p:spPr>
        <p:txBody>
          <a:bodyPr wrap="square" lIns="0" tIns="0" rIns="0" bIns="0" rtlCol="0"/>
          <a:lstStyle/>
          <a:p>
            <a:endParaRPr/>
          </a:p>
        </p:txBody>
      </p:sp>
      <p:pic>
        <p:nvPicPr>
          <p:cNvPr id="15" name="object 15"/>
          <p:cNvPicPr/>
          <p:nvPr/>
        </p:nvPicPr>
        <p:blipFill>
          <a:blip r:embed="rId9" cstate="print"/>
          <a:stretch>
            <a:fillRect/>
          </a:stretch>
        </p:blipFill>
        <p:spPr>
          <a:xfrm>
            <a:off x="8359750" y="3499575"/>
            <a:ext cx="933498" cy="232830"/>
          </a:xfrm>
          <a:prstGeom prst="rect">
            <a:avLst/>
          </a:prstGeom>
        </p:spPr>
      </p:pic>
      <p:pic>
        <p:nvPicPr>
          <p:cNvPr id="16" name="object 16"/>
          <p:cNvPicPr/>
          <p:nvPr/>
        </p:nvPicPr>
        <p:blipFill>
          <a:blip r:embed="rId10" cstate="print"/>
          <a:stretch>
            <a:fillRect/>
          </a:stretch>
        </p:blipFill>
        <p:spPr>
          <a:xfrm>
            <a:off x="769882" y="3797684"/>
            <a:ext cx="1248045" cy="205750"/>
          </a:xfrm>
          <a:prstGeom prst="rect">
            <a:avLst/>
          </a:prstGeom>
        </p:spPr>
      </p:pic>
      <p:pic>
        <p:nvPicPr>
          <p:cNvPr id="17" name="object 17"/>
          <p:cNvPicPr/>
          <p:nvPr/>
        </p:nvPicPr>
        <p:blipFill>
          <a:blip r:embed="rId11" cstate="print"/>
          <a:stretch>
            <a:fillRect/>
          </a:stretch>
        </p:blipFill>
        <p:spPr>
          <a:xfrm>
            <a:off x="782634" y="4218857"/>
            <a:ext cx="8771287" cy="254179"/>
          </a:xfrm>
          <a:prstGeom prst="rect">
            <a:avLst/>
          </a:prstGeom>
        </p:spPr>
      </p:pic>
      <p:pic>
        <p:nvPicPr>
          <p:cNvPr id="18" name="object 18"/>
          <p:cNvPicPr/>
          <p:nvPr/>
        </p:nvPicPr>
        <p:blipFill>
          <a:blip r:embed="rId12" cstate="print"/>
          <a:stretch>
            <a:fillRect/>
          </a:stretch>
        </p:blipFill>
        <p:spPr>
          <a:xfrm>
            <a:off x="777726" y="4536352"/>
            <a:ext cx="8233979" cy="254179"/>
          </a:xfrm>
          <a:prstGeom prst="rect">
            <a:avLst/>
          </a:prstGeom>
        </p:spPr>
      </p:pic>
      <p:pic>
        <p:nvPicPr>
          <p:cNvPr id="19" name="object 19"/>
          <p:cNvPicPr/>
          <p:nvPr/>
        </p:nvPicPr>
        <p:blipFill>
          <a:blip r:embed="rId13" cstate="print"/>
          <a:stretch>
            <a:fillRect/>
          </a:stretch>
        </p:blipFill>
        <p:spPr>
          <a:xfrm>
            <a:off x="778909" y="4852947"/>
            <a:ext cx="1917557" cy="251027"/>
          </a:xfrm>
          <a:prstGeom prst="rect">
            <a:avLst/>
          </a:prstGeom>
        </p:spPr>
      </p:pic>
      <p:pic>
        <p:nvPicPr>
          <p:cNvPr id="20" name="object 20"/>
          <p:cNvPicPr/>
          <p:nvPr/>
        </p:nvPicPr>
        <p:blipFill>
          <a:blip r:embed="rId14" cstate="print"/>
          <a:stretch>
            <a:fillRect/>
          </a:stretch>
        </p:blipFill>
        <p:spPr>
          <a:xfrm>
            <a:off x="769595" y="5276193"/>
            <a:ext cx="7654411" cy="25417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3" y="1691666"/>
            <a:ext cx="6216601" cy="349539"/>
          </a:xfrm>
          <a:prstGeom prst="rect">
            <a:avLst/>
          </a:prstGeom>
        </p:spPr>
      </p:pic>
      <p:pic>
        <p:nvPicPr>
          <p:cNvPr id="3" name="object 3"/>
          <p:cNvPicPr/>
          <p:nvPr/>
        </p:nvPicPr>
        <p:blipFill>
          <a:blip r:embed="rId3" cstate="print"/>
          <a:stretch>
            <a:fillRect/>
          </a:stretch>
        </p:blipFill>
        <p:spPr>
          <a:xfrm>
            <a:off x="778479" y="2703470"/>
            <a:ext cx="79520" cy="79520"/>
          </a:xfrm>
          <a:prstGeom prst="rect">
            <a:avLst/>
          </a:prstGeom>
        </p:spPr>
      </p:pic>
      <p:pic>
        <p:nvPicPr>
          <p:cNvPr id="4" name="object 4"/>
          <p:cNvPicPr/>
          <p:nvPr/>
        </p:nvPicPr>
        <p:blipFill>
          <a:blip r:embed="rId4" cstate="print"/>
          <a:stretch>
            <a:fillRect/>
          </a:stretch>
        </p:blipFill>
        <p:spPr>
          <a:xfrm>
            <a:off x="956619" y="2636701"/>
            <a:ext cx="7344913" cy="251027"/>
          </a:xfrm>
          <a:prstGeom prst="rect">
            <a:avLst/>
          </a:prstGeom>
        </p:spPr>
      </p:pic>
      <p:grpSp>
        <p:nvGrpSpPr>
          <p:cNvPr id="5" name="object 5"/>
          <p:cNvGrpSpPr/>
          <p:nvPr/>
        </p:nvGrpSpPr>
        <p:grpSpPr>
          <a:xfrm>
            <a:off x="1450869" y="3325457"/>
            <a:ext cx="6717030" cy="1631314"/>
            <a:chOff x="1450869" y="3325457"/>
            <a:chExt cx="6717030" cy="1631314"/>
          </a:xfrm>
        </p:grpSpPr>
        <p:sp>
          <p:nvSpPr>
            <p:cNvPr id="6" name="object 6"/>
            <p:cNvSpPr/>
            <p:nvPr/>
          </p:nvSpPr>
          <p:spPr>
            <a:xfrm>
              <a:off x="1456220" y="3330803"/>
              <a:ext cx="6706234" cy="1187450"/>
            </a:xfrm>
            <a:custGeom>
              <a:avLst/>
              <a:gdLst/>
              <a:ahLst/>
              <a:cxnLst/>
              <a:rect l="l" t="t" r="r" b="b"/>
              <a:pathLst>
                <a:path w="6706234" h="1187450">
                  <a:moveTo>
                    <a:pt x="6706095" y="0"/>
                  </a:moveTo>
                  <a:lnTo>
                    <a:pt x="6706095" y="0"/>
                  </a:lnTo>
                  <a:lnTo>
                    <a:pt x="0" y="0"/>
                  </a:lnTo>
                  <a:lnTo>
                    <a:pt x="0" y="754392"/>
                  </a:lnTo>
                  <a:lnTo>
                    <a:pt x="0" y="754697"/>
                  </a:lnTo>
                  <a:lnTo>
                    <a:pt x="0" y="1187437"/>
                  </a:lnTo>
                  <a:lnTo>
                    <a:pt x="1341577" y="1187437"/>
                  </a:lnTo>
                  <a:lnTo>
                    <a:pt x="1341577" y="754697"/>
                  </a:lnTo>
                  <a:lnTo>
                    <a:pt x="2682265" y="754697"/>
                  </a:lnTo>
                  <a:lnTo>
                    <a:pt x="2682557" y="754697"/>
                  </a:lnTo>
                  <a:lnTo>
                    <a:pt x="6706095" y="754697"/>
                  </a:lnTo>
                  <a:lnTo>
                    <a:pt x="6706095" y="0"/>
                  </a:lnTo>
                  <a:close/>
                </a:path>
              </a:pathLst>
            </a:custGeom>
            <a:solidFill>
              <a:srgbClr val="5B9AD4"/>
            </a:solidFill>
          </p:spPr>
          <p:txBody>
            <a:bodyPr wrap="square" lIns="0" tIns="0" rIns="0" bIns="0" rtlCol="0"/>
            <a:lstStyle/>
            <a:p>
              <a:endParaRPr/>
            </a:p>
          </p:txBody>
        </p:sp>
        <p:sp>
          <p:nvSpPr>
            <p:cNvPr id="7" name="object 7"/>
            <p:cNvSpPr/>
            <p:nvPr/>
          </p:nvSpPr>
          <p:spPr>
            <a:xfrm>
              <a:off x="2797492" y="4085196"/>
              <a:ext cx="5365115" cy="433070"/>
            </a:xfrm>
            <a:custGeom>
              <a:avLst/>
              <a:gdLst/>
              <a:ahLst/>
              <a:cxnLst/>
              <a:rect l="l" t="t" r="r" b="b"/>
              <a:pathLst>
                <a:path w="5365115" h="433070">
                  <a:moveTo>
                    <a:pt x="5364823" y="0"/>
                  </a:moveTo>
                  <a:lnTo>
                    <a:pt x="5364823" y="0"/>
                  </a:lnTo>
                  <a:lnTo>
                    <a:pt x="0" y="0"/>
                  </a:lnTo>
                  <a:lnTo>
                    <a:pt x="0" y="433044"/>
                  </a:lnTo>
                  <a:lnTo>
                    <a:pt x="5364823" y="433044"/>
                  </a:lnTo>
                  <a:lnTo>
                    <a:pt x="5364823" y="0"/>
                  </a:lnTo>
                  <a:close/>
                </a:path>
              </a:pathLst>
            </a:custGeom>
            <a:solidFill>
              <a:srgbClr val="D1DDEF"/>
            </a:solidFill>
          </p:spPr>
          <p:txBody>
            <a:bodyPr wrap="square" lIns="0" tIns="0" rIns="0" bIns="0" rtlCol="0"/>
            <a:lstStyle/>
            <a:p>
              <a:endParaRPr/>
            </a:p>
          </p:txBody>
        </p:sp>
        <p:sp>
          <p:nvSpPr>
            <p:cNvPr id="8" name="object 8"/>
            <p:cNvSpPr/>
            <p:nvPr/>
          </p:nvSpPr>
          <p:spPr>
            <a:xfrm>
              <a:off x="1456224" y="4517936"/>
              <a:ext cx="1341755" cy="433705"/>
            </a:xfrm>
            <a:custGeom>
              <a:avLst/>
              <a:gdLst/>
              <a:ahLst/>
              <a:cxnLst/>
              <a:rect l="l" t="t" r="r" b="b"/>
              <a:pathLst>
                <a:path w="1341755" h="433704">
                  <a:moveTo>
                    <a:pt x="1341576" y="0"/>
                  </a:moveTo>
                  <a:lnTo>
                    <a:pt x="0" y="0"/>
                  </a:lnTo>
                  <a:lnTo>
                    <a:pt x="0" y="433326"/>
                  </a:lnTo>
                  <a:lnTo>
                    <a:pt x="1341576" y="433326"/>
                  </a:lnTo>
                  <a:lnTo>
                    <a:pt x="1341576" y="0"/>
                  </a:lnTo>
                  <a:close/>
                </a:path>
              </a:pathLst>
            </a:custGeom>
            <a:solidFill>
              <a:srgbClr val="5B9AD4"/>
            </a:solidFill>
          </p:spPr>
          <p:txBody>
            <a:bodyPr wrap="square" lIns="0" tIns="0" rIns="0" bIns="0" rtlCol="0"/>
            <a:lstStyle/>
            <a:p>
              <a:endParaRPr/>
            </a:p>
          </p:txBody>
        </p:sp>
        <p:sp>
          <p:nvSpPr>
            <p:cNvPr id="9" name="object 9"/>
            <p:cNvSpPr/>
            <p:nvPr/>
          </p:nvSpPr>
          <p:spPr>
            <a:xfrm>
              <a:off x="2797492" y="4517948"/>
              <a:ext cx="5365115" cy="433705"/>
            </a:xfrm>
            <a:custGeom>
              <a:avLst/>
              <a:gdLst/>
              <a:ahLst/>
              <a:cxnLst/>
              <a:rect l="l" t="t" r="r" b="b"/>
              <a:pathLst>
                <a:path w="5365115" h="433704">
                  <a:moveTo>
                    <a:pt x="5364823" y="0"/>
                  </a:moveTo>
                  <a:lnTo>
                    <a:pt x="5364823" y="0"/>
                  </a:lnTo>
                  <a:lnTo>
                    <a:pt x="0" y="0"/>
                  </a:lnTo>
                  <a:lnTo>
                    <a:pt x="0" y="433324"/>
                  </a:lnTo>
                  <a:lnTo>
                    <a:pt x="5364823" y="433324"/>
                  </a:lnTo>
                  <a:lnTo>
                    <a:pt x="5364823" y="0"/>
                  </a:lnTo>
                  <a:close/>
                </a:path>
              </a:pathLst>
            </a:custGeom>
            <a:solidFill>
              <a:srgbClr val="E9EFF6"/>
            </a:solidFill>
          </p:spPr>
          <p:txBody>
            <a:bodyPr wrap="square" lIns="0" tIns="0" rIns="0" bIns="0" rtlCol="0"/>
            <a:lstStyle/>
            <a:p>
              <a:endParaRPr/>
            </a:p>
          </p:txBody>
        </p:sp>
        <p:sp>
          <p:nvSpPr>
            <p:cNvPr id="10" name="object 10"/>
            <p:cNvSpPr/>
            <p:nvPr/>
          </p:nvSpPr>
          <p:spPr>
            <a:xfrm>
              <a:off x="2797496" y="3325457"/>
              <a:ext cx="4023360" cy="1631314"/>
            </a:xfrm>
            <a:custGeom>
              <a:avLst/>
              <a:gdLst/>
              <a:ahLst/>
              <a:cxnLst/>
              <a:rect l="l" t="t" r="r" b="b"/>
              <a:pathLst>
                <a:path w="4023359" h="1631314">
                  <a:moveTo>
                    <a:pt x="0" y="0"/>
                  </a:moveTo>
                  <a:lnTo>
                    <a:pt x="0" y="1630856"/>
                  </a:lnTo>
                </a:path>
                <a:path w="4023359" h="1631314">
                  <a:moveTo>
                    <a:pt x="1340990" y="0"/>
                  </a:moveTo>
                  <a:lnTo>
                    <a:pt x="1340990" y="1630856"/>
                  </a:lnTo>
                </a:path>
                <a:path w="4023359" h="1631314">
                  <a:moveTo>
                    <a:pt x="2682263" y="0"/>
                  </a:moveTo>
                  <a:lnTo>
                    <a:pt x="2682263" y="1630856"/>
                  </a:lnTo>
                </a:path>
                <a:path w="4023359" h="1631314">
                  <a:moveTo>
                    <a:pt x="4023243" y="0"/>
                  </a:moveTo>
                  <a:lnTo>
                    <a:pt x="4023243" y="1630856"/>
                  </a:lnTo>
                </a:path>
              </a:pathLst>
            </a:custGeom>
            <a:ln w="10393">
              <a:solidFill>
                <a:srgbClr val="FFFFFF"/>
              </a:solidFill>
            </a:ln>
          </p:spPr>
          <p:txBody>
            <a:bodyPr wrap="square" lIns="0" tIns="0" rIns="0" bIns="0" rtlCol="0"/>
            <a:lstStyle/>
            <a:p>
              <a:endParaRPr/>
            </a:p>
          </p:txBody>
        </p:sp>
        <p:sp>
          <p:nvSpPr>
            <p:cNvPr id="11" name="object 11"/>
            <p:cNvSpPr/>
            <p:nvPr/>
          </p:nvSpPr>
          <p:spPr>
            <a:xfrm>
              <a:off x="1450869" y="4085196"/>
              <a:ext cx="6717030" cy="0"/>
            </a:xfrm>
            <a:custGeom>
              <a:avLst/>
              <a:gdLst/>
              <a:ahLst/>
              <a:cxnLst/>
              <a:rect l="l" t="t" r="r" b="b"/>
              <a:pathLst>
                <a:path w="6717030">
                  <a:moveTo>
                    <a:pt x="0" y="0"/>
                  </a:moveTo>
                  <a:lnTo>
                    <a:pt x="6716497" y="0"/>
                  </a:lnTo>
                </a:path>
              </a:pathLst>
            </a:custGeom>
            <a:ln w="31181">
              <a:solidFill>
                <a:srgbClr val="FFFFFF"/>
              </a:solidFill>
            </a:ln>
          </p:spPr>
          <p:txBody>
            <a:bodyPr wrap="square" lIns="0" tIns="0" rIns="0" bIns="0" rtlCol="0"/>
            <a:lstStyle/>
            <a:p>
              <a:endParaRPr/>
            </a:p>
          </p:txBody>
        </p:sp>
        <p:sp>
          <p:nvSpPr>
            <p:cNvPr id="12" name="object 12"/>
            <p:cNvSpPr/>
            <p:nvPr/>
          </p:nvSpPr>
          <p:spPr>
            <a:xfrm>
              <a:off x="1450869" y="3325457"/>
              <a:ext cx="6717030" cy="1631314"/>
            </a:xfrm>
            <a:custGeom>
              <a:avLst/>
              <a:gdLst/>
              <a:ahLst/>
              <a:cxnLst/>
              <a:rect l="l" t="t" r="r" b="b"/>
              <a:pathLst>
                <a:path w="6717030" h="1631314">
                  <a:moveTo>
                    <a:pt x="0" y="1192479"/>
                  </a:moveTo>
                  <a:lnTo>
                    <a:pt x="6716497" y="1192479"/>
                  </a:lnTo>
                </a:path>
                <a:path w="6717030" h="1631314">
                  <a:moveTo>
                    <a:pt x="5354" y="0"/>
                  </a:moveTo>
                  <a:lnTo>
                    <a:pt x="5354" y="1630856"/>
                  </a:lnTo>
                </a:path>
                <a:path w="6717030" h="1631314">
                  <a:moveTo>
                    <a:pt x="6711153" y="0"/>
                  </a:moveTo>
                  <a:lnTo>
                    <a:pt x="6711153" y="1630856"/>
                  </a:lnTo>
                </a:path>
                <a:path w="6717030" h="1631314">
                  <a:moveTo>
                    <a:pt x="0" y="5343"/>
                  </a:moveTo>
                  <a:lnTo>
                    <a:pt x="6716497" y="5343"/>
                  </a:lnTo>
                </a:path>
                <a:path w="6717030" h="1631314">
                  <a:moveTo>
                    <a:pt x="0" y="1625512"/>
                  </a:moveTo>
                  <a:lnTo>
                    <a:pt x="6716497" y="1625512"/>
                  </a:lnTo>
                </a:path>
              </a:pathLst>
            </a:custGeom>
            <a:ln w="10393">
              <a:solidFill>
                <a:srgbClr val="FFFFFF"/>
              </a:solidFill>
            </a:ln>
          </p:spPr>
          <p:txBody>
            <a:bodyPr wrap="square" lIns="0" tIns="0" rIns="0" bIns="0" rtlCol="0"/>
            <a:lstStyle/>
            <a:p>
              <a:endParaRPr/>
            </a:p>
          </p:txBody>
        </p:sp>
      </p:grpSp>
      <p:pic>
        <p:nvPicPr>
          <p:cNvPr id="13" name="object 13"/>
          <p:cNvPicPr/>
          <p:nvPr/>
        </p:nvPicPr>
        <p:blipFill>
          <a:blip r:embed="rId5" cstate="print"/>
          <a:stretch>
            <a:fillRect/>
          </a:stretch>
        </p:blipFill>
        <p:spPr>
          <a:xfrm>
            <a:off x="976535" y="2943306"/>
            <a:ext cx="2740776" cy="255325"/>
          </a:xfrm>
          <a:prstGeom prst="rect">
            <a:avLst/>
          </a:prstGeom>
        </p:spPr>
      </p:pic>
      <p:sp>
        <p:nvSpPr>
          <p:cNvPr id="14" name="object 14"/>
          <p:cNvSpPr/>
          <p:nvPr/>
        </p:nvSpPr>
        <p:spPr>
          <a:xfrm>
            <a:off x="1564843" y="3421864"/>
            <a:ext cx="1143000" cy="125095"/>
          </a:xfrm>
          <a:custGeom>
            <a:avLst/>
            <a:gdLst/>
            <a:ahLst/>
            <a:cxnLst/>
            <a:rect l="l" t="t" r="r" b="b"/>
            <a:pathLst>
              <a:path w="1143000" h="125095">
                <a:moveTo>
                  <a:pt x="24311" y="123675"/>
                </a:moveTo>
                <a:lnTo>
                  <a:pt x="0" y="123675"/>
                </a:lnTo>
                <a:lnTo>
                  <a:pt x="0" y="1381"/>
                </a:lnTo>
                <a:lnTo>
                  <a:pt x="24311" y="1381"/>
                </a:lnTo>
                <a:lnTo>
                  <a:pt x="24311" y="123675"/>
                </a:lnTo>
                <a:close/>
              </a:path>
              <a:path w="1143000" h="125095">
                <a:moveTo>
                  <a:pt x="69782" y="123675"/>
                </a:moveTo>
                <a:lnTo>
                  <a:pt x="48417" y="123675"/>
                </a:lnTo>
                <a:lnTo>
                  <a:pt x="48417" y="1381"/>
                </a:lnTo>
                <a:lnTo>
                  <a:pt x="62169" y="1381"/>
                </a:lnTo>
                <a:lnTo>
                  <a:pt x="63059" y="1427"/>
                </a:lnTo>
                <a:lnTo>
                  <a:pt x="96128" y="40611"/>
                </a:lnTo>
                <a:lnTo>
                  <a:pt x="69229" y="40611"/>
                </a:lnTo>
                <a:lnTo>
                  <a:pt x="69597" y="44417"/>
                </a:lnTo>
                <a:lnTo>
                  <a:pt x="69782" y="47947"/>
                </a:lnTo>
                <a:lnTo>
                  <a:pt x="69782" y="123675"/>
                </a:lnTo>
                <a:close/>
              </a:path>
              <a:path w="1143000" h="125095">
                <a:moveTo>
                  <a:pt x="150175" y="84537"/>
                </a:moveTo>
                <a:lnTo>
                  <a:pt x="129455" y="84537"/>
                </a:lnTo>
                <a:lnTo>
                  <a:pt x="129087" y="80485"/>
                </a:lnTo>
                <a:lnTo>
                  <a:pt x="128902" y="76648"/>
                </a:lnTo>
                <a:lnTo>
                  <a:pt x="128902" y="1381"/>
                </a:lnTo>
                <a:lnTo>
                  <a:pt x="150175" y="1381"/>
                </a:lnTo>
                <a:lnTo>
                  <a:pt x="150175" y="84537"/>
                </a:lnTo>
                <a:close/>
              </a:path>
              <a:path w="1143000" h="125095">
                <a:moveTo>
                  <a:pt x="150175" y="123675"/>
                </a:moveTo>
                <a:lnTo>
                  <a:pt x="135840" y="123675"/>
                </a:lnTo>
                <a:lnTo>
                  <a:pt x="134259" y="123353"/>
                </a:lnTo>
                <a:lnTo>
                  <a:pt x="131742" y="122063"/>
                </a:lnTo>
                <a:lnTo>
                  <a:pt x="130499" y="121004"/>
                </a:lnTo>
                <a:lnTo>
                  <a:pt x="129271" y="119531"/>
                </a:lnTo>
                <a:lnTo>
                  <a:pt x="69229" y="40611"/>
                </a:lnTo>
                <a:lnTo>
                  <a:pt x="96128" y="40611"/>
                </a:lnTo>
                <a:lnTo>
                  <a:pt x="129455" y="84537"/>
                </a:lnTo>
                <a:lnTo>
                  <a:pt x="150175" y="84537"/>
                </a:lnTo>
                <a:lnTo>
                  <a:pt x="150175" y="123675"/>
                </a:lnTo>
                <a:close/>
              </a:path>
              <a:path w="1143000" h="125095">
                <a:moveTo>
                  <a:pt x="195252" y="123675"/>
                </a:moveTo>
                <a:lnTo>
                  <a:pt x="170940" y="123675"/>
                </a:lnTo>
                <a:lnTo>
                  <a:pt x="170940" y="1381"/>
                </a:lnTo>
                <a:lnTo>
                  <a:pt x="242861" y="1381"/>
                </a:lnTo>
                <a:lnTo>
                  <a:pt x="242861" y="20627"/>
                </a:lnTo>
                <a:lnTo>
                  <a:pt x="195252" y="20627"/>
                </a:lnTo>
                <a:lnTo>
                  <a:pt x="195252" y="55253"/>
                </a:lnTo>
                <a:lnTo>
                  <a:pt x="235125" y="55253"/>
                </a:lnTo>
                <a:lnTo>
                  <a:pt x="235125" y="74500"/>
                </a:lnTo>
                <a:lnTo>
                  <a:pt x="195252" y="74500"/>
                </a:lnTo>
                <a:lnTo>
                  <a:pt x="195252" y="123675"/>
                </a:lnTo>
                <a:close/>
              </a:path>
              <a:path w="1143000" h="125095">
                <a:moveTo>
                  <a:pt x="321601" y="124964"/>
                </a:moveTo>
                <a:lnTo>
                  <a:pt x="303797" y="124964"/>
                </a:lnTo>
                <a:lnTo>
                  <a:pt x="295693" y="123399"/>
                </a:lnTo>
                <a:lnTo>
                  <a:pt x="264382" y="101604"/>
                </a:lnTo>
                <a:lnTo>
                  <a:pt x="253210" y="71399"/>
                </a:lnTo>
                <a:lnTo>
                  <a:pt x="253210" y="53534"/>
                </a:lnTo>
                <a:lnTo>
                  <a:pt x="274819" y="12263"/>
                </a:lnTo>
                <a:lnTo>
                  <a:pt x="303797" y="0"/>
                </a:lnTo>
                <a:lnTo>
                  <a:pt x="321601" y="0"/>
                </a:lnTo>
                <a:lnTo>
                  <a:pt x="329705" y="1580"/>
                </a:lnTo>
                <a:lnTo>
                  <a:pt x="344316" y="7904"/>
                </a:lnTo>
                <a:lnTo>
                  <a:pt x="350562" y="12278"/>
                </a:lnTo>
                <a:lnTo>
                  <a:pt x="358231" y="20535"/>
                </a:lnTo>
                <a:lnTo>
                  <a:pt x="307296" y="20535"/>
                </a:lnTo>
                <a:lnTo>
                  <a:pt x="302447" y="21502"/>
                </a:lnTo>
                <a:lnTo>
                  <a:pt x="277982" y="55928"/>
                </a:lnTo>
                <a:lnTo>
                  <a:pt x="277982" y="69005"/>
                </a:lnTo>
                <a:lnTo>
                  <a:pt x="302447" y="103385"/>
                </a:lnTo>
                <a:lnTo>
                  <a:pt x="307296" y="104336"/>
                </a:lnTo>
                <a:lnTo>
                  <a:pt x="358402" y="104336"/>
                </a:lnTo>
                <a:lnTo>
                  <a:pt x="350562" y="112778"/>
                </a:lnTo>
                <a:lnTo>
                  <a:pt x="344316" y="117137"/>
                </a:lnTo>
                <a:lnTo>
                  <a:pt x="329705" y="123399"/>
                </a:lnTo>
                <a:lnTo>
                  <a:pt x="321601" y="124964"/>
                </a:lnTo>
                <a:close/>
              </a:path>
              <a:path w="1143000" h="125095">
                <a:moveTo>
                  <a:pt x="358402" y="104336"/>
                </a:moveTo>
                <a:lnTo>
                  <a:pt x="318101" y="104336"/>
                </a:lnTo>
                <a:lnTo>
                  <a:pt x="322936" y="103385"/>
                </a:lnTo>
                <a:lnTo>
                  <a:pt x="331470" y="99578"/>
                </a:lnTo>
                <a:lnTo>
                  <a:pt x="347324" y="69005"/>
                </a:lnTo>
                <a:lnTo>
                  <a:pt x="347324" y="55928"/>
                </a:lnTo>
                <a:lnTo>
                  <a:pt x="322936" y="21502"/>
                </a:lnTo>
                <a:lnTo>
                  <a:pt x="318101" y="20535"/>
                </a:lnTo>
                <a:lnTo>
                  <a:pt x="358231" y="20535"/>
                </a:lnTo>
                <a:lnTo>
                  <a:pt x="360939" y="23451"/>
                </a:lnTo>
                <a:lnTo>
                  <a:pt x="364945" y="30051"/>
                </a:lnTo>
                <a:lnTo>
                  <a:pt x="370591" y="45277"/>
                </a:lnTo>
                <a:lnTo>
                  <a:pt x="372004" y="53534"/>
                </a:lnTo>
                <a:lnTo>
                  <a:pt x="372004" y="71399"/>
                </a:lnTo>
                <a:lnTo>
                  <a:pt x="370591" y="79703"/>
                </a:lnTo>
                <a:lnTo>
                  <a:pt x="364945" y="94989"/>
                </a:lnTo>
                <a:lnTo>
                  <a:pt x="360939" y="101604"/>
                </a:lnTo>
                <a:lnTo>
                  <a:pt x="358402" y="104336"/>
                </a:lnTo>
                <a:close/>
              </a:path>
              <a:path w="1143000" h="125095">
                <a:moveTo>
                  <a:pt x="410704" y="123675"/>
                </a:moveTo>
                <a:lnTo>
                  <a:pt x="386394" y="123675"/>
                </a:lnTo>
                <a:lnTo>
                  <a:pt x="386394" y="1381"/>
                </a:lnTo>
                <a:lnTo>
                  <a:pt x="431393" y="1381"/>
                </a:lnTo>
                <a:lnTo>
                  <a:pt x="438392" y="2256"/>
                </a:lnTo>
                <a:lnTo>
                  <a:pt x="465677" y="19983"/>
                </a:lnTo>
                <a:lnTo>
                  <a:pt x="410704" y="19983"/>
                </a:lnTo>
                <a:lnTo>
                  <a:pt x="410704" y="59397"/>
                </a:lnTo>
                <a:lnTo>
                  <a:pt x="461897" y="59397"/>
                </a:lnTo>
                <a:lnTo>
                  <a:pt x="460664" y="61131"/>
                </a:lnTo>
                <a:lnTo>
                  <a:pt x="458069" y="63771"/>
                </a:lnTo>
                <a:lnTo>
                  <a:pt x="451930" y="68376"/>
                </a:lnTo>
                <a:lnTo>
                  <a:pt x="448399" y="70233"/>
                </a:lnTo>
                <a:lnTo>
                  <a:pt x="444409" y="71645"/>
                </a:lnTo>
                <a:lnTo>
                  <a:pt x="445944" y="72504"/>
                </a:lnTo>
                <a:lnTo>
                  <a:pt x="447387" y="73533"/>
                </a:lnTo>
                <a:lnTo>
                  <a:pt x="450087" y="75927"/>
                </a:lnTo>
                <a:lnTo>
                  <a:pt x="450684" y="76617"/>
                </a:lnTo>
                <a:lnTo>
                  <a:pt x="410704" y="76617"/>
                </a:lnTo>
                <a:lnTo>
                  <a:pt x="410704" y="123675"/>
                </a:lnTo>
                <a:close/>
              </a:path>
              <a:path w="1143000" h="125095">
                <a:moveTo>
                  <a:pt x="461897" y="59397"/>
                </a:moveTo>
                <a:lnTo>
                  <a:pt x="426975" y="59397"/>
                </a:lnTo>
                <a:lnTo>
                  <a:pt x="430366" y="58875"/>
                </a:lnTo>
                <a:lnTo>
                  <a:pt x="436074" y="56788"/>
                </a:lnTo>
                <a:lnTo>
                  <a:pt x="445699" y="41593"/>
                </a:lnTo>
                <a:lnTo>
                  <a:pt x="445699" y="32630"/>
                </a:lnTo>
                <a:lnTo>
                  <a:pt x="443856" y="28041"/>
                </a:lnTo>
                <a:lnTo>
                  <a:pt x="436489" y="21594"/>
                </a:lnTo>
                <a:lnTo>
                  <a:pt x="430841" y="19983"/>
                </a:lnTo>
                <a:lnTo>
                  <a:pt x="465677" y="19983"/>
                </a:lnTo>
                <a:lnTo>
                  <a:pt x="468413" y="26920"/>
                </a:lnTo>
                <a:lnTo>
                  <a:pt x="469273" y="31709"/>
                </a:lnTo>
                <a:lnTo>
                  <a:pt x="469175" y="41593"/>
                </a:lnTo>
                <a:lnTo>
                  <a:pt x="468721" y="44709"/>
                </a:lnTo>
                <a:lnTo>
                  <a:pt x="466510" y="51892"/>
                </a:lnTo>
                <a:lnTo>
                  <a:pt x="464900" y="55176"/>
                </a:lnTo>
                <a:lnTo>
                  <a:pt x="461897" y="59397"/>
                </a:lnTo>
                <a:close/>
              </a:path>
              <a:path w="1143000" h="125095">
                <a:moveTo>
                  <a:pt x="479863" y="123675"/>
                </a:moveTo>
                <a:lnTo>
                  <a:pt x="454170" y="123675"/>
                </a:lnTo>
                <a:lnTo>
                  <a:pt x="451192" y="122048"/>
                </a:lnTo>
                <a:lnTo>
                  <a:pt x="449107" y="118794"/>
                </a:lnTo>
                <a:lnTo>
                  <a:pt x="426820" y="80669"/>
                </a:lnTo>
                <a:lnTo>
                  <a:pt x="425900" y="79196"/>
                </a:lnTo>
                <a:lnTo>
                  <a:pt x="424872" y="78152"/>
                </a:lnTo>
                <a:lnTo>
                  <a:pt x="422599" y="76924"/>
                </a:lnTo>
                <a:lnTo>
                  <a:pt x="420988" y="76617"/>
                </a:lnTo>
                <a:lnTo>
                  <a:pt x="450684" y="76617"/>
                </a:lnTo>
                <a:lnTo>
                  <a:pt x="451347" y="77385"/>
                </a:lnTo>
                <a:lnTo>
                  <a:pt x="452569" y="79196"/>
                </a:lnTo>
                <a:lnTo>
                  <a:pt x="479863" y="123675"/>
                </a:lnTo>
                <a:close/>
              </a:path>
              <a:path w="1143000" h="125095">
                <a:moveTo>
                  <a:pt x="515495" y="123675"/>
                </a:moveTo>
                <a:lnTo>
                  <a:pt x="494131" y="123675"/>
                </a:lnTo>
                <a:lnTo>
                  <a:pt x="494131" y="1381"/>
                </a:lnTo>
                <a:lnTo>
                  <a:pt x="513500" y="1381"/>
                </a:lnTo>
                <a:lnTo>
                  <a:pt x="514405" y="1412"/>
                </a:lnTo>
                <a:lnTo>
                  <a:pt x="520561" y="5157"/>
                </a:lnTo>
                <a:lnTo>
                  <a:pt x="537897" y="35454"/>
                </a:lnTo>
                <a:lnTo>
                  <a:pt x="514759" y="35454"/>
                </a:lnTo>
                <a:lnTo>
                  <a:pt x="515032" y="37848"/>
                </a:lnTo>
                <a:lnTo>
                  <a:pt x="515203" y="39828"/>
                </a:lnTo>
                <a:lnTo>
                  <a:pt x="515435" y="43573"/>
                </a:lnTo>
                <a:lnTo>
                  <a:pt x="515495" y="123675"/>
                </a:lnTo>
                <a:close/>
              </a:path>
              <a:path w="1143000" h="125095">
                <a:moveTo>
                  <a:pt x="585712" y="83524"/>
                </a:moveTo>
                <a:lnTo>
                  <a:pt x="563934" y="83524"/>
                </a:lnTo>
                <a:lnTo>
                  <a:pt x="565653" y="79273"/>
                </a:lnTo>
                <a:lnTo>
                  <a:pt x="567373" y="75159"/>
                </a:lnTo>
                <a:lnTo>
                  <a:pt x="568323" y="73180"/>
                </a:lnTo>
                <a:lnTo>
                  <a:pt x="569368" y="71276"/>
                </a:lnTo>
                <a:lnTo>
                  <a:pt x="607031" y="5157"/>
                </a:lnTo>
                <a:lnTo>
                  <a:pt x="607523" y="4236"/>
                </a:lnTo>
                <a:lnTo>
                  <a:pt x="614092" y="1381"/>
                </a:lnTo>
                <a:lnTo>
                  <a:pt x="633369" y="1381"/>
                </a:lnTo>
                <a:lnTo>
                  <a:pt x="633369" y="35822"/>
                </a:lnTo>
                <a:lnTo>
                  <a:pt x="612649" y="35822"/>
                </a:lnTo>
                <a:lnTo>
                  <a:pt x="585712" y="83524"/>
                </a:lnTo>
                <a:close/>
              </a:path>
              <a:path w="1143000" h="125095">
                <a:moveTo>
                  <a:pt x="569368" y="109493"/>
                </a:moveTo>
                <a:lnTo>
                  <a:pt x="558531" y="109493"/>
                </a:lnTo>
                <a:lnTo>
                  <a:pt x="555708" y="107713"/>
                </a:lnTo>
                <a:lnTo>
                  <a:pt x="553805" y="104152"/>
                </a:lnTo>
                <a:lnTo>
                  <a:pt x="514759" y="35454"/>
                </a:lnTo>
                <a:lnTo>
                  <a:pt x="537897" y="35454"/>
                </a:lnTo>
                <a:lnTo>
                  <a:pt x="558501" y="71461"/>
                </a:lnTo>
                <a:lnTo>
                  <a:pt x="560589" y="75328"/>
                </a:lnTo>
                <a:lnTo>
                  <a:pt x="562399" y="79349"/>
                </a:lnTo>
                <a:lnTo>
                  <a:pt x="563934" y="83524"/>
                </a:lnTo>
                <a:lnTo>
                  <a:pt x="585712" y="83524"/>
                </a:lnTo>
                <a:lnTo>
                  <a:pt x="574064" y="104152"/>
                </a:lnTo>
                <a:lnTo>
                  <a:pt x="572161" y="107713"/>
                </a:lnTo>
                <a:lnTo>
                  <a:pt x="569368" y="109493"/>
                </a:lnTo>
                <a:close/>
              </a:path>
              <a:path w="1143000" h="125095">
                <a:moveTo>
                  <a:pt x="633369" y="123675"/>
                </a:moveTo>
                <a:lnTo>
                  <a:pt x="612097" y="123675"/>
                </a:lnTo>
                <a:lnTo>
                  <a:pt x="612148" y="43573"/>
                </a:lnTo>
                <a:lnTo>
                  <a:pt x="612344" y="39582"/>
                </a:lnTo>
                <a:lnTo>
                  <a:pt x="612493" y="37541"/>
                </a:lnTo>
                <a:lnTo>
                  <a:pt x="612649" y="35822"/>
                </a:lnTo>
                <a:lnTo>
                  <a:pt x="633369" y="35822"/>
                </a:lnTo>
                <a:lnTo>
                  <a:pt x="633369" y="123675"/>
                </a:lnTo>
                <a:close/>
              </a:path>
              <a:path w="1143000" h="125095">
                <a:moveTo>
                  <a:pt x="667060" y="123675"/>
                </a:moveTo>
                <a:lnTo>
                  <a:pt x="646156" y="123675"/>
                </a:lnTo>
                <a:lnTo>
                  <a:pt x="690727" y="1381"/>
                </a:lnTo>
                <a:lnTo>
                  <a:pt x="715407" y="1381"/>
                </a:lnTo>
                <a:lnTo>
                  <a:pt x="723529" y="23666"/>
                </a:lnTo>
                <a:lnTo>
                  <a:pt x="702975" y="23666"/>
                </a:lnTo>
                <a:lnTo>
                  <a:pt x="702239" y="26675"/>
                </a:lnTo>
                <a:lnTo>
                  <a:pt x="701471" y="29468"/>
                </a:lnTo>
                <a:lnTo>
                  <a:pt x="699874" y="34625"/>
                </a:lnTo>
                <a:lnTo>
                  <a:pt x="699138" y="36866"/>
                </a:lnTo>
                <a:lnTo>
                  <a:pt x="698463" y="38769"/>
                </a:lnTo>
                <a:lnTo>
                  <a:pt x="686031" y="77354"/>
                </a:lnTo>
                <a:lnTo>
                  <a:pt x="743096" y="77354"/>
                </a:lnTo>
                <a:lnTo>
                  <a:pt x="749272" y="94299"/>
                </a:lnTo>
                <a:lnTo>
                  <a:pt x="680597" y="94299"/>
                </a:lnTo>
                <a:lnTo>
                  <a:pt x="672920" y="118334"/>
                </a:lnTo>
                <a:lnTo>
                  <a:pt x="672463" y="119592"/>
                </a:lnTo>
                <a:lnTo>
                  <a:pt x="671526" y="120836"/>
                </a:lnTo>
                <a:lnTo>
                  <a:pt x="668765" y="123107"/>
                </a:lnTo>
                <a:lnTo>
                  <a:pt x="667060" y="123675"/>
                </a:lnTo>
                <a:close/>
              </a:path>
              <a:path w="1143000" h="125095">
                <a:moveTo>
                  <a:pt x="743096" y="77354"/>
                </a:moveTo>
                <a:lnTo>
                  <a:pt x="720103" y="77354"/>
                </a:lnTo>
                <a:lnTo>
                  <a:pt x="707671" y="38677"/>
                </a:lnTo>
                <a:lnTo>
                  <a:pt x="706935" y="36774"/>
                </a:lnTo>
                <a:lnTo>
                  <a:pt x="706168" y="34548"/>
                </a:lnTo>
                <a:lnTo>
                  <a:pt x="704572" y="29453"/>
                </a:lnTo>
                <a:lnTo>
                  <a:pt x="703772" y="26675"/>
                </a:lnTo>
                <a:lnTo>
                  <a:pt x="702975" y="23666"/>
                </a:lnTo>
                <a:lnTo>
                  <a:pt x="723529" y="23666"/>
                </a:lnTo>
                <a:lnTo>
                  <a:pt x="743096" y="77354"/>
                </a:lnTo>
                <a:close/>
              </a:path>
              <a:path w="1143000" h="125095">
                <a:moveTo>
                  <a:pt x="759978" y="123675"/>
                </a:moveTo>
                <a:lnTo>
                  <a:pt x="739227" y="123675"/>
                </a:lnTo>
                <a:lnTo>
                  <a:pt x="737509" y="123168"/>
                </a:lnTo>
                <a:lnTo>
                  <a:pt x="734931" y="121142"/>
                </a:lnTo>
                <a:lnTo>
                  <a:pt x="733978" y="119869"/>
                </a:lnTo>
                <a:lnTo>
                  <a:pt x="733336" y="118242"/>
                </a:lnTo>
                <a:lnTo>
                  <a:pt x="725629" y="94299"/>
                </a:lnTo>
                <a:lnTo>
                  <a:pt x="749272" y="94299"/>
                </a:lnTo>
                <a:lnTo>
                  <a:pt x="759978" y="123675"/>
                </a:lnTo>
                <a:close/>
              </a:path>
              <a:path w="1143000" h="125095">
                <a:moveTo>
                  <a:pt x="851611" y="21088"/>
                </a:moveTo>
                <a:lnTo>
                  <a:pt x="761547" y="21088"/>
                </a:lnTo>
                <a:lnTo>
                  <a:pt x="761547" y="1381"/>
                </a:lnTo>
                <a:lnTo>
                  <a:pt x="851611" y="1381"/>
                </a:lnTo>
                <a:lnTo>
                  <a:pt x="851611" y="21088"/>
                </a:lnTo>
                <a:close/>
              </a:path>
              <a:path w="1143000" h="125095">
                <a:moveTo>
                  <a:pt x="818642" y="123675"/>
                </a:moveTo>
                <a:lnTo>
                  <a:pt x="794514" y="123675"/>
                </a:lnTo>
                <a:lnTo>
                  <a:pt x="794514" y="21088"/>
                </a:lnTo>
                <a:lnTo>
                  <a:pt x="818642" y="21088"/>
                </a:lnTo>
                <a:lnTo>
                  <a:pt x="818642" y="123675"/>
                </a:lnTo>
                <a:close/>
              </a:path>
              <a:path w="1143000" h="125095">
                <a:moveTo>
                  <a:pt x="890352" y="123675"/>
                </a:moveTo>
                <a:lnTo>
                  <a:pt x="866042" y="123675"/>
                </a:lnTo>
                <a:lnTo>
                  <a:pt x="866042" y="1381"/>
                </a:lnTo>
                <a:lnTo>
                  <a:pt x="890352" y="1381"/>
                </a:lnTo>
                <a:lnTo>
                  <a:pt x="890352" y="123675"/>
                </a:lnTo>
                <a:close/>
              </a:path>
              <a:path w="1143000" h="125095">
                <a:moveTo>
                  <a:pt x="976036" y="124964"/>
                </a:moveTo>
                <a:lnTo>
                  <a:pt x="958233" y="124964"/>
                </a:lnTo>
                <a:lnTo>
                  <a:pt x="950129" y="123399"/>
                </a:lnTo>
                <a:lnTo>
                  <a:pt x="918817" y="101604"/>
                </a:lnTo>
                <a:lnTo>
                  <a:pt x="907645" y="71399"/>
                </a:lnTo>
                <a:lnTo>
                  <a:pt x="907645" y="53534"/>
                </a:lnTo>
                <a:lnTo>
                  <a:pt x="929255" y="12263"/>
                </a:lnTo>
                <a:lnTo>
                  <a:pt x="958233" y="0"/>
                </a:lnTo>
                <a:lnTo>
                  <a:pt x="976036" y="0"/>
                </a:lnTo>
                <a:lnTo>
                  <a:pt x="984140" y="1580"/>
                </a:lnTo>
                <a:lnTo>
                  <a:pt x="998751" y="7904"/>
                </a:lnTo>
                <a:lnTo>
                  <a:pt x="1004997" y="12278"/>
                </a:lnTo>
                <a:lnTo>
                  <a:pt x="1012665" y="20535"/>
                </a:lnTo>
                <a:lnTo>
                  <a:pt x="961731" y="20535"/>
                </a:lnTo>
                <a:lnTo>
                  <a:pt x="956880" y="21502"/>
                </a:lnTo>
                <a:lnTo>
                  <a:pt x="932415" y="55928"/>
                </a:lnTo>
                <a:lnTo>
                  <a:pt x="932415" y="69005"/>
                </a:lnTo>
                <a:lnTo>
                  <a:pt x="956880" y="103385"/>
                </a:lnTo>
                <a:lnTo>
                  <a:pt x="961731" y="104336"/>
                </a:lnTo>
                <a:lnTo>
                  <a:pt x="1012835" y="104336"/>
                </a:lnTo>
                <a:lnTo>
                  <a:pt x="1004997" y="112778"/>
                </a:lnTo>
                <a:lnTo>
                  <a:pt x="998751" y="117137"/>
                </a:lnTo>
                <a:lnTo>
                  <a:pt x="984140" y="123399"/>
                </a:lnTo>
                <a:lnTo>
                  <a:pt x="976036" y="124964"/>
                </a:lnTo>
                <a:close/>
              </a:path>
              <a:path w="1143000" h="125095">
                <a:moveTo>
                  <a:pt x="1012835" y="104336"/>
                </a:moveTo>
                <a:lnTo>
                  <a:pt x="972536" y="104336"/>
                </a:lnTo>
                <a:lnTo>
                  <a:pt x="977372" y="103385"/>
                </a:lnTo>
                <a:lnTo>
                  <a:pt x="985904" y="99578"/>
                </a:lnTo>
                <a:lnTo>
                  <a:pt x="1001759" y="69005"/>
                </a:lnTo>
                <a:lnTo>
                  <a:pt x="1001759" y="55928"/>
                </a:lnTo>
                <a:lnTo>
                  <a:pt x="977372" y="21502"/>
                </a:lnTo>
                <a:lnTo>
                  <a:pt x="972536" y="20535"/>
                </a:lnTo>
                <a:lnTo>
                  <a:pt x="1012665" y="20535"/>
                </a:lnTo>
                <a:lnTo>
                  <a:pt x="1015372" y="23451"/>
                </a:lnTo>
                <a:lnTo>
                  <a:pt x="1019378" y="30051"/>
                </a:lnTo>
                <a:lnTo>
                  <a:pt x="1025026" y="45277"/>
                </a:lnTo>
                <a:lnTo>
                  <a:pt x="1026439" y="53534"/>
                </a:lnTo>
                <a:lnTo>
                  <a:pt x="1026439" y="71399"/>
                </a:lnTo>
                <a:lnTo>
                  <a:pt x="1025026" y="79703"/>
                </a:lnTo>
                <a:lnTo>
                  <a:pt x="1019378" y="94989"/>
                </a:lnTo>
                <a:lnTo>
                  <a:pt x="1015372" y="101604"/>
                </a:lnTo>
                <a:lnTo>
                  <a:pt x="1012835" y="104336"/>
                </a:lnTo>
                <a:close/>
              </a:path>
              <a:path w="1143000" h="125095">
                <a:moveTo>
                  <a:pt x="1062561" y="123675"/>
                </a:moveTo>
                <a:lnTo>
                  <a:pt x="1041197" y="123675"/>
                </a:lnTo>
                <a:lnTo>
                  <a:pt x="1041197" y="1381"/>
                </a:lnTo>
                <a:lnTo>
                  <a:pt x="1054949" y="1381"/>
                </a:lnTo>
                <a:lnTo>
                  <a:pt x="1055840" y="1427"/>
                </a:lnTo>
                <a:lnTo>
                  <a:pt x="1088908" y="40611"/>
                </a:lnTo>
                <a:lnTo>
                  <a:pt x="1062009" y="40611"/>
                </a:lnTo>
                <a:lnTo>
                  <a:pt x="1062376" y="44417"/>
                </a:lnTo>
                <a:lnTo>
                  <a:pt x="1062561" y="47947"/>
                </a:lnTo>
                <a:lnTo>
                  <a:pt x="1062561" y="123675"/>
                </a:lnTo>
                <a:close/>
              </a:path>
              <a:path w="1143000" h="125095">
                <a:moveTo>
                  <a:pt x="1142955" y="84537"/>
                </a:moveTo>
                <a:lnTo>
                  <a:pt x="1122236" y="84537"/>
                </a:lnTo>
                <a:lnTo>
                  <a:pt x="1121866" y="80485"/>
                </a:lnTo>
                <a:lnTo>
                  <a:pt x="1121683" y="76648"/>
                </a:lnTo>
                <a:lnTo>
                  <a:pt x="1121683" y="1381"/>
                </a:lnTo>
                <a:lnTo>
                  <a:pt x="1142955" y="1381"/>
                </a:lnTo>
                <a:lnTo>
                  <a:pt x="1142955" y="84537"/>
                </a:lnTo>
                <a:close/>
              </a:path>
              <a:path w="1143000" h="125095">
                <a:moveTo>
                  <a:pt x="1142955" y="123675"/>
                </a:moveTo>
                <a:lnTo>
                  <a:pt x="1128620" y="123675"/>
                </a:lnTo>
                <a:lnTo>
                  <a:pt x="1127039" y="123353"/>
                </a:lnTo>
                <a:lnTo>
                  <a:pt x="1124521" y="122063"/>
                </a:lnTo>
                <a:lnTo>
                  <a:pt x="1123279" y="121004"/>
                </a:lnTo>
                <a:lnTo>
                  <a:pt x="1122051" y="119531"/>
                </a:lnTo>
                <a:lnTo>
                  <a:pt x="1062009" y="40611"/>
                </a:lnTo>
                <a:lnTo>
                  <a:pt x="1088908" y="40611"/>
                </a:lnTo>
                <a:lnTo>
                  <a:pt x="1122236" y="84537"/>
                </a:lnTo>
                <a:lnTo>
                  <a:pt x="1142955" y="84537"/>
                </a:lnTo>
                <a:lnTo>
                  <a:pt x="1142955" y="123675"/>
                </a:lnTo>
                <a:close/>
              </a:path>
            </a:pathLst>
          </a:custGeom>
          <a:solidFill>
            <a:srgbClr val="FFFFFF"/>
          </a:solidFill>
        </p:spPr>
        <p:txBody>
          <a:bodyPr wrap="square" lIns="0" tIns="0" rIns="0" bIns="0" rtlCol="0"/>
          <a:lstStyle/>
          <a:p>
            <a:endParaRPr/>
          </a:p>
        </p:txBody>
      </p:sp>
      <p:sp>
        <p:nvSpPr>
          <p:cNvPr id="15" name="object 15"/>
          <p:cNvSpPr/>
          <p:nvPr/>
        </p:nvSpPr>
        <p:spPr>
          <a:xfrm>
            <a:off x="1593323" y="3648178"/>
            <a:ext cx="1078865" cy="125095"/>
          </a:xfrm>
          <a:custGeom>
            <a:avLst/>
            <a:gdLst/>
            <a:ahLst/>
            <a:cxnLst/>
            <a:rect l="l" t="t" r="r" b="b"/>
            <a:pathLst>
              <a:path w="1078864" h="125095">
                <a:moveTo>
                  <a:pt x="90062" y="21088"/>
                </a:moveTo>
                <a:lnTo>
                  <a:pt x="0" y="21088"/>
                </a:lnTo>
                <a:lnTo>
                  <a:pt x="0" y="1381"/>
                </a:lnTo>
                <a:lnTo>
                  <a:pt x="90062" y="1381"/>
                </a:lnTo>
                <a:lnTo>
                  <a:pt x="90062" y="21088"/>
                </a:lnTo>
                <a:close/>
              </a:path>
              <a:path w="1078864" h="125095">
                <a:moveTo>
                  <a:pt x="57095" y="123675"/>
                </a:moveTo>
                <a:lnTo>
                  <a:pt x="32967" y="123675"/>
                </a:lnTo>
                <a:lnTo>
                  <a:pt x="32967" y="21088"/>
                </a:lnTo>
                <a:lnTo>
                  <a:pt x="57095" y="21088"/>
                </a:lnTo>
                <a:lnTo>
                  <a:pt x="57095" y="123675"/>
                </a:lnTo>
                <a:close/>
              </a:path>
              <a:path w="1078864" h="125095">
                <a:moveTo>
                  <a:pt x="176968" y="123675"/>
                </a:moveTo>
                <a:lnTo>
                  <a:pt x="102376" y="123675"/>
                </a:lnTo>
                <a:lnTo>
                  <a:pt x="102376" y="1381"/>
                </a:lnTo>
                <a:lnTo>
                  <a:pt x="176968" y="1381"/>
                </a:lnTo>
                <a:lnTo>
                  <a:pt x="176968" y="20627"/>
                </a:lnTo>
                <a:lnTo>
                  <a:pt x="126687" y="20627"/>
                </a:lnTo>
                <a:lnTo>
                  <a:pt x="126687" y="52951"/>
                </a:lnTo>
                <a:lnTo>
                  <a:pt x="165825" y="52951"/>
                </a:lnTo>
                <a:lnTo>
                  <a:pt x="165825" y="71461"/>
                </a:lnTo>
                <a:lnTo>
                  <a:pt x="126687" y="71461"/>
                </a:lnTo>
                <a:lnTo>
                  <a:pt x="126687" y="104428"/>
                </a:lnTo>
                <a:lnTo>
                  <a:pt x="177060" y="104428"/>
                </a:lnTo>
                <a:lnTo>
                  <a:pt x="176968" y="123675"/>
                </a:lnTo>
                <a:close/>
              </a:path>
              <a:path w="1078864" h="125095">
                <a:moveTo>
                  <a:pt x="249306" y="124964"/>
                </a:moveTo>
                <a:lnTo>
                  <a:pt x="231870" y="124964"/>
                </a:lnTo>
                <a:lnTo>
                  <a:pt x="224411" y="123414"/>
                </a:lnTo>
                <a:lnTo>
                  <a:pt x="192687" y="95173"/>
                </a:lnTo>
                <a:lnTo>
                  <a:pt x="186470" y="71522"/>
                </a:lnTo>
                <a:lnTo>
                  <a:pt x="186470" y="62436"/>
                </a:lnTo>
                <a:lnTo>
                  <a:pt x="196934" y="22991"/>
                </a:lnTo>
                <a:lnTo>
                  <a:pt x="233343" y="0"/>
                </a:lnTo>
                <a:lnTo>
                  <a:pt x="249673" y="0"/>
                </a:lnTo>
                <a:lnTo>
                  <a:pt x="256949" y="1458"/>
                </a:lnTo>
                <a:lnTo>
                  <a:pt x="269595" y="7290"/>
                </a:lnTo>
                <a:lnTo>
                  <a:pt x="274876" y="11142"/>
                </a:lnTo>
                <a:lnTo>
                  <a:pt x="279112" y="15931"/>
                </a:lnTo>
                <a:lnTo>
                  <a:pt x="275817" y="20535"/>
                </a:lnTo>
                <a:lnTo>
                  <a:pt x="236781" y="20535"/>
                </a:lnTo>
                <a:lnTo>
                  <a:pt x="232698" y="21472"/>
                </a:lnTo>
                <a:lnTo>
                  <a:pt x="211254" y="55716"/>
                </a:lnTo>
                <a:lnTo>
                  <a:pt x="211243" y="69128"/>
                </a:lnTo>
                <a:lnTo>
                  <a:pt x="212040" y="75083"/>
                </a:lnTo>
                <a:lnTo>
                  <a:pt x="237396" y="104520"/>
                </a:lnTo>
                <a:lnTo>
                  <a:pt x="279208" y="104520"/>
                </a:lnTo>
                <a:lnTo>
                  <a:pt x="280492" y="105902"/>
                </a:lnTo>
                <a:lnTo>
                  <a:pt x="276073" y="112102"/>
                </a:lnTo>
                <a:lnTo>
                  <a:pt x="270532" y="116830"/>
                </a:lnTo>
                <a:lnTo>
                  <a:pt x="257210" y="123337"/>
                </a:lnTo>
                <a:lnTo>
                  <a:pt x="249306" y="124964"/>
                </a:lnTo>
                <a:close/>
              </a:path>
              <a:path w="1078864" h="125095">
                <a:moveTo>
                  <a:pt x="267417" y="29929"/>
                </a:moveTo>
                <a:lnTo>
                  <a:pt x="264838" y="29929"/>
                </a:lnTo>
                <a:lnTo>
                  <a:pt x="263594" y="29437"/>
                </a:lnTo>
                <a:lnTo>
                  <a:pt x="261200" y="27473"/>
                </a:lnTo>
                <a:lnTo>
                  <a:pt x="259727" y="26398"/>
                </a:lnTo>
                <a:lnTo>
                  <a:pt x="256227" y="24065"/>
                </a:lnTo>
                <a:lnTo>
                  <a:pt x="254032" y="22991"/>
                </a:lnTo>
                <a:lnTo>
                  <a:pt x="248753" y="21026"/>
                </a:lnTo>
                <a:lnTo>
                  <a:pt x="245375" y="20535"/>
                </a:lnTo>
                <a:lnTo>
                  <a:pt x="275817" y="20535"/>
                </a:lnTo>
                <a:lnTo>
                  <a:pt x="271008" y="27258"/>
                </a:lnTo>
                <a:lnTo>
                  <a:pt x="270439" y="27949"/>
                </a:lnTo>
                <a:lnTo>
                  <a:pt x="269825" y="28547"/>
                </a:lnTo>
                <a:lnTo>
                  <a:pt x="268414" y="29652"/>
                </a:lnTo>
                <a:lnTo>
                  <a:pt x="267417" y="29929"/>
                </a:lnTo>
                <a:close/>
              </a:path>
              <a:path w="1078864" h="125095">
                <a:moveTo>
                  <a:pt x="279208" y="104520"/>
                </a:moveTo>
                <a:lnTo>
                  <a:pt x="244147" y="104520"/>
                </a:lnTo>
                <a:lnTo>
                  <a:pt x="246420" y="104382"/>
                </a:lnTo>
                <a:lnTo>
                  <a:pt x="250471" y="103830"/>
                </a:lnTo>
                <a:lnTo>
                  <a:pt x="263641" y="95772"/>
                </a:lnTo>
                <a:lnTo>
                  <a:pt x="264254" y="95281"/>
                </a:lnTo>
                <a:lnTo>
                  <a:pt x="264884" y="94866"/>
                </a:lnTo>
                <a:lnTo>
                  <a:pt x="266174" y="94191"/>
                </a:lnTo>
                <a:lnTo>
                  <a:pt x="266832" y="94022"/>
                </a:lnTo>
                <a:lnTo>
                  <a:pt x="268797" y="94022"/>
                </a:lnTo>
                <a:lnTo>
                  <a:pt x="269902" y="94514"/>
                </a:lnTo>
                <a:lnTo>
                  <a:pt x="279208" y="104520"/>
                </a:lnTo>
                <a:close/>
              </a:path>
              <a:path w="1078864" h="125095">
                <a:moveTo>
                  <a:pt x="316899" y="123675"/>
                </a:moveTo>
                <a:lnTo>
                  <a:pt x="292589" y="123675"/>
                </a:lnTo>
                <a:lnTo>
                  <a:pt x="292589" y="1381"/>
                </a:lnTo>
                <a:lnTo>
                  <a:pt x="316899" y="1381"/>
                </a:lnTo>
                <a:lnTo>
                  <a:pt x="316899" y="53595"/>
                </a:lnTo>
                <a:lnTo>
                  <a:pt x="390754" y="53595"/>
                </a:lnTo>
                <a:lnTo>
                  <a:pt x="390754" y="70724"/>
                </a:lnTo>
                <a:lnTo>
                  <a:pt x="316899" y="70724"/>
                </a:lnTo>
                <a:lnTo>
                  <a:pt x="316899" y="123675"/>
                </a:lnTo>
                <a:close/>
              </a:path>
              <a:path w="1078864" h="125095">
                <a:moveTo>
                  <a:pt x="390754" y="53595"/>
                </a:moveTo>
                <a:lnTo>
                  <a:pt x="366444" y="53595"/>
                </a:lnTo>
                <a:lnTo>
                  <a:pt x="366444" y="1381"/>
                </a:lnTo>
                <a:lnTo>
                  <a:pt x="390754" y="1381"/>
                </a:lnTo>
                <a:lnTo>
                  <a:pt x="390754" y="53595"/>
                </a:lnTo>
                <a:close/>
              </a:path>
              <a:path w="1078864" h="125095">
                <a:moveTo>
                  <a:pt x="390754" y="123675"/>
                </a:moveTo>
                <a:lnTo>
                  <a:pt x="366444" y="123675"/>
                </a:lnTo>
                <a:lnTo>
                  <a:pt x="366444" y="70724"/>
                </a:lnTo>
                <a:lnTo>
                  <a:pt x="390754" y="70724"/>
                </a:lnTo>
                <a:lnTo>
                  <a:pt x="390754" y="123675"/>
                </a:lnTo>
                <a:close/>
              </a:path>
              <a:path w="1078864" h="125095">
                <a:moveTo>
                  <a:pt x="433975" y="123675"/>
                </a:moveTo>
                <a:lnTo>
                  <a:pt x="412611" y="123675"/>
                </a:lnTo>
                <a:lnTo>
                  <a:pt x="412611" y="1381"/>
                </a:lnTo>
                <a:lnTo>
                  <a:pt x="426363" y="1381"/>
                </a:lnTo>
                <a:lnTo>
                  <a:pt x="427253" y="1427"/>
                </a:lnTo>
                <a:lnTo>
                  <a:pt x="460322" y="40611"/>
                </a:lnTo>
                <a:lnTo>
                  <a:pt x="433423" y="40611"/>
                </a:lnTo>
                <a:lnTo>
                  <a:pt x="433792" y="44417"/>
                </a:lnTo>
                <a:lnTo>
                  <a:pt x="433975" y="47947"/>
                </a:lnTo>
                <a:lnTo>
                  <a:pt x="433975" y="123675"/>
                </a:lnTo>
                <a:close/>
              </a:path>
              <a:path w="1078864" h="125095">
                <a:moveTo>
                  <a:pt x="514369" y="84537"/>
                </a:moveTo>
                <a:lnTo>
                  <a:pt x="493649" y="84537"/>
                </a:lnTo>
                <a:lnTo>
                  <a:pt x="493280" y="80485"/>
                </a:lnTo>
                <a:lnTo>
                  <a:pt x="493097" y="76648"/>
                </a:lnTo>
                <a:lnTo>
                  <a:pt x="493097" y="1381"/>
                </a:lnTo>
                <a:lnTo>
                  <a:pt x="514369" y="1381"/>
                </a:lnTo>
                <a:lnTo>
                  <a:pt x="514369" y="84537"/>
                </a:lnTo>
                <a:close/>
              </a:path>
              <a:path w="1078864" h="125095">
                <a:moveTo>
                  <a:pt x="514369" y="123675"/>
                </a:moveTo>
                <a:lnTo>
                  <a:pt x="500033" y="123675"/>
                </a:lnTo>
                <a:lnTo>
                  <a:pt x="498453" y="123353"/>
                </a:lnTo>
                <a:lnTo>
                  <a:pt x="495935" y="122063"/>
                </a:lnTo>
                <a:lnTo>
                  <a:pt x="494692" y="121004"/>
                </a:lnTo>
                <a:lnTo>
                  <a:pt x="493465" y="119531"/>
                </a:lnTo>
                <a:lnTo>
                  <a:pt x="433423" y="40611"/>
                </a:lnTo>
                <a:lnTo>
                  <a:pt x="460322" y="40611"/>
                </a:lnTo>
                <a:lnTo>
                  <a:pt x="493649" y="84537"/>
                </a:lnTo>
                <a:lnTo>
                  <a:pt x="514369" y="84537"/>
                </a:lnTo>
                <a:lnTo>
                  <a:pt x="514369" y="123675"/>
                </a:lnTo>
                <a:close/>
              </a:path>
              <a:path w="1078864" h="125095">
                <a:moveTo>
                  <a:pt x="598663" y="124964"/>
                </a:moveTo>
                <a:lnTo>
                  <a:pt x="580859" y="124964"/>
                </a:lnTo>
                <a:lnTo>
                  <a:pt x="572755" y="123399"/>
                </a:lnTo>
                <a:lnTo>
                  <a:pt x="541444" y="101604"/>
                </a:lnTo>
                <a:lnTo>
                  <a:pt x="530271" y="71399"/>
                </a:lnTo>
                <a:lnTo>
                  <a:pt x="530271" y="53534"/>
                </a:lnTo>
                <a:lnTo>
                  <a:pt x="551881" y="12263"/>
                </a:lnTo>
                <a:lnTo>
                  <a:pt x="580859" y="0"/>
                </a:lnTo>
                <a:lnTo>
                  <a:pt x="598663" y="0"/>
                </a:lnTo>
                <a:lnTo>
                  <a:pt x="606767" y="1580"/>
                </a:lnTo>
                <a:lnTo>
                  <a:pt x="621377" y="7904"/>
                </a:lnTo>
                <a:lnTo>
                  <a:pt x="627624" y="12278"/>
                </a:lnTo>
                <a:lnTo>
                  <a:pt x="635291" y="20535"/>
                </a:lnTo>
                <a:lnTo>
                  <a:pt x="584358" y="20535"/>
                </a:lnTo>
                <a:lnTo>
                  <a:pt x="579509" y="21502"/>
                </a:lnTo>
                <a:lnTo>
                  <a:pt x="555044" y="55928"/>
                </a:lnTo>
                <a:lnTo>
                  <a:pt x="555044" y="69005"/>
                </a:lnTo>
                <a:lnTo>
                  <a:pt x="579509" y="103385"/>
                </a:lnTo>
                <a:lnTo>
                  <a:pt x="584358" y="104336"/>
                </a:lnTo>
                <a:lnTo>
                  <a:pt x="635462" y="104336"/>
                </a:lnTo>
                <a:lnTo>
                  <a:pt x="627624" y="112778"/>
                </a:lnTo>
                <a:lnTo>
                  <a:pt x="621377" y="117137"/>
                </a:lnTo>
                <a:lnTo>
                  <a:pt x="606767" y="123399"/>
                </a:lnTo>
                <a:lnTo>
                  <a:pt x="598663" y="124964"/>
                </a:lnTo>
                <a:close/>
              </a:path>
              <a:path w="1078864" h="125095">
                <a:moveTo>
                  <a:pt x="635462" y="104336"/>
                </a:moveTo>
                <a:lnTo>
                  <a:pt x="595162" y="104336"/>
                </a:lnTo>
                <a:lnTo>
                  <a:pt x="599998" y="103385"/>
                </a:lnTo>
                <a:lnTo>
                  <a:pt x="608530" y="99578"/>
                </a:lnTo>
                <a:lnTo>
                  <a:pt x="624386" y="69005"/>
                </a:lnTo>
                <a:lnTo>
                  <a:pt x="624386" y="55928"/>
                </a:lnTo>
                <a:lnTo>
                  <a:pt x="599998" y="21502"/>
                </a:lnTo>
                <a:lnTo>
                  <a:pt x="595162" y="20535"/>
                </a:lnTo>
                <a:lnTo>
                  <a:pt x="635291" y="20535"/>
                </a:lnTo>
                <a:lnTo>
                  <a:pt x="637999" y="23451"/>
                </a:lnTo>
                <a:lnTo>
                  <a:pt x="642006" y="30051"/>
                </a:lnTo>
                <a:lnTo>
                  <a:pt x="647653" y="45277"/>
                </a:lnTo>
                <a:lnTo>
                  <a:pt x="649066" y="53534"/>
                </a:lnTo>
                <a:lnTo>
                  <a:pt x="649066" y="71399"/>
                </a:lnTo>
                <a:lnTo>
                  <a:pt x="647653" y="79703"/>
                </a:lnTo>
                <a:lnTo>
                  <a:pt x="642006" y="94989"/>
                </a:lnTo>
                <a:lnTo>
                  <a:pt x="637999" y="101604"/>
                </a:lnTo>
                <a:lnTo>
                  <a:pt x="635462" y="104336"/>
                </a:lnTo>
                <a:close/>
              </a:path>
              <a:path w="1078864" h="125095">
                <a:moveTo>
                  <a:pt x="729206" y="123675"/>
                </a:moveTo>
                <a:lnTo>
                  <a:pt x="662533" y="123675"/>
                </a:lnTo>
                <a:lnTo>
                  <a:pt x="662533" y="1381"/>
                </a:lnTo>
                <a:lnTo>
                  <a:pt x="686753" y="1381"/>
                </a:lnTo>
                <a:lnTo>
                  <a:pt x="686753" y="103784"/>
                </a:lnTo>
                <a:lnTo>
                  <a:pt x="729206" y="103784"/>
                </a:lnTo>
                <a:lnTo>
                  <a:pt x="729206" y="123675"/>
                </a:lnTo>
                <a:close/>
              </a:path>
              <a:path w="1078864" h="125095">
                <a:moveTo>
                  <a:pt x="804989" y="124964"/>
                </a:moveTo>
                <a:lnTo>
                  <a:pt x="787185" y="124964"/>
                </a:lnTo>
                <a:lnTo>
                  <a:pt x="779081" y="123399"/>
                </a:lnTo>
                <a:lnTo>
                  <a:pt x="747770" y="101604"/>
                </a:lnTo>
                <a:lnTo>
                  <a:pt x="736598" y="71399"/>
                </a:lnTo>
                <a:lnTo>
                  <a:pt x="736598" y="53534"/>
                </a:lnTo>
                <a:lnTo>
                  <a:pt x="758207" y="12263"/>
                </a:lnTo>
                <a:lnTo>
                  <a:pt x="787185" y="0"/>
                </a:lnTo>
                <a:lnTo>
                  <a:pt x="804989" y="0"/>
                </a:lnTo>
                <a:lnTo>
                  <a:pt x="813093" y="1580"/>
                </a:lnTo>
                <a:lnTo>
                  <a:pt x="827704" y="7904"/>
                </a:lnTo>
                <a:lnTo>
                  <a:pt x="833950" y="12278"/>
                </a:lnTo>
                <a:lnTo>
                  <a:pt x="841617" y="20535"/>
                </a:lnTo>
                <a:lnTo>
                  <a:pt x="790684" y="20535"/>
                </a:lnTo>
                <a:lnTo>
                  <a:pt x="785833" y="21502"/>
                </a:lnTo>
                <a:lnTo>
                  <a:pt x="761368" y="55928"/>
                </a:lnTo>
                <a:lnTo>
                  <a:pt x="761368" y="69005"/>
                </a:lnTo>
                <a:lnTo>
                  <a:pt x="785833" y="103385"/>
                </a:lnTo>
                <a:lnTo>
                  <a:pt x="790684" y="104336"/>
                </a:lnTo>
                <a:lnTo>
                  <a:pt x="841788" y="104336"/>
                </a:lnTo>
                <a:lnTo>
                  <a:pt x="833950" y="112778"/>
                </a:lnTo>
                <a:lnTo>
                  <a:pt x="827704" y="117137"/>
                </a:lnTo>
                <a:lnTo>
                  <a:pt x="813093" y="123399"/>
                </a:lnTo>
                <a:lnTo>
                  <a:pt x="804989" y="124964"/>
                </a:lnTo>
                <a:close/>
              </a:path>
              <a:path w="1078864" h="125095">
                <a:moveTo>
                  <a:pt x="841788" y="104336"/>
                </a:moveTo>
                <a:lnTo>
                  <a:pt x="801489" y="104336"/>
                </a:lnTo>
                <a:lnTo>
                  <a:pt x="806324" y="103385"/>
                </a:lnTo>
                <a:lnTo>
                  <a:pt x="814856" y="99578"/>
                </a:lnTo>
                <a:lnTo>
                  <a:pt x="830712" y="69005"/>
                </a:lnTo>
                <a:lnTo>
                  <a:pt x="830712" y="55928"/>
                </a:lnTo>
                <a:lnTo>
                  <a:pt x="806324" y="21502"/>
                </a:lnTo>
                <a:lnTo>
                  <a:pt x="801489" y="20535"/>
                </a:lnTo>
                <a:lnTo>
                  <a:pt x="841617" y="20535"/>
                </a:lnTo>
                <a:lnTo>
                  <a:pt x="844325" y="23451"/>
                </a:lnTo>
                <a:lnTo>
                  <a:pt x="848333" y="30051"/>
                </a:lnTo>
                <a:lnTo>
                  <a:pt x="853979" y="45277"/>
                </a:lnTo>
                <a:lnTo>
                  <a:pt x="855392" y="53534"/>
                </a:lnTo>
                <a:lnTo>
                  <a:pt x="855392" y="71399"/>
                </a:lnTo>
                <a:lnTo>
                  <a:pt x="853979" y="79703"/>
                </a:lnTo>
                <a:lnTo>
                  <a:pt x="848333" y="94989"/>
                </a:lnTo>
                <a:lnTo>
                  <a:pt x="844325" y="101604"/>
                </a:lnTo>
                <a:lnTo>
                  <a:pt x="841788" y="104336"/>
                </a:lnTo>
                <a:close/>
              </a:path>
              <a:path w="1078864" h="125095">
                <a:moveTo>
                  <a:pt x="936976" y="124964"/>
                </a:moveTo>
                <a:lnTo>
                  <a:pt x="929179" y="124964"/>
                </a:lnTo>
                <a:lnTo>
                  <a:pt x="921941" y="124674"/>
                </a:lnTo>
                <a:lnTo>
                  <a:pt x="876043" y="101773"/>
                </a:lnTo>
                <a:lnTo>
                  <a:pt x="863888" y="62436"/>
                </a:lnTo>
                <a:lnTo>
                  <a:pt x="864164" y="55716"/>
                </a:lnTo>
                <a:lnTo>
                  <a:pt x="886465" y="11971"/>
                </a:lnTo>
                <a:lnTo>
                  <a:pt x="926876" y="0"/>
                </a:lnTo>
                <a:lnTo>
                  <a:pt x="931849" y="0"/>
                </a:lnTo>
                <a:lnTo>
                  <a:pt x="968624" y="13721"/>
                </a:lnTo>
                <a:lnTo>
                  <a:pt x="971080" y="16115"/>
                </a:lnTo>
                <a:lnTo>
                  <a:pt x="968270" y="20535"/>
                </a:lnTo>
                <a:lnTo>
                  <a:pt x="920369" y="20535"/>
                </a:lnTo>
                <a:lnTo>
                  <a:pt x="915181" y="21533"/>
                </a:lnTo>
                <a:lnTo>
                  <a:pt x="889534" y="50357"/>
                </a:lnTo>
                <a:lnTo>
                  <a:pt x="888659" y="69312"/>
                </a:lnTo>
                <a:lnTo>
                  <a:pt x="889611" y="75451"/>
                </a:lnTo>
                <a:lnTo>
                  <a:pt x="917054" y="104935"/>
                </a:lnTo>
                <a:lnTo>
                  <a:pt x="922518" y="105902"/>
                </a:lnTo>
                <a:lnTo>
                  <a:pt x="970895" y="105902"/>
                </a:lnTo>
                <a:lnTo>
                  <a:pt x="970895" y="111888"/>
                </a:lnTo>
                <a:lnTo>
                  <a:pt x="964756" y="116492"/>
                </a:lnTo>
                <a:lnTo>
                  <a:pt x="958217" y="119823"/>
                </a:lnTo>
                <a:lnTo>
                  <a:pt x="944342" y="123936"/>
                </a:lnTo>
                <a:lnTo>
                  <a:pt x="936976" y="124964"/>
                </a:lnTo>
                <a:close/>
              </a:path>
              <a:path w="1078864" h="125095">
                <a:moveTo>
                  <a:pt x="958232" y="30558"/>
                </a:moveTo>
                <a:lnTo>
                  <a:pt x="956345" y="30143"/>
                </a:lnTo>
                <a:lnTo>
                  <a:pt x="952416" y="27749"/>
                </a:lnTo>
                <a:lnTo>
                  <a:pt x="950513" y="26659"/>
                </a:lnTo>
                <a:lnTo>
                  <a:pt x="929577" y="20535"/>
                </a:lnTo>
                <a:lnTo>
                  <a:pt x="968270" y="20535"/>
                </a:lnTo>
                <a:lnTo>
                  <a:pt x="964173" y="26982"/>
                </a:lnTo>
                <a:lnTo>
                  <a:pt x="963128" y="28701"/>
                </a:lnTo>
                <a:lnTo>
                  <a:pt x="961733" y="29760"/>
                </a:lnTo>
                <a:lnTo>
                  <a:pt x="958232" y="30558"/>
                </a:lnTo>
                <a:close/>
              </a:path>
              <a:path w="1078864" h="125095">
                <a:moveTo>
                  <a:pt x="970895" y="105902"/>
                </a:moveTo>
                <a:lnTo>
                  <a:pt x="932585" y="105902"/>
                </a:lnTo>
                <a:lnTo>
                  <a:pt x="936223" y="105487"/>
                </a:lnTo>
                <a:lnTo>
                  <a:pt x="942669" y="103830"/>
                </a:lnTo>
                <a:lnTo>
                  <a:pt x="945847" y="102679"/>
                </a:lnTo>
                <a:lnTo>
                  <a:pt x="948978" y="101205"/>
                </a:lnTo>
                <a:lnTo>
                  <a:pt x="948978" y="79841"/>
                </a:lnTo>
                <a:lnTo>
                  <a:pt x="933415" y="79841"/>
                </a:lnTo>
                <a:lnTo>
                  <a:pt x="932232" y="79411"/>
                </a:lnTo>
                <a:lnTo>
                  <a:pt x="930452" y="77692"/>
                </a:lnTo>
                <a:lnTo>
                  <a:pt x="930007" y="76648"/>
                </a:lnTo>
                <a:lnTo>
                  <a:pt x="930007" y="61791"/>
                </a:lnTo>
                <a:lnTo>
                  <a:pt x="970895" y="61791"/>
                </a:lnTo>
                <a:lnTo>
                  <a:pt x="970895" y="105902"/>
                </a:lnTo>
                <a:close/>
              </a:path>
              <a:path w="1078864" h="125095">
                <a:moveTo>
                  <a:pt x="1040203" y="123675"/>
                </a:moveTo>
                <a:lnTo>
                  <a:pt x="1016260" y="123675"/>
                </a:lnTo>
                <a:lnTo>
                  <a:pt x="1016260" y="76341"/>
                </a:lnTo>
                <a:lnTo>
                  <a:pt x="977860" y="1381"/>
                </a:lnTo>
                <a:lnTo>
                  <a:pt x="1001280" y="1381"/>
                </a:lnTo>
                <a:lnTo>
                  <a:pt x="1002877" y="1872"/>
                </a:lnTo>
                <a:lnTo>
                  <a:pt x="1005333" y="3837"/>
                </a:lnTo>
                <a:lnTo>
                  <a:pt x="1006346" y="5126"/>
                </a:lnTo>
                <a:lnTo>
                  <a:pt x="1007143" y="6722"/>
                </a:lnTo>
                <a:lnTo>
                  <a:pt x="1022295" y="46320"/>
                </a:lnTo>
                <a:lnTo>
                  <a:pt x="1023550" y="48715"/>
                </a:lnTo>
                <a:lnTo>
                  <a:pt x="1024687" y="50986"/>
                </a:lnTo>
                <a:lnTo>
                  <a:pt x="1026712" y="55284"/>
                </a:lnTo>
                <a:lnTo>
                  <a:pt x="1027618" y="57432"/>
                </a:lnTo>
                <a:lnTo>
                  <a:pt x="1028415" y="59581"/>
                </a:lnTo>
                <a:lnTo>
                  <a:pt x="1048862" y="59581"/>
                </a:lnTo>
                <a:lnTo>
                  <a:pt x="1040297" y="76341"/>
                </a:lnTo>
                <a:lnTo>
                  <a:pt x="1040203" y="123675"/>
                </a:lnTo>
                <a:close/>
              </a:path>
              <a:path w="1078864" h="125095">
                <a:moveTo>
                  <a:pt x="1048862" y="59581"/>
                </a:moveTo>
                <a:lnTo>
                  <a:pt x="1028415" y="59581"/>
                </a:lnTo>
                <a:lnTo>
                  <a:pt x="1029091" y="57432"/>
                </a:lnTo>
                <a:lnTo>
                  <a:pt x="1029920" y="55284"/>
                </a:lnTo>
                <a:lnTo>
                  <a:pt x="1031884" y="50986"/>
                </a:lnTo>
                <a:lnTo>
                  <a:pt x="1033005" y="48684"/>
                </a:lnTo>
                <a:lnTo>
                  <a:pt x="1034252" y="46228"/>
                </a:lnTo>
                <a:lnTo>
                  <a:pt x="1049227" y="6722"/>
                </a:lnTo>
                <a:lnTo>
                  <a:pt x="1049902" y="5433"/>
                </a:lnTo>
                <a:lnTo>
                  <a:pt x="1050885" y="4220"/>
                </a:lnTo>
                <a:lnTo>
                  <a:pt x="1053463" y="1949"/>
                </a:lnTo>
                <a:lnTo>
                  <a:pt x="1055121" y="1381"/>
                </a:lnTo>
                <a:lnTo>
                  <a:pt x="1078605" y="1381"/>
                </a:lnTo>
                <a:lnTo>
                  <a:pt x="1048862" y="59581"/>
                </a:lnTo>
                <a:close/>
              </a:path>
            </a:pathLst>
          </a:custGeom>
          <a:solidFill>
            <a:srgbClr val="FFFFFF"/>
          </a:solidFill>
        </p:spPr>
        <p:txBody>
          <a:bodyPr wrap="square" lIns="0" tIns="0" rIns="0" bIns="0" rtlCol="0"/>
          <a:lstStyle/>
          <a:p>
            <a:endParaRPr/>
          </a:p>
        </p:txBody>
      </p:sp>
      <p:pic>
        <p:nvPicPr>
          <p:cNvPr id="16" name="object 16"/>
          <p:cNvPicPr/>
          <p:nvPr/>
        </p:nvPicPr>
        <p:blipFill>
          <a:blip r:embed="rId6" cstate="print"/>
          <a:stretch>
            <a:fillRect/>
          </a:stretch>
        </p:blipFill>
        <p:spPr>
          <a:xfrm>
            <a:off x="1767857" y="3874492"/>
            <a:ext cx="733528" cy="149184"/>
          </a:xfrm>
          <a:prstGeom prst="rect">
            <a:avLst/>
          </a:prstGeom>
        </p:spPr>
      </p:pic>
      <p:sp>
        <p:nvSpPr>
          <p:cNvPr id="17" name="object 17"/>
          <p:cNvSpPr/>
          <p:nvPr/>
        </p:nvSpPr>
        <p:spPr>
          <a:xfrm>
            <a:off x="3283807" y="3421864"/>
            <a:ext cx="371475" cy="125095"/>
          </a:xfrm>
          <a:custGeom>
            <a:avLst/>
            <a:gdLst/>
            <a:ahLst/>
            <a:cxnLst/>
            <a:rect l="l" t="t" r="r" b="b"/>
            <a:pathLst>
              <a:path w="371475" h="125095">
                <a:moveTo>
                  <a:pt x="16576" y="38247"/>
                </a:moveTo>
                <a:lnTo>
                  <a:pt x="1841" y="35730"/>
                </a:lnTo>
                <a:lnTo>
                  <a:pt x="2762" y="29775"/>
                </a:lnTo>
                <a:lnTo>
                  <a:pt x="4420" y="24572"/>
                </a:lnTo>
                <a:lnTo>
                  <a:pt x="37848" y="0"/>
                </a:lnTo>
                <a:lnTo>
                  <a:pt x="48837" y="0"/>
                </a:lnTo>
                <a:lnTo>
                  <a:pt x="77231" y="18601"/>
                </a:lnTo>
                <a:lnTo>
                  <a:pt x="39598" y="18601"/>
                </a:lnTo>
                <a:lnTo>
                  <a:pt x="37572" y="18939"/>
                </a:lnTo>
                <a:lnTo>
                  <a:pt x="24587" y="31678"/>
                </a:lnTo>
                <a:lnTo>
                  <a:pt x="23605" y="34502"/>
                </a:lnTo>
                <a:lnTo>
                  <a:pt x="22270" y="36344"/>
                </a:lnTo>
                <a:lnTo>
                  <a:pt x="18893" y="38063"/>
                </a:lnTo>
                <a:lnTo>
                  <a:pt x="16576" y="38247"/>
                </a:lnTo>
                <a:close/>
              </a:path>
              <a:path w="371475" h="125095">
                <a:moveTo>
                  <a:pt x="82695" y="123675"/>
                </a:moveTo>
                <a:lnTo>
                  <a:pt x="0" y="123675"/>
                </a:lnTo>
                <a:lnTo>
                  <a:pt x="0" y="114804"/>
                </a:lnTo>
                <a:lnTo>
                  <a:pt x="291" y="113284"/>
                </a:lnTo>
                <a:lnTo>
                  <a:pt x="1458" y="110030"/>
                </a:lnTo>
                <a:lnTo>
                  <a:pt x="2486" y="108511"/>
                </a:lnTo>
                <a:lnTo>
                  <a:pt x="3959" y="107099"/>
                </a:lnTo>
                <a:lnTo>
                  <a:pt x="39506" y="70540"/>
                </a:lnTo>
                <a:lnTo>
                  <a:pt x="57922" y="39567"/>
                </a:lnTo>
                <a:lnTo>
                  <a:pt x="57914" y="29775"/>
                </a:lnTo>
                <a:lnTo>
                  <a:pt x="56604" y="25815"/>
                </a:lnTo>
                <a:lnTo>
                  <a:pt x="50955" y="20044"/>
                </a:lnTo>
                <a:lnTo>
                  <a:pt x="46965" y="18601"/>
                </a:lnTo>
                <a:lnTo>
                  <a:pt x="77231" y="18601"/>
                </a:lnTo>
                <a:lnTo>
                  <a:pt x="79948" y="25094"/>
                </a:lnTo>
                <a:lnTo>
                  <a:pt x="80836" y="29775"/>
                </a:lnTo>
                <a:lnTo>
                  <a:pt x="80854" y="39567"/>
                </a:lnTo>
                <a:lnTo>
                  <a:pt x="80209" y="43727"/>
                </a:lnTo>
                <a:lnTo>
                  <a:pt x="31126" y="105718"/>
                </a:lnTo>
                <a:lnTo>
                  <a:pt x="81220" y="105718"/>
                </a:lnTo>
                <a:lnTo>
                  <a:pt x="81974" y="106424"/>
                </a:lnTo>
                <a:lnTo>
                  <a:pt x="82695" y="108204"/>
                </a:lnTo>
                <a:lnTo>
                  <a:pt x="82695" y="123675"/>
                </a:lnTo>
                <a:close/>
              </a:path>
              <a:path w="371475" h="125095">
                <a:moveTo>
                  <a:pt x="81220" y="105718"/>
                </a:moveTo>
                <a:lnTo>
                  <a:pt x="31126" y="105718"/>
                </a:lnTo>
                <a:lnTo>
                  <a:pt x="33888" y="104858"/>
                </a:lnTo>
                <a:lnTo>
                  <a:pt x="36651" y="104198"/>
                </a:lnTo>
                <a:lnTo>
                  <a:pt x="42176" y="103277"/>
                </a:lnTo>
                <a:lnTo>
                  <a:pt x="44755" y="103047"/>
                </a:lnTo>
                <a:lnTo>
                  <a:pt x="77201" y="103047"/>
                </a:lnTo>
                <a:lnTo>
                  <a:pt x="79089" y="103722"/>
                </a:lnTo>
                <a:lnTo>
                  <a:pt x="81220" y="105718"/>
                </a:lnTo>
                <a:close/>
              </a:path>
              <a:path w="371475" h="125095">
                <a:moveTo>
                  <a:pt x="143703" y="124964"/>
                </a:moveTo>
                <a:lnTo>
                  <a:pt x="131178" y="124964"/>
                </a:lnTo>
                <a:lnTo>
                  <a:pt x="125392" y="123721"/>
                </a:lnTo>
                <a:lnTo>
                  <a:pt x="97013" y="90247"/>
                </a:lnTo>
                <a:lnTo>
                  <a:pt x="93698" y="62436"/>
                </a:lnTo>
                <a:lnTo>
                  <a:pt x="93905" y="54692"/>
                </a:lnTo>
                <a:lnTo>
                  <a:pt x="110151" y="10114"/>
                </a:lnTo>
                <a:lnTo>
                  <a:pt x="131178" y="0"/>
                </a:lnTo>
                <a:lnTo>
                  <a:pt x="143703" y="0"/>
                </a:lnTo>
                <a:lnTo>
                  <a:pt x="149519" y="1258"/>
                </a:lnTo>
                <a:lnTo>
                  <a:pt x="160263" y="6292"/>
                </a:lnTo>
                <a:lnTo>
                  <a:pt x="164929" y="10114"/>
                </a:lnTo>
                <a:lnTo>
                  <a:pt x="171272" y="18325"/>
                </a:lnTo>
                <a:lnTo>
                  <a:pt x="134739" y="18325"/>
                </a:lnTo>
                <a:lnTo>
                  <a:pt x="132145" y="18985"/>
                </a:lnTo>
                <a:lnTo>
                  <a:pt x="116628" y="53718"/>
                </a:lnTo>
                <a:lnTo>
                  <a:pt x="116628" y="71215"/>
                </a:lnTo>
                <a:lnTo>
                  <a:pt x="134739" y="106638"/>
                </a:lnTo>
                <a:lnTo>
                  <a:pt x="171293" y="106638"/>
                </a:lnTo>
                <a:lnTo>
                  <a:pt x="164929" y="114926"/>
                </a:lnTo>
                <a:lnTo>
                  <a:pt x="160263" y="118748"/>
                </a:lnTo>
                <a:lnTo>
                  <a:pt x="149519" y="123721"/>
                </a:lnTo>
                <a:lnTo>
                  <a:pt x="143703" y="124964"/>
                </a:lnTo>
                <a:close/>
              </a:path>
              <a:path w="371475" h="125095">
                <a:moveTo>
                  <a:pt x="171293" y="106638"/>
                </a:moveTo>
                <a:lnTo>
                  <a:pt x="140142" y="106638"/>
                </a:lnTo>
                <a:lnTo>
                  <a:pt x="142766" y="105979"/>
                </a:lnTo>
                <a:lnTo>
                  <a:pt x="147862" y="103339"/>
                </a:lnTo>
                <a:lnTo>
                  <a:pt x="158621" y="71215"/>
                </a:lnTo>
                <a:lnTo>
                  <a:pt x="158621" y="53718"/>
                </a:lnTo>
                <a:lnTo>
                  <a:pt x="142766" y="18985"/>
                </a:lnTo>
                <a:lnTo>
                  <a:pt x="140142" y="18325"/>
                </a:lnTo>
                <a:lnTo>
                  <a:pt x="171272" y="18325"/>
                </a:lnTo>
                <a:lnTo>
                  <a:pt x="181551" y="62436"/>
                </a:lnTo>
                <a:lnTo>
                  <a:pt x="181341" y="70183"/>
                </a:lnTo>
                <a:lnTo>
                  <a:pt x="172848" y="104613"/>
                </a:lnTo>
                <a:lnTo>
                  <a:pt x="171293" y="106638"/>
                </a:lnTo>
                <a:close/>
              </a:path>
              <a:path w="371475" h="125095">
                <a:moveTo>
                  <a:pt x="239132" y="124964"/>
                </a:moveTo>
                <a:lnTo>
                  <a:pt x="226609" y="124964"/>
                </a:lnTo>
                <a:lnTo>
                  <a:pt x="220823" y="123721"/>
                </a:lnTo>
                <a:lnTo>
                  <a:pt x="192445" y="90247"/>
                </a:lnTo>
                <a:lnTo>
                  <a:pt x="189129" y="62436"/>
                </a:lnTo>
                <a:lnTo>
                  <a:pt x="189336" y="54692"/>
                </a:lnTo>
                <a:lnTo>
                  <a:pt x="205582" y="10114"/>
                </a:lnTo>
                <a:lnTo>
                  <a:pt x="226609" y="0"/>
                </a:lnTo>
                <a:lnTo>
                  <a:pt x="239132" y="0"/>
                </a:lnTo>
                <a:lnTo>
                  <a:pt x="244950" y="1258"/>
                </a:lnTo>
                <a:lnTo>
                  <a:pt x="255693" y="6292"/>
                </a:lnTo>
                <a:lnTo>
                  <a:pt x="260359" y="10114"/>
                </a:lnTo>
                <a:lnTo>
                  <a:pt x="266703" y="18325"/>
                </a:lnTo>
                <a:lnTo>
                  <a:pt x="230170" y="18325"/>
                </a:lnTo>
                <a:lnTo>
                  <a:pt x="227577" y="18985"/>
                </a:lnTo>
                <a:lnTo>
                  <a:pt x="212059" y="53718"/>
                </a:lnTo>
                <a:lnTo>
                  <a:pt x="212059" y="71215"/>
                </a:lnTo>
                <a:lnTo>
                  <a:pt x="230170" y="106638"/>
                </a:lnTo>
                <a:lnTo>
                  <a:pt x="266724" y="106638"/>
                </a:lnTo>
                <a:lnTo>
                  <a:pt x="260359" y="114926"/>
                </a:lnTo>
                <a:lnTo>
                  <a:pt x="255693" y="118748"/>
                </a:lnTo>
                <a:lnTo>
                  <a:pt x="244950" y="123721"/>
                </a:lnTo>
                <a:lnTo>
                  <a:pt x="239132" y="124964"/>
                </a:lnTo>
                <a:close/>
              </a:path>
              <a:path w="371475" h="125095">
                <a:moveTo>
                  <a:pt x="266724" y="106638"/>
                </a:moveTo>
                <a:lnTo>
                  <a:pt x="235571" y="106638"/>
                </a:lnTo>
                <a:lnTo>
                  <a:pt x="238197" y="105979"/>
                </a:lnTo>
                <a:lnTo>
                  <a:pt x="243293" y="103339"/>
                </a:lnTo>
                <a:lnTo>
                  <a:pt x="254052" y="71215"/>
                </a:lnTo>
                <a:lnTo>
                  <a:pt x="254052" y="53718"/>
                </a:lnTo>
                <a:lnTo>
                  <a:pt x="238197" y="18985"/>
                </a:lnTo>
                <a:lnTo>
                  <a:pt x="235571" y="18325"/>
                </a:lnTo>
                <a:lnTo>
                  <a:pt x="266703" y="18325"/>
                </a:lnTo>
                <a:lnTo>
                  <a:pt x="276982" y="62436"/>
                </a:lnTo>
                <a:lnTo>
                  <a:pt x="276772" y="70183"/>
                </a:lnTo>
                <a:lnTo>
                  <a:pt x="268280" y="104613"/>
                </a:lnTo>
                <a:lnTo>
                  <a:pt x="266724" y="106638"/>
                </a:lnTo>
                <a:close/>
              </a:path>
              <a:path w="371475" h="125095">
                <a:moveTo>
                  <a:pt x="316146" y="123675"/>
                </a:moveTo>
                <a:lnTo>
                  <a:pt x="296807" y="123675"/>
                </a:lnTo>
                <a:lnTo>
                  <a:pt x="341747" y="31862"/>
                </a:lnTo>
                <a:lnTo>
                  <a:pt x="348745" y="21364"/>
                </a:lnTo>
                <a:lnTo>
                  <a:pt x="292019" y="21364"/>
                </a:lnTo>
                <a:lnTo>
                  <a:pt x="290851" y="20858"/>
                </a:lnTo>
                <a:lnTo>
                  <a:pt x="288766" y="18832"/>
                </a:lnTo>
                <a:lnTo>
                  <a:pt x="288243" y="17650"/>
                </a:lnTo>
                <a:lnTo>
                  <a:pt x="288243" y="1381"/>
                </a:lnTo>
                <a:lnTo>
                  <a:pt x="371307" y="1381"/>
                </a:lnTo>
                <a:lnTo>
                  <a:pt x="371307" y="13690"/>
                </a:lnTo>
                <a:lnTo>
                  <a:pt x="324710" y="116124"/>
                </a:lnTo>
                <a:lnTo>
                  <a:pt x="318617" y="122938"/>
                </a:lnTo>
                <a:lnTo>
                  <a:pt x="316146" y="123675"/>
                </a:lnTo>
                <a:close/>
              </a:path>
            </a:pathLst>
          </a:custGeom>
          <a:solidFill>
            <a:srgbClr val="FFFFFF"/>
          </a:solidFill>
        </p:spPr>
        <p:txBody>
          <a:bodyPr wrap="square" lIns="0" tIns="0" rIns="0" bIns="0" rtlCol="0"/>
          <a:lstStyle/>
          <a:p>
            <a:endParaRPr/>
          </a:p>
        </p:txBody>
      </p:sp>
      <p:sp>
        <p:nvSpPr>
          <p:cNvPr id="18" name="object 18"/>
          <p:cNvSpPr/>
          <p:nvPr/>
        </p:nvSpPr>
        <p:spPr>
          <a:xfrm>
            <a:off x="4624790" y="3415326"/>
            <a:ext cx="370840" cy="132080"/>
          </a:xfrm>
          <a:custGeom>
            <a:avLst/>
            <a:gdLst/>
            <a:ahLst/>
            <a:cxnLst/>
            <a:rect l="l" t="t" r="r" b="b"/>
            <a:pathLst>
              <a:path w="370839" h="132079">
                <a:moveTo>
                  <a:pt x="16576" y="44786"/>
                </a:moveTo>
                <a:lnTo>
                  <a:pt x="1841" y="42268"/>
                </a:lnTo>
                <a:lnTo>
                  <a:pt x="2762" y="36313"/>
                </a:lnTo>
                <a:lnTo>
                  <a:pt x="4420" y="31110"/>
                </a:lnTo>
                <a:lnTo>
                  <a:pt x="37848" y="6538"/>
                </a:lnTo>
                <a:lnTo>
                  <a:pt x="48837" y="6538"/>
                </a:lnTo>
                <a:lnTo>
                  <a:pt x="77231" y="25140"/>
                </a:lnTo>
                <a:lnTo>
                  <a:pt x="39598" y="25140"/>
                </a:lnTo>
                <a:lnTo>
                  <a:pt x="37572" y="25477"/>
                </a:lnTo>
                <a:lnTo>
                  <a:pt x="24587" y="38216"/>
                </a:lnTo>
                <a:lnTo>
                  <a:pt x="23605" y="41041"/>
                </a:lnTo>
                <a:lnTo>
                  <a:pt x="22270" y="42882"/>
                </a:lnTo>
                <a:lnTo>
                  <a:pt x="18893" y="44601"/>
                </a:lnTo>
                <a:lnTo>
                  <a:pt x="16576" y="44786"/>
                </a:lnTo>
                <a:close/>
              </a:path>
              <a:path w="370839" h="132079">
                <a:moveTo>
                  <a:pt x="82695" y="130213"/>
                </a:moveTo>
                <a:lnTo>
                  <a:pt x="0" y="130213"/>
                </a:lnTo>
                <a:lnTo>
                  <a:pt x="0" y="121342"/>
                </a:lnTo>
                <a:lnTo>
                  <a:pt x="291" y="119823"/>
                </a:lnTo>
                <a:lnTo>
                  <a:pt x="1458" y="116569"/>
                </a:lnTo>
                <a:lnTo>
                  <a:pt x="2486" y="115049"/>
                </a:lnTo>
                <a:lnTo>
                  <a:pt x="3959" y="113637"/>
                </a:lnTo>
                <a:lnTo>
                  <a:pt x="39506" y="77078"/>
                </a:lnTo>
                <a:lnTo>
                  <a:pt x="57922" y="46105"/>
                </a:lnTo>
                <a:lnTo>
                  <a:pt x="57914" y="36313"/>
                </a:lnTo>
                <a:lnTo>
                  <a:pt x="56604" y="32353"/>
                </a:lnTo>
                <a:lnTo>
                  <a:pt x="50955" y="26583"/>
                </a:lnTo>
                <a:lnTo>
                  <a:pt x="46965" y="25140"/>
                </a:lnTo>
                <a:lnTo>
                  <a:pt x="77231" y="25140"/>
                </a:lnTo>
                <a:lnTo>
                  <a:pt x="79948" y="31632"/>
                </a:lnTo>
                <a:lnTo>
                  <a:pt x="80836" y="36313"/>
                </a:lnTo>
                <a:lnTo>
                  <a:pt x="80854" y="46105"/>
                </a:lnTo>
                <a:lnTo>
                  <a:pt x="80209" y="50265"/>
                </a:lnTo>
                <a:lnTo>
                  <a:pt x="31126" y="112256"/>
                </a:lnTo>
                <a:lnTo>
                  <a:pt x="81220" y="112256"/>
                </a:lnTo>
                <a:lnTo>
                  <a:pt x="81974" y="112962"/>
                </a:lnTo>
                <a:lnTo>
                  <a:pt x="82695" y="114742"/>
                </a:lnTo>
                <a:lnTo>
                  <a:pt x="82695" y="130213"/>
                </a:lnTo>
                <a:close/>
              </a:path>
              <a:path w="370839" h="132079">
                <a:moveTo>
                  <a:pt x="81220" y="112256"/>
                </a:moveTo>
                <a:lnTo>
                  <a:pt x="31126" y="112256"/>
                </a:lnTo>
                <a:lnTo>
                  <a:pt x="33888" y="111396"/>
                </a:lnTo>
                <a:lnTo>
                  <a:pt x="36651" y="110737"/>
                </a:lnTo>
                <a:lnTo>
                  <a:pt x="42176" y="109816"/>
                </a:lnTo>
                <a:lnTo>
                  <a:pt x="44755" y="109585"/>
                </a:lnTo>
                <a:lnTo>
                  <a:pt x="77201" y="109585"/>
                </a:lnTo>
                <a:lnTo>
                  <a:pt x="79089" y="110261"/>
                </a:lnTo>
                <a:lnTo>
                  <a:pt x="81220" y="112256"/>
                </a:lnTo>
                <a:close/>
              </a:path>
              <a:path w="370839" h="132079">
                <a:moveTo>
                  <a:pt x="143703" y="131503"/>
                </a:moveTo>
                <a:lnTo>
                  <a:pt x="131178" y="131503"/>
                </a:lnTo>
                <a:lnTo>
                  <a:pt x="125392" y="130259"/>
                </a:lnTo>
                <a:lnTo>
                  <a:pt x="97013" y="96785"/>
                </a:lnTo>
                <a:lnTo>
                  <a:pt x="93698" y="68974"/>
                </a:lnTo>
                <a:lnTo>
                  <a:pt x="93905" y="61230"/>
                </a:lnTo>
                <a:lnTo>
                  <a:pt x="110151" y="16652"/>
                </a:lnTo>
                <a:lnTo>
                  <a:pt x="131178" y="6538"/>
                </a:lnTo>
                <a:lnTo>
                  <a:pt x="143703" y="6538"/>
                </a:lnTo>
                <a:lnTo>
                  <a:pt x="149519" y="7796"/>
                </a:lnTo>
                <a:lnTo>
                  <a:pt x="160263" y="12831"/>
                </a:lnTo>
                <a:lnTo>
                  <a:pt x="164929" y="16652"/>
                </a:lnTo>
                <a:lnTo>
                  <a:pt x="171272" y="24864"/>
                </a:lnTo>
                <a:lnTo>
                  <a:pt x="134739" y="24864"/>
                </a:lnTo>
                <a:lnTo>
                  <a:pt x="132145" y="25524"/>
                </a:lnTo>
                <a:lnTo>
                  <a:pt x="116628" y="60256"/>
                </a:lnTo>
                <a:lnTo>
                  <a:pt x="116628" y="77753"/>
                </a:lnTo>
                <a:lnTo>
                  <a:pt x="134739" y="113177"/>
                </a:lnTo>
                <a:lnTo>
                  <a:pt x="171293" y="113177"/>
                </a:lnTo>
                <a:lnTo>
                  <a:pt x="164929" y="121465"/>
                </a:lnTo>
                <a:lnTo>
                  <a:pt x="160263" y="125287"/>
                </a:lnTo>
                <a:lnTo>
                  <a:pt x="149519" y="130259"/>
                </a:lnTo>
                <a:lnTo>
                  <a:pt x="143703" y="131503"/>
                </a:lnTo>
                <a:close/>
              </a:path>
              <a:path w="370839" h="132079">
                <a:moveTo>
                  <a:pt x="171293" y="113177"/>
                </a:moveTo>
                <a:lnTo>
                  <a:pt x="140142" y="113177"/>
                </a:lnTo>
                <a:lnTo>
                  <a:pt x="142766" y="112517"/>
                </a:lnTo>
                <a:lnTo>
                  <a:pt x="147862" y="109877"/>
                </a:lnTo>
                <a:lnTo>
                  <a:pt x="158621" y="77753"/>
                </a:lnTo>
                <a:lnTo>
                  <a:pt x="158621" y="60256"/>
                </a:lnTo>
                <a:lnTo>
                  <a:pt x="142766" y="25524"/>
                </a:lnTo>
                <a:lnTo>
                  <a:pt x="140142" y="24864"/>
                </a:lnTo>
                <a:lnTo>
                  <a:pt x="171272" y="24864"/>
                </a:lnTo>
                <a:lnTo>
                  <a:pt x="181551" y="68974"/>
                </a:lnTo>
                <a:lnTo>
                  <a:pt x="181341" y="76721"/>
                </a:lnTo>
                <a:lnTo>
                  <a:pt x="172848" y="111151"/>
                </a:lnTo>
                <a:lnTo>
                  <a:pt x="171293" y="113177"/>
                </a:lnTo>
                <a:close/>
              </a:path>
              <a:path w="370839" h="132079">
                <a:moveTo>
                  <a:pt x="239132" y="131503"/>
                </a:moveTo>
                <a:lnTo>
                  <a:pt x="226609" y="131503"/>
                </a:lnTo>
                <a:lnTo>
                  <a:pt x="220823" y="130259"/>
                </a:lnTo>
                <a:lnTo>
                  <a:pt x="192445" y="96785"/>
                </a:lnTo>
                <a:lnTo>
                  <a:pt x="189129" y="68974"/>
                </a:lnTo>
                <a:lnTo>
                  <a:pt x="189336" y="61230"/>
                </a:lnTo>
                <a:lnTo>
                  <a:pt x="205582" y="16652"/>
                </a:lnTo>
                <a:lnTo>
                  <a:pt x="226609" y="6538"/>
                </a:lnTo>
                <a:lnTo>
                  <a:pt x="239132" y="6538"/>
                </a:lnTo>
                <a:lnTo>
                  <a:pt x="244950" y="7796"/>
                </a:lnTo>
                <a:lnTo>
                  <a:pt x="255693" y="12831"/>
                </a:lnTo>
                <a:lnTo>
                  <a:pt x="260359" y="16652"/>
                </a:lnTo>
                <a:lnTo>
                  <a:pt x="266703" y="24864"/>
                </a:lnTo>
                <a:lnTo>
                  <a:pt x="230170" y="24864"/>
                </a:lnTo>
                <a:lnTo>
                  <a:pt x="227577" y="25524"/>
                </a:lnTo>
                <a:lnTo>
                  <a:pt x="212059" y="60256"/>
                </a:lnTo>
                <a:lnTo>
                  <a:pt x="212059" y="77753"/>
                </a:lnTo>
                <a:lnTo>
                  <a:pt x="230170" y="113177"/>
                </a:lnTo>
                <a:lnTo>
                  <a:pt x="266724" y="113177"/>
                </a:lnTo>
                <a:lnTo>
                  <a:pt x="260359" y="121465"/>
                </a:lnTo>
                <a:lnTo>
                  <a:pt x="255693" y="125287"/>
                </a:lnTo>
                <a:lnTo>
                  <a:pt x="244950" y="130259"/>
                </a:lnTo>
                <a:lnTo>
                  <a:pt x="239132" y="131503"/>
                </a:lnTo>
                <a:close/>
              </a:path>
              <a:path w="370839" h="132079">
                <a:moveTo>
                  <a:pt x="266724" y="113177"/>
                </a:moveTo>
                <a:lnTo>
                  <a:pt x="235571" y="113177"/>
                </a:lnTo>
                <a:lnTo>
                  <a:pt x="238197" y="112517"/>
                </a:lnTo>
                <a:lnTo>
                  <a:pt x="243293" y="109877"/>
                </a:lnTo>
                <a:lnTo>
                  <a:pt x="254052" y="77753"/>
                </a:lnTo>
                <a:lnTo>
                  <a:pt x="254052" y="60256"/>
                </a:lnTo>
                <a:lnTo>
                  <a:pt x="238197" y="25524"/>
                </a:lnTo>
                <a:lnTo>
                  <a:pt x="235571" y="24864"/>
                </a:lnTo>
                <a:lnTo>
                  <a:pt x="266703" y="24864"/>
                </a:lnTo>
                <a:lnTo>
                  <a:pt x="276982" y="68974"/>
                </a:lnTo>
                <a:lnTo>
                  <a:pt x="276772" y="76721"/>
                </a:lnTo>
                <a:lnTo>
                  <a:pt x="268280" y="111151"/>
                </a:lnTo>
                <a:lnTo>
                  <a:pt x="266724" y="113177"/>
                </a:lnTo>
                <a:close/>
              </a:path>
              <a:path w="370839" h="132079">
                <a:moveTo>
                  <a:pt x="334748" y="131595"/>
                </a:moveTo>
                <a:lnTo>
                  <a:pt x="322223" y="131595"/>
                </a:lnTo>
                <a:lnTo>
                  <a:pt x="316499" y="130704"/>
                </a:lnTo>
                <a:lnTo>
                  <a:pt x="287323" y="104735"/>
                </a:lnTo>
                <a:lnTo>
                  <a:pt x="286310" y="99548"/>
                </a:lnTo>
                <a:lnTo>
                  <a:pt x="286310" y="86471"/>
                </a:lnTo>
                <a:lnTo>
                  <a:pt x="287966" y="80148"/>
                </a:lnTo>
                <a:lnTo>
                  <a:pt x="294597" y="69588"/>
                </a:lnTo>
                <a:lnTo>
                  <a:pt x="299938" y="65659"/>
                </a:lnTo>
                <a:lnTo>
                  <a:pt x="307305" y="63080"/>
                </a:lnTo>
                <a:lnTo>
                  <a:pt x="301596" y="60502"/>
                </a:lnTo>
                <a:lnTo>
                  <a:pt x="297330" y="56803"/>
                </a:lnTo>
                <a:lnTo>
                  <a:pt x="291681" y="47164"/>
                </a:lnTo>
                <a:lnTo>
                  <a:pt x="290269" y="41409"/>
                </a:lnTo>
                <a:lnTo>
                  <a:pt x="290269" y="29806"/>
                </a:lnTo>
                <a:lnTo>
                  <a:pt x="317757" y="890"/>
                </a:lnTo>
                <a:lnTo>
                  <a:pt x="322900" y="0"/>
                </a:lnTo>
                <a:lnTo>
                  <a:pt x="334072" y="0"/>
                </a:lnTo>
                <a:lnTo>
                  <a:pt x="362387" y="17589"/>
                </a:lnTo>
                <a:lnTo>
                  <a:pt x="325723" y="17589"/>
                </a:lnTo>
                <a:lnTo>
                  <a:pt x="323375" y="18080"/>
                </a:lnTo>
                <a:lnTo>
                  <a:pt x="313015" y="32906"/>
                </a:lnTo>
                <a:lnTo>
                  <a:pt x="313015" y="37633"/>
                </a:lnTo>
                <a:lnTo>
                  <a:pt x="325416" y="54516"/>
                </a:lnTo>
                <a:lnTo>
                  <a:pt x="360983" y="54516"/>
                </a:lnTo>
                <a:lnTo>
                  <a:pt x="359643" y="56803"/>
                </a:lnTo>
                <a:lnTo>
                  <a:pt x="355344" y="60502"/>
                </a:lnTo>
                <a:lnTo>
                  <a:pt x="349573" y="63080"/>
                </a:lnTo>
                <a:lnTo>
                  <a:pt x="356942" y="65659"/>
                </a:lnTo>
                <a:lnTo>
                  <a:pt x="362298" y="69588"/>
                </a:lnTo>
                <a:lnTo>
                  <a:pt x="364360" y="72842"/>
                </a:lnTo>
                <a:lnTo>
                  <a:pt x="322223" y="72842"/>
                </a:lnTo>
                <a:lnTo>
                  <a:pt x="317649" y="74622"/>
                </a:lnTo>
                <a:lnTo>
                  <a:pt x="311878" y="81744"/>
                </a:lnTo>
                <a:lnTo>
                  <a:pt x="310540" y="86471"/>
                </a:lnTo>
                <a:lnTo>
                  <a:pt x="310435" y="96355"/>
                </a:lnTo>
                <a:lnTo>
                  <a:pt x="310805" y="99010"/>
                </a:lnTo>
                <a:lnTo>
                  <a:pt x="325416" y="113453"/>
                </a:lnTo>
                <a:lnTo>
                  <a:pt x="365865" y="113453"/>
                </a:lnTo>
                <a:lnTo>
                  <a:pt x="365599" y="114067"/>
                </a:lnTo>
                <a:lnTo>
                  <a:pt x="362728" y="118042"/>
                </a:lnTo>
                <a:lnTo>
                  <a:pt x="355299" y="124611"/>
                </a:lnTo>
                <a:lnTo>
                  <a:pt x="350848" y="127144"/>
                </a:lnTo>
                <a:lnTo>
                  <a:pt x="340473" y="130704"/>
                </a:lnTo>
                <a:lnTo>
                  <a:pt x="334748" y="131595"/>
                </a:lnTo>
                <a:close/>
              </a:path>
              <a:path w="370839" h="132079">
                <a:moveTo>
                  <a:pt x="360983" y="54516"/>
                </a:moveTo>
                <a:lnTo>
                  <a:pt x="331494" y="54516"/>
                </a:lnTo>
                <a:lnTo>
                  <a:pt x="333995" y="53964"/>
                </a:lnTo>
                <a:lnTo>
                  <a:pt x="337986" y="51753"/>
                </a:lnTo>
                <a:lnTo>
                  <a:pt x="343957" y="37633"/>
                </a:lnTo>
                <a:lnTo>
                  <a:pt x="343957" y="32906"/>
                </a:lnTo>
                <a:lnTo>
                  <a:pt x="331249" y="17589"/>
                </a:lnTo>
                <a:lnTo>
                  <a:pt x="362387" y="17589"/>
                </a:lnTo>
                <a:lnTo>
                  <a:pt x="365766" y="25232"/>
                </a:lnTo>
                <a:lnTo>
                  <a:pt x="366702" y="29806"/>
                </a:lnTo>
                <a:lnTo>
                  <a:pt x="366702" y="41409"/>
                </a:lnTo>
                <a:lnTo>
                  <a:pt x="365291" y="47164"/>
                </a:lnTo>
                <a:lnTo>
                  <a:pt x="360983" y="54516"/>
                </a:lnTo>
                <a:close/>
              </a:path>
              <a:path w="370839" h="132079">
                <a:moveTo>
                  <a:pt x="365865" y="113453"/>
                </a:moveTo>
                <a:lnTo>
                  <a:pt x="331555" y="113453"/>
                </a:lnTo>
                <a:lnTo>
                  <a:pt x="334225" y="112947"/>
                </a:lnTo>
                <a:lnTo>
                  <a:pt x="338769" y="110921"/>
                </a:lnTo>
                <a:lnTo>
                  <a:pt x="346535" y="96355"/>
                </a:lnTo>
                <a:lnTo>
                  <a:pt x="346449" y="86471"/>
                </a:lnTo>
                <a:lnTo>
                  <a:pt x="345107" y="81667"/>
                </a:lnTo>
                <a:lnTo>
                  <a:pt x="339398" y="74607"/>
                </a:lnTo>
                <a:lnTo>
                  <a:pt x="334810" y="72842"/>
                </a:lnTo>
                <a:lnTo>
                  <a:pt x="364360" y="72842"/>
                </a:lnTo>
                <a:lnTo>
                  <a:pt x="368990" y="80148"/>
                </a:lnTo>
                <a:lnTo>
                  <a:pt x="370662" y="86471"/>
                </a:lnTo>
                <a:lnTo>
                  <a:pt x="370662" y="99548"/>
                </a:lnTo>
                <a:lnTo>
                  <a:pt x="369650" y="104735"/>
                </a:lnTo>
                <a:lnTo>
                  <a:pt x="365865" y="113453"/>
                </a:lnTo>
                <a:close/>
              </a:path>
            </a:pathLst>
          </a:custGeom>
          <a:solidFill>
            <a:srgbClr val="FFFFFF"/>
          </a:solidFill>
        </p:spPr>
        <p:txBody>
          <a:bodyPr wrap="square" lIns="0" tIns="0" rIns="0" bIns="0" rtlCol="0"/>
          <a:lstStyle/>
          <a:p>
            <a:endParaRPr/>
          </a:p>
        </p:txBody>
      </p:sp>
      <p:sp>
        <p:nvSpPr>
          <p:cNvPr id="19" name="object 19"/>
          <p:cNvSpPr/>
          <p:nvPr/>
        </p:nvSpPr>
        <p:spPr>
          <a:xfrm>
            <a:off x="5967251" y="3421864"/>
            <a:ext cx="371475" cy="125095"/>
          </a:xfrm>
          <a:custGeom>
            <a:avLst/>
            <a:gdLst/>
            <a:ahLst/>
            <a:cxnLst/>
            <a:rect l="l" t="t" r="r" b="b"/>
            <a:pathLst>
              <a:path w="371475" h="125095">
                <a:moveTo>
                  <a:pt x="16576" y="38247"/>
                </a:moveTo>
                <a:lnTo>
                  <a:pt x="1841" y="35730"/>
                </a:lnTo>
                <a:lnTo>
                  <a:pt x="2762" y="29775"/>
                </a:lnTo>
                <a:lnTo>
                  <a:pt x="4420" y="24572"/>
                </a:lnTo>
                <a:lnTo>
                  <a:pt x="37848" y="0"/>
                </a:lnTo>
                <a:lnTo>
                  <a:pt x="48837" y="0"/>
                </a:lnTo>
                <a:lnTo>
                  <a:pt x="77231" y="18601"/>
                </a:lnTo>
                <a:lnTo>
                  <a:pt x="39598" y="18601"/>
                </a:lnTo>
                <a:lnTo>
                  <a:pt x="37572" y="18939"/>
                </a:lnTo>
                <a:lnTo>
                  <a:pt x="24587" y="31678"/>
                </a:lnTo>
                <a:lnTo>
                  <a:pt x="23605" y="34502"/>
                </a:lnTo>
                <a:lnTo>
                  <a:pt x="22270" y="36344"/>
                </a:lnTo>
                <a:lnTo>
                  <a:pt x="18893" y="38063"/>
                </a:lnTo>
                <a:lnTo>
                  <a:pt x="16576" y="38247"/>
                </a:lnTo>
                <a:close/>
              </a:path>
              <a:path w="371475" h="125095">
                <a:moveTo>
                  <a:pt x="82695" y="123675"/>
                </a:moveTo>
                <a:lnTo>
                  <a:pt x="0" y="123675"/>
                </a:lnTo>
                <a:lnTo>
                  <a:pt x="0" y="114804"/>
                </a:lnTo>
                <a:lnTo>
                  <a:pt x="291" y="113284"/>
                </a:lnTo>
                <a:lnTo>
                  <a:pt x="1458" y="110030"/>
                </a:lnTo>
                <a:lnTo>
                  <a:pt x="2486" y="108511"/>
                </a:lnTo>
                <a:lnTo>
                  <a:pt x="3959" y="107099"/>
                </a:lnTo>
                <a:lnTo>
                  <a:pt x="39506" y="70540"/>
                </a:lnTo>
                <a:lnTo>
                  <a:pt x="57922" y="39567"/>
                </a:lnTo>
                <a:lnTo>
                  <a:pt x="57914" y="29775"/>
                </a:lnTo>
                <a:lnTo>
                  <a:pt x="56604" y="25815"/>
                </a:lnTo>
                <a:lnTo>
                  <a:pt x="50955" y="20044"/>
                </a:lnTo>
                <a:lnTo>
                  <a:pt x="46965" y="18601"/>
                </a:lnTo>
                <a:lnTo>
                  <a:pt x="77231" y="18601"/>
                </a:lnTo>
                <a:lnTo>
                  <a:pt x="79948" y="25094"/>
                </a:lnTo>
                <a:lnTo>
                  <a:pt x="80836" y="29775"/>
                </a:lnTo>
                <a:lnTo>
                  <a:pt x="80854" y="39567"/>
                </a:lnTo>
                <a:lnTo>
                  <a:pt x="80209" y="43727"/>
                </a:lnTo>
                <a:lnTo>
                  <a:pt x="31126" y="105718"/>
                </a:lnTo>
                <a:lnTo>
                  <a:pt x="81220" y="105718"/>
                </a:lnTo>
                <a:lnTo>
                  <a:pt x="81974" y="106424"/>
                </a:lnTo>
                <a:lnTo>
                  <a:pt x="82695" y="108204"/>
                </a:lnTo>
                <a:lnTo>
                  <a:pt x="82695" y="123675"/>
                </a:lnTo>
                <a:close/>
              </a:path>
              <a:path w="371475" h="125095">
                <a:moveTo>
                  <a:pt x="81220" y="105718"/>
                </a:moveTo>
                <a:lnTo>
                  <a:pt x="31126" y="105718"/>
                </a:lnTo>
                <a:lnTo>
                  <a:pt x="33888" y="104858"/>
                </a:lnTo>
                <a:lnTo>
                  <a:pt x="36651" y="104198"/>
                </a:lnTo>
                <a:lnTo>
                  <a:pt x="42176" y="103277"/>
                </a:lnTo>
                <a:lnTo>
                  <a:pt x="44755" y="103047"/>
                </a:lnTo>
                <a:lnTo>
                  <a:pt x="77201" y="103047"/>
                </a:lnTo>
                <a:lnTo>
                  <a:pt x="79089" y="103722"/>
                </a:lnTo>
                <a:lnTo>
                  <a:pt x="81220" y="105718"/>
                </a:lnTo>
                <a:close/>
              </a:path>
              <a:path w="371475" h="125095">
                <a:moveTo>
                  <a:pt x="142948" y="124964"/>
                </a:moveTo>
                <a:lnTo>
                  <a:pt x="130424" y="124964"/>
                </a:lnTo>
                <a:lnTo>
                  <a:pt x="124638" y="123721"/>
                </a:lnTo>
                <a:lnTo>
                  <a:pt x="96259" y="90247"/>
                </a:lnTo>
                <a:lnTo>
                  <a:pt x="92944" y="62436"/>
                </a:lnTo>
                <a:lnTo>
                  <a:pt x="93151" y="54692"/>
                </a:lnTo>
                <a:lnTo>
                  <a:pt x="109397" y="10114"/>
                </a:lnTo>
                <a:lnTo>
                  <a:pt x="130424" y="0"/>
                </a:lnTo>
                <a:lnTo>
                  <a:pt x="142948" y="0"/>
                </a:lnTo>
                <a:lnTo>
                  <a:pt x="148765" y="1258"/>
                </a:lnTo>
                <a:lnTo>
                  <a:pt x="159509" y="6292"/>
                </a:lnTo>
                <a:lnTo>
                  <a:pt x="164174" y="10114"/>
                </a:lnTo>
                <a:lnTo>
                  <a:pt x="170517" y="18325"/>
                </a:lnTo>
                <a:lnTo>
                  <a:pt x="133985" y="18325"/>
                </a:lnTo>
                <a:lnTo>
                  <a:pt x="131391" y="18985"/>
                </a:lnTo>
                <a:lnTo>
                  <a:pt x="115874" y="53718"/>
                </a:lnTo>
                <a:lnTo>
                  <a:pt x="115874" y="71215"/>
                </a:lnTo>
                <a:lnTo>
                  <a:pt x="133985" y="106638"/>
                </a:lnTo>
                <a:lnTo>
                  <a:pt x="170538" y="106638"/>
                </a:lnTo>
                <a:lnTo>
                  <a:pt x="164174" y="114926"/>
                </a:lnTo>
                <a:lnTo>
                  <a:pt x="159509" y="118748"/>
                </a:lnTo>
                <a:lnTo>
                  <a:pt x="148765" y="123721"/>
                </a:lnTo>
                <a:lnTo>
                  <a:pt x="142948" y="124964"/>
                </a:lnTo>
                <a:close/>
              </a:path>
              <a:path w="371475" h="125095">
                <a:moveTo>
                  <a:pt x="170538" y="106638"/>
                </a:moveTo>
                <a:lnTo>
                  <a:pt x="139387" y="106638"/>
                </a:lnTo>
                <a:lnTo>
                  <a:pt x="142012" y="105979"/>
                </a:lnTo>
                <a:lnTo>
                  <a:pt x="147107" y="103339"/>
                </a:lnTo>
                <a:lnTo>
                  <a:pt x="157866" y="71215"/>
                </a:lnTo>
                <a:lnTo>
                  <a:pt x="157866" y="53718"/>
                </a:lnTo>
                <a:lnTo>
                  <a:pt x="142012" y="18985"/>
                </a:lnTo>
                <a:lnTo>
                  <a:pt x="139387" y="18325"/>
                </a:lnTo>
                <a:lnTo>
                  <a:pt x="170517" y="18325"/>
                </a:lnTo>
                <a:lnTo>
                  <a:pt x="180797" y="62436"/>
                </a:lnTo>
                <a:lnTo>
                  <a:pt x="180586" y="70183"/>
                </a:lnTo>
                <a:lnTo>
                  <a:pt x="172094" y="104613"/>
                </a:lnTo>
                <a:lnTo>
                  <a:pt x="170538" y="106638"/>
                </a:lnTo>
                <a:close/>
              </a:path>
              <a:path w="371475" h="125095">
                <a:moveTo>
                  <a:pt x="238378" y="124964"/>
                </a:moveTo>
                <a:lnTo>
                  <a:pt x="225855" y="124964"/>
                </a:lnTo>
                <a:lnTo>
                  <a:pt x="220069" y="123721"/>
                </a:lnTo>
                <a:lnTo>
                  <a:pt x="191690" y="90247"/>
                </a:lnTo>
                <a:lnTo>
                  <a:pt x="188375" y="62436"/>
                </a:lnTo>
                <a:lnTo>
                  <a:pt x="188582" y="54692"/>
                </a:lnTo>
                <a:lnTo>
                  <a:pt x="204828" y="10114"/>
                </a:lnTo>
                <a:lnTo>
                  <a:pt x="225855" y="0"/>
                </a:lnTo>
                <a:lnTo>
                  <a:pt x="238378" y="0"/>
                </a:lnTo>
                <a:lnTo>
                  <a:pt x="244196" y="1258"/>
                </a:lnTo>
                <a:lnTo>
                  <a:pt x="254939" y="6292"/>
                </a:lnTo>
                <a:lnTo>
                  <a:pt x="259605" y="10114"/>
                </a:lnTo>
                <a:lnTo>
                  <a:pt x="265948" y="18325"/>
                </a:lnTo>
                <a:lnTo>
                  <a:pt x="229416" y="18325"/>
                </a:lnTo>
                <a:lnTo>
                  <a:pt x="226822" y="18985"/>
                </a:lnTo>
                <a:lnTo>
                  <a:pt x="211305" y="53718"/>
                </a:lnTo>
                <a:lnTo>
                  <a:pt x="211305" y="71215"/>
                </a:lnTo>
                <a:lnTo>
                  <a:pt x="229416" y="106638"/>
                </a:lnTo>
                <a:lnTo>
                  <a:pt x="265970" y="106638"/>
                </a:lnTo>
                <a:lnTo>
                  <a:pt x="259605" y="114926"/>
                </a:lnTo>
                <a:lnTo>
                  <a:pt x="254939" y="118748"/>
                </a:lnTo>
                <a:lnTo>
                  <a:pt x="244196" y="123721"/>
                </a:lnTo>
                <a:lnTo>
                  <a:pt x="238378" y="124964"/>
                </a:lnTo>
                <a:close/>
              </a:path>
              <a:path w="371475" h="125095">
                <a:moveTo>
                  <a:pt x="265970" y="106638"/>
                </a:moveTo>
                <a:lnTo>
                  <a:pt x="234817" y="106638"/>
                </a:lnTo>
                <a:lnTo>
                  <a:pt x="237442" y="105979"/>
                </a:lnTo>
                <a:lnTo>
                  <a:pt x="242538" y="103339"/>
                </a:lnTo>
                <a:lnTo>
                  <a:pt x="253298" y="71215"/>
                </a:lnTo>
                <a:lnTo>
                  <a:pt x="253298" y="53718"/>
                </a:lnTo>
                <a:lnTo>
                  <a:pt x="237442" y="18985"/>
                </a:lnTo>
                <a:lnTo>
                  <a:pt x="234817" y="18325"/>
                </a:lnTo>
                <a:lnTo>
                  <a:pt x="265948" y="18325"/>
                </a:lnTo>
                <a:lnTo>
                  <a:pt x="276228" y="62436"/>
                </a:lnTo>
                <a:lnTo>
                  <a:pt x="276018" y="70183"/>
                </a:lnTo>
                <a:lnTo>
                  <a:pt x="267526" y="104613"/>
                </a:lnTo>
                <a:lnTo>
                  <a:pt x="265970" y="106638"/>
                </a:lnTo>
                <a:close/>
              </a:path>
              <a:path w="371475" h="125095">
                <a:moveTo>
                  <a:pt x="326627" y="75144"/>
                </a:moveTo>
                <a:lnTo>
                  <a:pt x="319075" y="75144"/>
                </a:lnTo>
                <a:lnTo>
                  <a:pt x="315084" y="74407"/>
                </a:lnTo>
                <a:lnTo>
                  <a:pt x="290159" y="45860"/>
                </a:lnTo>
                <a:lnTo>
                  <a:pt x="290159" y="34502"/>
                </a:lnTo>
                <a:lnTo>
                  <a:pt x="319505" y="1059"/>
                </a:lnTo>
                <a:lnTo>
                  <a:pt x="325122" y="0"/>
                </a:lnTo>
                <a:lnTo>
                  <a:pt x="337524" y="0"/>
                </a:lnTo>
                <a:lnTo>
                  <a:pt x="366182" y="18049"/>
                </a:lnTo>
                <a:lnTo>
                  <a:pt x="328162" y="18049"/>
                </a:lnTo>
                <a:lnTo>
                  <a:pt x="325567" y="18555"/>
                </a:lnTo>
                <a:lnTo>
                  <a:pt x="312261" y="44847"/>
                </a:lnTo>
                <a:lnTo>
                  <a:pt x="313857" y="49896"/>
                </a:lnTo>
                <a:lnTo>
                  <a:pt x="320241" y="56834"/>
                </a:lnTo>
                <a:lnTo>
                  <a:pt x="324876" y="58568"/>
                </a:lnTo>
                <a:lnTo>
                  <a:pt x="368918" y="58568"/>
                </a:lnTo>
                <a:lnTo>
                  <a:pt x="366715" y="64539"/>
                </a:lnTo>
                <a:lnTo>
                  <a:pt x="365319" y="67608"/>
                </a:lnTo>
                <a:lnTo>
                  <a:pt x="363919" y="70171"/>
                </a:lnTo>
                <a:lnTo>
                  <a:pt x="341820" y="70171"/>
                </a:lnTo>
                <a:lnTo>
                  <a:pt x="339182" y="71767"/>
                </a:lnTo>
                <a:lnTo>
                  <a:pt x="336281" y="72995"/>
                </a:lnTo>
                <a:lnTo>
                  <a:pt x="329957" y="74714"/>
                </a:lnTo>
                <a:lnTo>
                  <a:pt x="326627" y="75144"/>
                </a:lnTo>
                <a:close/>
              </a:path>
              <a:path w="371475" h="125095">
                <a:moveTo>
                  <a:pt x="368918" y="58568"/>
                </a:moveTo>
                <a:lnTo>
                  <a:pt x="334086" y="58568"/>
                </a:lnTo>
                <a:lnTo>
                  <a:pt x="336849" y="58062"/>
                </a:lnTo>
                <a:lnTo>
                  <a:pt x="341637" y="56036"/>
                </a:lnTo>
                <a:lnTo>
                  <a:pt x="350294" y="41286"/>
                </a:lnTo>
                <a:lnTo>
                  <a:pt x="350187" y="34502"/>
                </a:lnTo>
                <a:lnTo>
                  <a:pt x="333871" y="18049"/>
                </a:lnTo>
                <a:lnTo>
                  <a:pt x="366182" y="18049"/>
                </a:lnTo>
                <a:lnTo>
                  <a:pt x="366870" y="19154"/>
                </a:lnTo>
                <a:lnTo>
                  <a:pt x="370553" y="29100"/>
                </a:lnTo>
                <a:lnTo>
                  <a:pt x="371463" y="34502"/>
                </a:lnTo>
                <a:lnTo>
                  <a:pt x="371349" y="45860"/>
                </a:lnTo>
                <a:lnTo>
                  <a:pt x="371166" y="48039"/>
                </a:lnTo>
                <a:lnTo>
                  <a:pt x="369938" y="54915"/>
                </a:lnTo>
                <a:lnTo>
                  <a:pt x="369048" y="58215"/>
                </a:lnTo>
                <a:lnTo>
                  <a:pt x="368918" y="58568"/>
                </a:lnTo>
                <a:close/>
              </a:path>
              <a:path w="371475" h="125095">
                <a:moveTo>
                  <a:pt x="322574" y="123675"/>
                </a:moveTo>
                <a:lnTo>
                  <a:pt x="299736" y="123675"/>
                </a:lnTo>
                <a:lnTo>
                  <a:pt x="337032" y="76525"/>
                </a:lnTo>
                <a:lnTo>
                  <a:pt x="340317" y="72259"/>
                </a:lnTo>
                <a:lnTo>
                  <a:pt x="341085" y="71215"/>
                </a:lnTo>
                <a:lnTo>
                  <a:pt x="341820" y="70171"/>
                </a:lnTo>
                <a:lnTo>
                  <a:pt x="363919" y="70171"/>
                </a:lnTo>
                <a:lnTo>
                  <a:pt x="331508" y="118610"/>
                </a:lnTo>
                <a:lnTo>
                  <a:pt x="324876" y="123184"/>
                </a:lnTo>
                <a:lnTo>
                  <a:pt x="322574" y="123675"/>
                </a:lnTo>
                <a:close/>
              </a:path>
            </a:pathLst>
          </a:custGeom>
          <a:solidFill>
            <a:srgbClr val="FFFFFF"/>
          </a:solidFill>
        </p:spPr>
        <p:txBody>
          <a:bodyPr wrap="square" lIns="0" tIns="0" rIns="0" bIns="0" rtlCol="0"/>
          <a:lstStyle/>
          <a:p>
            <a:endParaRPr/>
          </a:p>
        </p:txBody>
      </p:sp>
      <p:sp>
        <p:nvSpPr>
          <p:cNvPr id="20" name="object 20"/>
          <p:cNvSpPr/>
          <p:nvPr/>
        </p:nvSpPr>
        <p:spPr>
          <a:xfrm>
            <a:off x="7308249" y="3421864"/>
            <a:ext cx="372110" cy="125095"/>
          </a:xfrm>
          <a:custGeom>
            <a:avLst/>
            <a:gdLst/>
            <a:ahLst/>
            <a:cxnLst/>
            <a:rect l="l" t="t" r="r" b="b"/>
            <a:pathLst>
              <a:path w="372109" h="125095">
                <a:moveTo>
                  <a:pt x="16576" y="38247"/>
                </a:moveTo>
                <a:lnTo>
                  <a:pt x="1841" y="35730"/>
                </a:lnTo>
                <a:lnTo>
                  <a:pt x="2762" y="29775"/>
                </a:lnTo>
                <a:lnTo>
                  <a:pt x="4420" y="24572"/>
                </a:lnTo>
                <a:lnTo>
                  <a:pt x="37848" y="0"/>
                </a:lnTo>
                <a:lnTo>
                  <a:pt x="48837" y="0"/>
                </a:lnTo>
                <a:lnTo>
                  <a:pt x="77231" y="18601"/>
                </a:lnTo>
                <a:lnTo>
                  <a:pt x="39598" y="18601"/>
                </a:lnTo>
                <a:lnTo>
                  <a:pt x="37572" y="18939"/>
                </a:lnTo>
                <a:lnTo>
                  <a:pt x="24587" y="31678"/>
                </a:lnTo>
                <a:lnTo>
                  <a:pt x="23605" y="34502"/>
                </a:lnTo>
                <a:lnTo>
                  <a:pt x="22270" y="36344"/>
                </a:lnTo>
                <a:lnTo>
                  <a:pt x="18893" y="38063"/>
                </a:lnTo>
                <a:lnTo>
                  <a:pt x="16576" y="38247"/>
                </a:lnTo>
                <a:close/>
              </a:path>
              <a:path w="372109" h="125095">
                <a:moveTo>
                  <a:pt x="82695" y="123675"/>
                </a:moveTo>
                <a:lnTo>
                  <a:pt x="0" y="123675"/>
                </a:lnTo>
                <a:lnTo>
                  <a:pt x="0" y="114804"/>
                </a:lnTo>
                <a:lnTo>
                  <a:pt x="291" y="113284"/>
                </a:lnTo>
                <a:lnTo>
                  <a:pt x="1458" y="110030"/>
                </a:lnTo>
                <a:lnTo>
                  <a:pt x="2486" y="108511"/>
                </a:lnTo>
                <a:lnTo>
                  <a:pt x="3959" y="107099"/>
                </a:lnTo>
                <a:lnTo>
                  <a:pt x="39506" y="70540"/>
                </a:lnTo>
                <a:lnTo>
                  <a:pt x="57922" y="39567"/>
                </a:lnTo>
                <a:lnTo>
                  <a:pt x="57914" y="29775"/>
                </a:lnTo>
                <a:lnTo>
                  <a:pt x="56604" y="25815"/>
                </a:lnTo>
                <a:lnTo>
                  <a:pt x="50955" y="20044"/>
                </a:lnTo>
                <a:lnTo>
                  <a:pt x="46965" y="18601"/>
                </a:lnTo>
                <a:lnTo>
                  <a:pt x="77231" y="18601"/>
                </a:lnTo>
                <a:lnTo>
                  <a:pt x="79948" y="25094"/>
                </a:lnTo>
                <a:lnTo>
                  <a:pt x="80836" y="29775"/>
                </a:lnTo>
                <a:lnTo>
                  <a:pt x="80854" y="39567"/>
                </a:lnTo>
                <a:lnTo>
                  <a:pt x="80209" y="43727"/>
                </a:lnTo>
                <a:lnTo>
                  <a:pt x="31126" y="105718"/>
                </a:lnTo>
                <a:lnTo>
                  <a:pt x="81220" y="105718"/>
                </a:lnTo>
                <a:lnTo>
                  <a:pt x="81974" y="106424"/>
                </a:lnTo>
                <a:lnTo>
                  <a:pt x="82695" y="108204"/>
                </a:lnTo>
                <a:lnTo>
                  <a:pt x="82695" y="123675"/>
                </a:lnTo>
                <a:close/>
              </a:path>
              <a:path w="372109" h="125095">
                <a:moveTo>
                  <a:pt x="81220" y="105718"/>
                </a:moveTo>
                <a:lnTo>
                  <a:pt x="31126" y="105718"/>
                </a:lnTo>
                <a:lnTo>
                  <a:pt x="33888" y="104858"/>
                </a:lnTo>
                <a:lnTo>
                  <a:pt x="36651" y="104198"/>
                </a:lnTo>
                <a:lnTo>
                  <a:pt x="42176" y="103277"/>
                </a:lnTo>
                <a:lnTo>
                  <a:pt x="44755" y="103047"/>
                </a:lnTo>
                <a:lnTo>
                  <a:pt x="77201" y="103047"/>
                </a:lnTo>
                <a:lnTo>
                  <a:pt x="79089" y="103722"/>
                </a:lnTo>
                <a:lnTo>
                  <a:pt x="81220" y="105718"/>
                </a:lnTo>
                <a:close/>
              </a:path>
              <a:path w="372109" h="125095">
                <a:moveTo>
                  <a:pt x="142948" y="124964"/>
                </a:moveTo>
                <a:lnTo>
                  <a:pt x="130424" y="124964"/>
                </a:lnTo>
                <a:lnTo>
                  <a:pt x="124638" y="123721"/>
                </a:lnTo>
                <a:lnTo>
                  <a:pt x="96259" y="90247"/>
                </a:lnTo>
                <a:lnTo>
                  <a:pt x="92944" y="62436"/>
                </a:lnTo>
                <a:lnTo>
                  <a:pt x="93151" y="54692"/>
                </a:lnTo>
                <a:lnTo>
                  <a:pt x="109397" y="10114"/>
                </a:lnTo>
                <a:lnTo>
                  <a:pt x="130424" y="0"/>
                </a:lnTo>
                <a:lnTo>
                  <a:pt x="142948" y="0"/>
                </a:lnTo>
                <a:lnTo>
                  <a:pt x="148765" y="1258"/>
                </a:lnTo>
                <a:lnTo>
                  <a:pt x="159509" y="6292"/>
                </a:lnTo>
                <a:lnTo>
                  <a:pt x="164174" y="10114"/>
                </a:lnTo>
                <a:lnTo>
                  <a:pt x="170517" y="18325"/>
                </a:lnTo>
                <a:lnTo>
                  <a:pt x="133985" y="18325"/>
                </a:lnTo>
                <a:lnTo>
                  <a:pt x="131391" y="18985"/>
                </a:lnTo>
                <a:lnTo>
                  <a:pt x="115874" y="53718"/>
                </a:lnTo>
                <a:lnTo>
                  <a:pt x="115874" y="71215"/>
                </a:lnTo>
                <a:lnTo>
                  <a:pt x="133985" y="106638"/>
                </a:lnTo>
                <a:lnTo>
                  <a:pt x="170538" y="106638"/>
                </a:lnTo>
                <a:lnTo>
                  <a:pt x="164174" y="114926"/>
                </a:lnTo>
                <a:lnTo>
                  <a:pt x="159509" y="118748"/>
                </a:lnTo>
                <a:lnTo>
                  <a:pt x="148765" y="123721"/>
                </a:lnTo>
                <a:lnTo>
                  <a:pt x="142948" y="124964"/>
                </a:lnTo>
                <a:close/>
              </a:path>
              <a:path w="372109" h="125095">
                <a:moveTo>
                  <a:pt x="170538" y="106638"/>
                </a:moveTo>
                <a:lnTo>
                  <a:pt x="139387" y="106638"/>
                </a:lnTo>
                <a:lnTo>
                  <a:pt x="142012" y="105979"/>
                </a:lnTo>
                <a:lnTo>
                  <a:pt x="147107" y="103339"/>
                </a:lnTo>
                <a:lnTo>
                  <a:pt x="157866" y="71215"/>
                </a:lnTo>
                <a:lnTo>
                  <a:pt x="157866" y="53718"/>
                </a:lnTo>
                <a:lnTo>
                  <a:pt x="142012" y="18985"/>
                </a:lnTo>
                <a:lnTo>
                  <a:pt x="139387" y="18325"/>
                </a:lnTo>
                <a:lnTo>
                  <a:pt x="170517" y="18325"/>
                </a:lnTo>
                <a:lnTo>
                  <a:pt x="180797" y="62436"/>
                </a:lnTo>
                <a:lnTo>
                  <a:pt x="180586" y="70183"/>
                </a:lnTo>
                <a:lnTo>
                  <a:pt x="172094" y="104613"/>
                </a:lnTo>
                <a:lnTo>
                  <a:pt x="170538" y="106638"/>
                </a:lnTo>
                <a:close/>
              </a:path>
              <a:path w="372109" h="125095">
                <a:moveTo>
                  <a:pt x="210077" y="45215"/>
                </a:moveTo>
                <a:lnTo>
                  <a:pt x="209094" y="45215"/>
                </a:lnTo>
                <a:lnTo>
                  <a:pt x="207253" y="44847"/>
                </a:lnTo>
                <a:lnTo>
                  <a:pt x="206439" y="44524"/>
                </a:lnTo>
                <a:lnTo>
                  <a:pt x="205028" y="43604"/>
                </a:lnTo>
                <a:lnTo>
                  <a:pt x="204491" y="43128"/>
                </a:lnTo>
                <a:lnTo>
                  <a:pt x="197122" y="33059"/>
                </a:lnTo>
                <a:lnTo>
                  <a:pt x="233867" y="1197"/>
                </a:lnTo>
                <a:lnTo>
                  <a:pt x="252100" y="1197"/>
                </a:lnTo>
                <a:lnTo>
                  <a:pt x="252100" y="29744"/>
                </a:lnTo>
                <a:lnTo>
                  <a:pt x="230183" y="29744"/>
                </a:lnTo>
                <a:lnTo>
                  <a:pt x="214250" y="43466"/>
                </a:lnTo>
                <a:lnTo>
                  <a:pt x="213208" y="44325"/>
                </a:lnTo>
                <a:lnTo>
                  <a:pt x="212165" y="44847"/>
                </a:lnTo>
                <a:lnTo>
                  <a:pt x="210077" y="45215"/>
                </a:lnTo>
                <a:close/>
              </a:path>
              <a:path w="372109" h="125095">
                <a:moveTo>
                  <a:pt x="252100" y="107099"/>
                </a:moveTo>
                <a:lnTo>
                  <a:pt x="229906" y="107099"/>
                </a:lnTo>
                <a:lnTo>
                  <a:pt x="229998" y="32814"/>
                </a:lnTo>
                <a:lnTo>
                  <a:pt x="230183" y="29744"/>
                </a:lnTo>
                <a:lnTo>
                  <a:pt x="252100" y="29744"/>
                </a:lnTo>
                <a:lnTo>
                  <a:pt x="252100" y="107099"/>
                </a:lnTo>
                <a:close/>
              </a:path>
              <a:path w="372109" h="125095">
                <a:moveTo>
                  <a:pt x="273004" y="123675"/>
                </a:moveTo>
                <a:lnTo>
                  <a:pt x="206239" y="123675"/>
                </a:lnTo>
                <a:lnTo>
                  <a:pt x="206239" y="107099"/>
                </a:lnTo>
                <a:lnTo>
                  <a:pt x="273004" y="107099"/>
                </a:lnTo>
                <a:lnTo>
                  <a:pt x="273004" y="123675"/>
                </a:lnTo>
                <a:close/>
              </a:path>
              <a:path w="372109" h="125095">
                <a:moveTo>
                  <a:pt x="333808" y="124964"/>
                </a:moveTo>
                <a:lnTo>
                  <a:pt x="321286" y="124964"/>
                </a:lnTo>
                <a:lnTo>
                  <a:pt x="315499" y="123721"/>
                </a:lnTo>
                <a:lnTo>
                  <a:pt x="287121" y="90247"/>
                </a:lnTo>
                <a:lnTo>
                  <a:pt x="283805" y="62436"/>
                </a:lnTo>
                <a:lnTo>
                  <a:pt x="284013" y="54692"/>
                </a:lnTo>
                <a:lnTo>
                  <a:pt x="300259" y="10114"/>
                </a:lnTo>
                <a:lnTo>
                  <a:pt x="321286" y="0"/>
                </a:lnTo>
                <a:lnTo>
                  <a:pt x="333808" y="0"/>
                </a:lnTo>
                <a:lnTo>
                  <a:pt x="339627" y="1258"/>
                </a:lnTo>
                <a:lnTo>
                  <a:pt x="350369" y="6292"/>
                </a:lnTo>
                <a:lnTo>
                  <a:pt x="355035" y="10114"/>
                </a:lnTo>
                <a:lnTo>
                  <a:pt x="361379" y="18325"/>
                </a:lnTo>
                <a:lnTo>
                  <a:pt x="324846" y="18325"/>
                </a:lnTo>
                <a:lnTo>
                  <a:pt x="322253" y="18985"/>
                </a:lnTo>
                <a:lnTo>
                  <a:pt x="306735" y="53718"/>
                </a:lnTo>
                <a:lnTo>
                  <a:pt x="306735" y="71215"/>
                </a:lnTo>
                <a:lnTo>
                  <a:pt x="324846" y="106638"/>
                </a:lnTo>
                <a:lnTo>
                  <a:pt x="361400" y="106638"/>
                </a:lnTo>
                <a:lnTo>
                  <a:pt x="355035" y="114926"/>
                </a:lnTo>
                <a:lnTo>
                  <a:pt x="350369" y="118748"/>
                </a:lnTo>
                <a:lnTo>
                  <a:pt x="339627" y="123721"/>
                </a:lnTo>
                <a:lnTo>
                  <a:pt x="333808" y="124964"/>
                </a:lnTo>
                <a:close/>
              </a:path>
              <a:path w="372109" h="125095">
                <a:moveTo>
                  <a:pt x="361400" y="106638"/>
                </a:moveTo>
                <a:lnTo>
                  <a:pt x="330248" y="106638"/>
                </a:lnTo>
                <a:lnTo>
                  <a:pt x="332873" y="105979"/>
                </a:lnTo>
                <a:lnTo>
                  <a:pt x="337969" y="103339"/>
                </a:lnTo>
                <a:lnTo>
                  <a:pt x="348728" y="71215"/>
                </a:lnTo>
                <a:lnTo>
                  <a:pt x="348728" y="53718"/>
                </a:lnTo>
                <a:lnTo>
                  <a:pt x="332873" y="18985"/>
                </a:lnTo>
                <a:lnTo>
                  <a:pt x="330248" y="18325"/>
                </a:lnTo>
                <a:lnTo>
                  <a:pt x="361379" y="18325"/>
                </a:lnTo>
                <a:lnTo>
                  <a:pt x="371658" y="62436"/>
                </a:lnTo>
                <a:lnTo>
                  <a:pt x="371448" y="70183"/>
                </a:lnTo>
                <a:lnTo>
                  <a:pt x="362956" y="104613"/>
                </a:lnTo>
                <a:lnTo>
                  <a:pt x="361400" y="106638"/>
                </a:lnTo>
                <a:close/>
              </a:path>
            </a:pathLst>
          </a:custGeom>
          <a:solidFill>
            <a:srgbClr val="FFFFFF"/>
          </a:solidFill>
        </p:spPr>
        <p:txBody>
          <a:bodyPr wrap="square" lIns="0" tIns="0" rIns="0" bIns="0" rtlCol="0"/>
          <a:lstStyle/>
          <a:p>
            <a:endParaRPr/>
          </a:p>
        </p:txBody>
      </p:sp>
      <p:sp>
        <p:nvSpPr>
          <p:cNvPr id="21" name="object 21"/>
          <p:cNvSpPr/>
          <p:nvPr/>
        </p:nvSpPr>
        <p:spPr>
          <a:xfrm>
            <a:off x="1654039" y="4176260"/>
            <a:ext cx="944880" cy="125095"/>
          </a:xfrm>
          <a:custGeom>
            <a:avLst/>
            <a:gdLst/>
            <a:ahLst/>
            <a:cxnLst/>
            <a:rect l="l" t="t" r="r" b="b"/>
            <a:pathLst>
              <a:path w="944880" h="125095">
                <a:moveTo>
                  <a:pt x="62835" y="124964"/>
                </a:moveTo>
                <a:lnTo>
                  <a:pt x="45399" y="124964"/>
                </a:lnTo>
                <a:lnTo>
                  <a:pt x="37940" y="123414"/>
                </a:lnTo>
                <a:lnTo>
                  <a:pt x="6216" y="95173"/>
                </a:lnTo>
                <a:lnTo>
                  <a:pt x="0" y="71522"/>
                </a:lnTo>
                <a:lnTo>
                  <a:pt x="0" y="62436"/>
                </a:lnTo>
                <a:lnTo>
                  <a:pt x="10463" y="22991"/>
                </a:lnTo>
                <a:lnTo>
                  <a:pt x="46873" y="0"/>
                </a:lnTo>
                <a:lnTo>
                  <a:pt x="63203" y="0"/>
                </a:lnTo>
                <a:lnTo>
                  <a:pt x="70478" y="1458"/>
                </a:lnTo>
                <a:lnTo>
                  <a:pt x="83125" y="7290"/>
                </a:lnTo>
                <a:lnTo>
                  <a:pt x="88405" y="11142"/>
                </a:lnTo>
                <a:lnTo>
                  <a:pt x="92641" y="15931"/>
                </a:lnTo>
                <a:lnTo>
                  <a:pt x="89347" y="20535"/>
                </a:lnTo>
                <a:lnTo>
                  <a:pt x="50311" y="20535"/>
                </a:lnTo>
                <a:lnTo>
                  <a:pt x="46228" y="21472"/>
                </a:lnTo>
                <a:lnTo>
                  <a:pt x="24782" y="55716"/>
                </a:lnTo>
                <a:lnTo>
                  <a:pt x="24771" y="69128"/>
                </a:lnTo>
                <a:lnTo>
                  <a:pt x="25569" y="75083"/>
                </a:lnTo>
                <a:lnTo>
                  <a:pt x="50925" y="104520"/>
                </a:lnTo>
                <a:lnTo>
                  <a:pt x="92738" y="104520"/>
                </a:lnTo>
                <a:lnTo>
                  <a:pt x="94022" y="105902"/>
                </a:lnTo>
                <a:lnTo>
                  <a:pt x="89602" y="112102"/>
                </a:lnTo>
                <a:lnTo>
                  <a:pt x="84061" y="116830"/>
                </a:lnTo>
                <a:lnTo>
                  <a:pt x="70739" y="123337"/>
                </a:lnTo>
                <a:lnTo>
                  <a:pt x="62835" y="124964"/>
                </a:lnTo>
                <a:close/>
              </a:path>
              <a:path w="944880" h="125095">
                <a:moveTo>
                  <a:pt x="80946" y="29929"/>
                </a:moveTo>
                <a:lnTo>
                  <a:pt x="78367" y="29929"/>
                </a:lnTo>
                <a:lnTo>
                  <a:pt x="77124" y="29437"/>
                </a:lnTo>
                <a:lnTo>
                  <a:pt x="74730" y="27473"/>
                </a:lnTo>
                <a:lnTo>
                  <a:pt x="73256" y="26398"/>
                </a:lnTo>
                <a:lnTo>
                  <a:pt x="69757" y="24065"/>
                </a:lnTo>
                <a:lnTo>
                  <a:pt x="67562" y="22991"/>
                </a:lnTo>
                <a:lnTo>
                  <a:pt x="62282" y="21026"/>
                </a:lnTo>
                <a:lnTo>
                  <a:pt x="58906" y="20535"/>
                </a:lnTo>
                <a:lnTo>
                  <a:pt x="89347" y="20535"/>
                </a:lnTo>
                <a:lnTo>
                  <a:pt x="84537" y="27258"/>
                </a:lnTo>
                <a:lnTo>
                  <a:pt x="83969" y="27949"/>
                </a:lnTo>
                <a:lnTo>
                  <a:pt x="83355" y="28547"/>
                </a:lnTo>
                <a:lnTo>
                  <a:pt x="81943" y="29652"/>
                </a:lnTo>
                <a:lnTo>
                  <a:pt x="80946" y="29929"/>
                </a:lnTo>
                <a:close/>
              </a:path>
              <a:path w="944880" h="125095">
                <a:moveTo>
                  <a:pt x="92738" y="104520"/>
                </a:moveTo>
                <a:lnTo>
                  <a:pt x="57678" y="104520"/>
                </a:lnTo>
                <a:lnTo>
                  <a:pt x="59949" y="104382"/>
                </a:lnTo>
                <a:lnTo>
                  <a:pt x="64001" y="103830"/>
                </a:lnTo>
                <a:lnTo>
                  <a:pt x="77170" y="95772"/>
                </a:lnTo>
                <a:lnTo>
                  <a:pt x="77784" y="95281"/>
                </a:lnTo>
                <a:lnTo>
                  <a:pt x="78413" y="94866"/>
                </a:lnTo>
                <a:lnTo>
                  <a:pt x="79702" y="94191"/>
                </a:lnTo>
                <a:lnTo>
                  <a:pt x="80362" y="94022"/>
                </a:lnTo>
                <a:lnTo>
                  <a:pt x="82327" y="94022"/>
                </a:lnTo>
                <a:lnTo>
                  <a:pt x="83432" y="94514"/>
                </a:lnTo>
                <a:lnTo>
                  <a:pt x="92738" y="104520"/>
                </a:lnTo>
                <a:close/>
              </a:path>
              <a:path w="944880" h="125095">
                <a:moveTo>
                  <a:pt x="116984" y="123675"/>
                </a:moveTo>
                <a:lnTo>
                  <a:pt x="96080" y="123675"/>
                </a:lnTo>
                <a:lnTo>
                  <a:pt x="140651" y="1381"/>
                </a:lnTo>
                <a:lnTo>
                  <a:pt x="165331" y="1381"/>
                </a:lnTo>
                <a:lnTo>
                  <a:pt x="173453" y="23666"/>
                </a:lnTo>
                <a:lnTo>
                  <a:pt x="152899" y="23666"/>
                </a:lnTo>
                <a:lnTo>
                  <a:pt x="152162" y="26675"/>
                </a:lnTo>
                <a:lnTo>
                  <a:pt x="151395" y="29468"/>
                </a:lnTo>
                <a:lnTo>
                  <a:pt x="149798" y="34625"/>
                </a:lnTo>
                <a:lnTo>
                  <a:pt x="149062" y="36866"/>
                </a:lnTo>
                <a:lnTo>
                  <a:pt x="148386" y="38769"/>
                </a:lnTo>
                <a:lnTo>
                  <a:pt x="135954" y="77354"/>
                </a:lnTo>
                <a:lnTo>
                  <a:pt x="193020" y="77354"/>
                </a:lnTo>
                <a:lnTo>
                  <a:pt x="199195" y="94299"/>
                </a:lnTo>
                <a:lnTo>
                  <a:pt x="130521" y="94299"/>
                </a:lnTo>
                <a:lnTo>
                  <a:pt x="122844" y="118334"/>
                </a:lnTo>
                <a:lnTo>
                  <a:pt x="122387" y="119592"/>
                </a:lnTo>
                <a:lnTo>
                  <a:pt x="121450" y="120836"/>
                </a:lnTo>
                <a:lnTo>
                  <a:pt x="118688" y="123107"/>
                </a:lnTo>
                <a:lnTo>
                  <a:pt x="116984" y="123675"/>
                </a:lnTo>
                <a:close/>
              </a:path>
              <a:path w="944880" h="125095">
                <a:moveTo>
                  <a:pt x="193020" y="77354"/>
                </a:moveTo>
                <a:lnTo>
                  <a:pt x="170027" y="77354"/>
                </a:lnTo>
                <a:lnTo>
                  <a:pt x="157595" y="38677"/>
                </a:lnTo>
                <a:lnTo>
                  <a:pt x="156859" y="36774"/>
                </a:lnTo>
                <a:lnTo>
                  <a:pt x="156091" y="34548"/>
                </a:lnTo>
                <a:lnTo>
                  <a:pt x="154495" y="29453"/>
                </a:lnTo>
                <a:lnTo>
                  <a:pt x="153697" y="26675"/>
                </a:lnTo>
                <a:lnTo>
                  <a:pt x="152899" y="23666"/>
                </a:lnTo>
                <a:lnTo>
                  <a:pt x="173453" y="23666"/>
                </a:lnTo>
                <a:lnTo>
                  <a:pt x="193020" y="77354"/>
                </a:lnTo>
                <a:close/>
              </a:path>
              <a:path w="944880" h="125095">
                <a:moveTo>
                  <a:pt x="209902" y="123675"/>
                </a:moveTo>
                <a:lnTo>
                  <a:pt x="189151" y="123675"/>
                </a:lnTo>
                <a:lnTo>
                  <a:pt x="187432" y="123168"/>
                </a:lnTo>
                <a:lnTo>
                  <a:pt x="184854" y="121142"/>
                </a:lnTo>
                <a:lnTo>
                  <a:pt x="183902" y="119869"/>
                </a:lnTo>
                <a:lnTo>
                  <a:pt x="183258" y="118242"/>
                </a:lnTo>
                <a:lnTo>
                  <a:pt x="175553" y="94299"/>
                </a:lnTo>
                <a:lnTo>
                  <a:pt x="199195" y="94299"/>
                </a:lnTo>
                <a:lnTo>
                  <a:pt x="209902" y="123675"/>
                </a:lnTo>
                <a:close/>
              </a:path>
              <a:path w="944880" h="125095">
                <a:moveTo>
                  <a:pt x="289754" y="105257"/>
                </a:moveTo>
                <a:lnTo>
                  <a:pt x="259471" y="105257"/>
                </a:lnTo>
                <a:lnTo>
                  <a:pt x="263769" y="103845"/>
                </a:lnTo>
                <a:lnTo>
                  <a:pt x="269908" y="98197"/>
                </a:lnTo>
                <a:lnTo>
                  <a:pt x="271342" y="94299"/>
                </a:lnTo>
                <a:lnTo>
                  <a:pt x="271443" y="85366"/>
                </a:lnTo>
                <a:lnTo>
                  <a:pt x="270691" y="82818"/>
                </a:lnTo>
                <a:lnTo>
                  <a:pt x="251659" y="71568"/>
                </a:lnTo>
                <a:lnTo>
                  <a:pt x="248436" y="70540"/>
                </a:lnTo>
                <a:lnTo>
                  <a:pt x="218860" y="41102"/>
                </a:lnTo>
                <a:lnTo>
                  <a:pt x="218860" y="30972"/>
                </a:lnTo>
                <a:lnTo>
                  <a:pt x="246011" y="997"/>
                </a:lnTo>
                <a:lnTo>
                  <a:pt x="251522" y="0"/>
                </a:lnTo>
                <a:lnTo>
                  <a:pt x="264720" y="0"/>
                </a:lnTo>
                <a:lnTo>
                  <a:pt x="271213" y="1135"/>
                </a:lnTo>
                <a:lnTo>
                  <a:pt x="283184" y="5678"/>
                </a:lnTo>
                <a:lnTo>
                  <a:pt x="288295" y="8871"/>
                </a:lnTo>
                <a:lnTo>
                  <a:pt x="292531" y="12984"/>
                </a:lnTo>
                <a:lnTo>
                  <a:pt x="288949" y="19614"/>
                </a:lnTo>
                <a:lnTo>
                  <a:pt x="252472" y="19614"/>
                </a:lnTo>
                <a:lnTo>
                  <a:pt x="248314" y="20965"/>
                </a:lnTo>
                <a:lnTo>
                  <a:pt x="242726" y="26368"/>
                </a:lnTo>
                <a:lnTo>
                  <a:pt x="241330" y="29898"/>
                </a:lnTo>
                <a:lnTo>
                  <a:pt x="241330" y="37019"/>
                </a:lnTo>
                <a:lnTo>
                  <a:pt x="261206" y="50403"/>
                </a:lnTo>
                <a:lnTo>
                  <a:pt x="264445" y="51523"/>
                </a:lnTo>
                <a:lnTo>
                  <a:pt x="294188" y="79994"/>
                </a:lnTo>
                <a:lnTo>
                  <a:pt x="294188" y="90615"/>
                </a:lnTo>
                <a:lnTo>
                  <a:pt x="293283" y="95803"/>
                </a:lnTo>
                <a:lnTo>
                  <a:pt x="289754" y="105257"/>
                </a:lnTo>
                <a:close/>
              </a:path>
              <a:path w="944880" h="125095">
                <a:moveTo>
                  <a:pt x="282341" y="27810"/>
                </a:moveTo>
                <a:lnTo>
                  <a:pt x="279945" y="27810"/>
                </a:lnTo>
                <a:lnTo>
                  <a:pt x="278687" y="27381"/>
                </a:lnTo>
                <a:lnTo>
                  <a:pt x="275935" y="25631"/>
                </a:lnTo>
                <a:lnTo>
                  <a:pt x="274404" y="24725"/>
                </a:lnTo>
                <a:lnTo>
                  <a:pt x="270783" y="22700"/>
                </a:lnTo>
                <a:lnTo>
                  <a:pt x="268680" y="21763"/>
                </a:lnTo>
                <a:lnTo>
                  <a:pt x="263892" y="20044"/>
                </a:lnTo>
                <a:lnTo>
                  <a:pt x="261129" y="19614"/>
                </a:lnTo>
                <a:lnTo>
                  <a:pt x="288949" y="19614"/>
                </a:lnTo>
                <a:lnTo>
                  <a:pt x="286361" y="24403"/>
                </a:lnTo>
                <a:lnTo>
                  <a:pt x="285721" y="25662"/>
                </a:lnTo>
                <a:lnTo>
                  <a:pt x="285026" y="26506"/>
                </a:lnTo>
                <a:lnTo>
                  <a:pt x="283368" y="27550"/>
                </a:lnTo>
                <a:lnTo>
                  <a:pt x="282341" y="27810"/>
                </a:lnTo>
                <a:close/>
              </a:path>
              <a:path w="944880" h="125095">
                <a:moveTo>
                  <a:pt x="259809" y="124964"/>
                </a:moveTo>
                <a:lnTo>
                  <a:pt x="249617" y="124964"/>
                </a:lnTo>
                <a:lnTo>
                  <a:pt x="245949" y="124580"/>
                </a:lnTo>
                <a:lnTo>
                  <a:pt x="214255" y="108849"/>
                </a:lnTo>
                <a:lnTo>
                  <a:pt x="221558" y="97138"/>
                </a:lnTo>
                <a:lnTo>
                  <a:pt x="221991" y="96417"/>
                </a:lnTo>
                <a:lnTo>
                  <a:pt x="222744" y="95680"/>
                </a:lnTo>
                <a:lnTo>
                  <a:pt x="224647" y="94575"/>
                </a:lnTo>
                <a:lnTo>
                  <a:pt x="225674" y="94299"/>
                </a:lnTo>
                <a:lnTo>
                  <a:pt x="228253" y="94299"/>
                </a:lnTo>
                <a:lnTo>
                  <a:pt x="229773" y="94866"/>
                </a:lnTo>
                <a:lnTo>
                  <a:pt x="232903" y="97138"/>
                </a:lnTo>
                <a:lnTo>
                  <a:pt x="234731" y="98397"/>
                </a:lnTo>
                <a:lnTo>
                  <a:pt x="238905" y="101159"/>
                </a:lnTo>
                <a:lnTo>
                  <a:pt x="241330" y="102418"/>
                </a:lnTo>
                <a:lnTo>
                  <a:pt x="246856" y="104689"/>
                </a:lnTo>
                <a:lnTo>
                  <a:pt x="250139" y="105257"/>
                </a:lnTo>
                <a:lnTo>
                  <a:pt x="289754" y="105257"/>
                </a:lnTo>
                <a:lnTo>
                  <a:pt x="289662" y="105503"/>
                </a:lnTo>
                <a:lnTo>
                  <a:pt x="287006" y="109723"/>
                </a:lnTo>
                <a:lnTo>
                  <a:pt x="280008" y="116906"/>
                </a:lnTo>
                <a:lnTo>
                  <a:pt x="275725" y="119746"/>
                </a:lnTo>
                <a:lnTo>
                  <a:pt x="265595" y="123920"/>
                </a:lnTo>
                <a:lnTo>
                  <a:pt x="259809" y="124964"/>
                </a:lnTo>
                <a:close/>
              </a:path>
              <a:path w="944880" h="125095">
                <a:moveTo>
                  <a:pt x="385234" y="123675"/>
                </a:moveTo>
                <a:lnTo>
                  <a:pt x="310642" y="123675"/>
                </a:lnTo>
                <a:lnTo>
                  <a:pt x="310642" y="1381"/>
                </a:lnTo>
                <a:lnTo>
                  <a:pt x="385234" y="1381"/>
                </a:lnTo>
                <a:lnTo>
                  <a:pt x="385234" y="20627"/>
                </a:lnTo>
                <a:lnTo>
                  <a:pt x="334952" y="20627"/>
                </a:lnTo>
                <a:lnTo>
                  <a:pt x="334952" y="52951"/>
                </a:lnTo>
                <a:lnTo>
                  <a:pt x="374090" y="52951"/>
                </a:lnTo>
                <a:lnTo>
                  <a:pt x="374090" y="71461"/>
                </a:lnTo>
                <a:lnTo>
                  <a:pt x="334952" y="71461"/>
                </a:lnTo>
                <a:lnTo>
                  <a:pt x="334952" y="104428"/>
                </a:lnTo>
                <a:lnTo>
                  <a:pt x="385325" y="104428"/>
                </a:lnTo>
                <a:lnTo>
                  <a:pt x="385234" y="123675"/>
                </a:lnTo>
                <a:close/>
              </a:path>
              <a:path w="944880" h="125095">
                <a:moveTo>
                  <a:pt x="469865" y="105257"/>
                </a:moveTo>
                <a:lnTo>
                  <a:pt x="439582" y="105257"/>
                </a:lnTo>
                <a:lnTo>
                  <a:pt x="443880" y="103845"/>
                </a:lnTo>
                <a:lnTo>
                  <a:pt x="450019" y="98197"/>
                </a:lnTo>
                <a:lnTo>
                  <a:pt x="451453" y="94299"/>
                </a:lnTo>
                <a:lnTo>
                  <a:pt x="451555" y="85366"/>
                </a:lnTo>
                <a:lnTo>
                  <a:pt x="450802" y="82818"/>
                </a:lnTo>
                <a:lnTo>
                  <a:pt x="431771" y="71568"/>
                </a:lnTo>
                <a:lnTo>
                  <a:pt x="428547" y="70540"/>
                </a:lnTo>
                <a:lnTo>
                  <a:pt x="398972" y="41102"/>
                </a:lnTo>
                <a:lnTo>
                  <a:pt x="398972" y="30972"/>
                </a:lnTo>
                <a:lnTo>
                  <a:pt x="426122" y="997"/>
                </a:lnTo>
                <a:lnTo>
                  <a:pt x="431633" y="0"/>
                </a:lnTo>
                <a:lnTo>
                  <a:pt x="444831" y="0"/>
                </a:lnTo>
                <a:lnTo>
                  <a:pt x="451324" y="1135"/>
                </a:lnTo>
                <a:lnTo>
                  <a:pt x="463295" y="5678"/>
                </a:lnTo>
                <a:lnTo>
                  <a:pt x="468406" y="8871"/>
                </a:lnTo>
                <a:lnTo>
                  <a:pt x="472642" y="12984"/>
                </a:lnTo>
                <a:lnTo>
                  <a:pt x="469060" y="19614"/>
                </a:lnTo>
                <a:lnTo>
                  <a:pt x="432583" y="19614"/>
                </a:lnTo>
                <a:lnTo>
                  <a:pt x="428425" y="20965"/>
                </a:lnTo>
                <a:lnTo>
                  <a:pt x="422837" y="26368"/>
                </a:lnTo>
                <a:lnTo>
                  <a:pt x="421441" y="29898"/>
                </a:lnTo>
                <a:lnTo>
                  <a:pt x="421441" y="37019"/>
                </a:lnTo>
                <a:lnTo>
                  <a:pt x="441317" y="50403"/>
                </a:lnTo>
                <a:lnTo>
                  <a:pt x="444556" y="51523"/>
                </a:lnTo>
                <a:lnTo>
                  <a:pt x="474299" y="79994"/>
                </a:lnTo>
                <a:lnTo>
                  <a:pt x="474299" y="90615"/>
                </a:lnTo>
                <a:lnTo>
                  <a:pt x="473394" y="95803"/>
                </a:lnTo>
                <a:lnTo>
                  <a:pt x="469865" y="105257"/>
                </a:lnTo>
                <a:close/>
              </a:path>
              <a:path w="944880" h="125095">
                <a:moveTo>
                  <a:pt x="462452" y="27810"/>
                </a:moveTo>
                <a:lnTo>
                  <a:pt x="460057" y="27810"/>
                </a:lnTo>
                <a:lnTo>
                  <a:pt x="458799" y="27381"/>
                </a:lnTo>
                <a:lnTo>
                  <a:pt x="456046" y="25631"/>
                </a:lnTo>
                <a:lnTo>
                  <a:pt x="454516" y="24725"/>
                </a:lnTo>
                <a:lnTo>
                  <a:pt x="450894" y="22700"/>
                </a:lnTo>
                <a:lnTo>
                  <a:pt x="448792" y="21763"/>
                </a:lnTo>
                <a:lnTo>
                  <a:pt x="444003" y="20044"/>
                </a:lnTo>
                <a:lnTo>
                  <a:pt x="441240" y="19614"/>
                </a:lnTo>
                <a:lnTo>
                  <a:pt x="469060" y="19614"/>
                </a:lnTo>
                <a:lnTo>
                  <a:pt x="466473" y="24403"/>
                </a:lnTo>
                <a:lnTo>
                  <a:pt x="465832" y="25662"/>
                </a:lnTo>
                <a:lnTo>
                  <a:pt x="465137" y="26506"/>
                </a:lnTo>
                <a:lnTo>
                  <a:pt x="463480" y="27550"/>
                </a:lnTo>
                <a:lnTo>
                  <a:pt x="462452" y="27810"/>
                </a:lnTo>
                <a:close/>
              </a:path>
              <a:path w="944880" h="125095">
                <a:moveTo>
                  <a:pt x="439920" y="124964"/>
                </a:moveTo>
                <a:lnTo>
                  <a:pt x="429728" y="124964"/>
                </a:lnTo>
                <a:lnTo>
                  <a:pt x="426060" y="124580"/>
                </a:lnTo>
                <a:lnTo>
                  <a:pt x="394366" y="108849"/>
                </a:lnTo>
                <a:lnTo>
                  <a:pt x="401669" y="97138"/>
                </a:lnTo>
                <a:lnTo>
                  <a:pt x="402102" y="96417"/>
                </a:lnTo>
                <a:lnTo>
                  <a:pt x="402855" y="95680"/>
                </a:lnTo>
                <a:lnTo>
                  <a:pt x="404758" y="94575"/>
                </a:lnTo>
                <a:lnTo>
                  <a:pt x="405786" y="94299"/>
                </a:lnTo>
                <a:lnTo>
                  <a:pt x="408364" y="94299"/>
                </a:lnTo>
                <a:lnTo>
                  <a:pt x="409884" y="94866"/>
                </a:lnTo>
                <a:lnTo>
                  <a:pt x="413015" y="97138"/>
                </a:lnTo>
                <a:lnTo>
                  <a:pt x="414842" y="98397"/>
                </a:lnTo>
                <a:lnTo>
                  <a:pt x="419016" y="101159"/>
                </a:lnTo>
                <a:lnTo>
                  <a:pt x="421441" y="102418"/>
                </a:lnTo>
                <a:lnTo>
                  <a:pt x="426967" y="104689"/>
                </a:lnTo>
                <a:lnTo>
                  <a:pt x="430250" y="105257"/>
                </a:lnTo>
                <a:lnTo>
                  <a:pt x="469865" y="105257"/>
                </a:lnTo>
                <a:lnTo>
                  <a:pt x="469773" y="105503"/>
                </a:lnTo>
                <a:lnTo>
                  <a:pt x="467118" y="109723"/>
                </a:lnTo>
                <a:lnTo>
                  <a:pt x="460119" y="116906"/>
                </a:lnTo>
                <a:lnTo>
                  <a:pt x="455836" y="119746"/>
                </a:lnTo>
                <a:lnTo>
                  <a:pt x="445706" y="123920"/>
                </a:lnTo>
                <a:lnTo>
                  <a:pt x="439920" y="124964"/>
                </a:lnTo>
                <a:close/>
              </a:path>
              <a:path w="944880" h="125095">
                <a:moveTo>
                  <a:pt x="557047" y="123675"/>
                </a:moveTo>
                <a:lnTo>
                  <a:pt x="532735" y="123675"/>
                </a:lnTo>
                <a:lnTo>
                  <a:pt x="532735" y="1381"/>
                </a:lnTo>
                <a:lnTo>
                  <a:pt x="604657" y="1381"/>
                </a:lnTo>
                <a:lnTo>
                  <a:pt x="604657" y="20627"/>
                </a:lnTo>
                <a:lnTo>
                  <a:pt x="557047" y="20627"/>
                </a:lnTo>
                <a:lnTo>
                  <a:pt x="557047" y="55253"/>
                </a:lnTo>
                <a:lnTo>
                  <a:pt x="596920" y="55253"/>
                </a:lnTo>
                <a:lnTo>
                  <a:pt x="596920" y="74500"/>
                </a:lnTo>
                <a:lnTo>
                  <a:pt x="557047" y="74500"/>
                </a:lnTo>
                <a:lnTo>
                  <a:pt x="557047" y="123675"/>
                </a:lnTo>
                <a:close/>
              </a:path>
              <a:path w="944880" h="125095">
                <a:moveTo>
                  <a:pt x="646748" y="123675"/>
                </a:moveTo>
                <a:lnTo>
                  <a:pt x="622438" y="123675"/>
                </a:lnTo>
                <a:lnTo>
                  <a:pt x="622438" y="1381"/>
                </a:lnTo>
                <a:lnTo>
                  <a:pt x="646748" y="1381"/>
                </a:lnTo>
                <a:lnTo>
                  <a:pt x="646748" y="123675"/>
                </a:lnTo>
                <a:close/>
              </a:path>
              <a:path w="944880" h="125095">
                <a:moveTo>
                  <a:pt x="736238" y="123675"/>
                </a:moveTo>
                <a:lnTo>
                  <a:pt x="669564" y="123675"/>
                </a:lnTo>
                <a:lnTo>
                  <a:pt x="669564" y="1381"/>
                </a:lnTo>
                <a:lnTo>
                  <a:pt x="693784" y="1381"/>
                </a:lnTo>
                <a:lnTo>
                  <a:pt x="693784" y="103784"/>
                </a:lnTo>
                <a:lnTo>
                  <a:pt x="736238" y="103784"/>
                </a:lnTo>
                <a:lnTo>
                  <a:pt x="736238" y="123675"/>
                </a:lnTo>
                <a:close/>
              </a:path>
              <a:path w="944880" h="125095">
                <a:moveTo>
                  <a:pt x="824666" y="123675"/>
                </a:moveTo>
                <a:lnTo>
                  <a:pt x="750075" y="123675"/>
                </a:lnTo>
                <a:lnTo>
                  <a:pt x="750075" y="1381"/>
                </a:lnTo>
                <a:lnTo>
                  <a:pt x="824666" y="1381"/>
                </a:lnTo>
                <a:lnTo>
                  <a:pt x="824666" y="20627"/>
                </a:lnTo>
                <a:lnTo>
                  <a:pt x="774385" y="20627"/>
                </a:lnTo>
                <a:lnTo>
                  <a:pt x="774385" y="52951"/>
                </a:lnTo>
                <a:lnTo>
                  <a:pt x="813523" y="52951"/>
                </a:lnTo>
                <a:lnTo>
                  <a:pt x="813523" y="71461"/>
                </a:lnTo>
                <a:lnTo>
                  <a:pt x="774385" y="71461"/>
                </a:lnTo>
                <a:lnTo>
                  <a:pt x="774385" y="104428"/>
                </a:lnTo>
                <a:lnTo>
                  <a:pt x="824758" y="104428"/>
                </a:lnTo>
                <a:lnTo>
                  <a:pt x="824666" y="123675"/>
                </a:lnTo>
                <a:close/>
              </a:path>
              <a:path w="944880" h="125095">
                <a:moveTo>
                  <a:pt x="894456" y="123675"/>
                </a:moveTo>
                <a:lnTo>
                  <a:pt x="840983" y="123675"/>
                </a:lnTo>
                <a:lnTo>
                  <a:pt x="840983" y="1381"/>
                </a:lnTo>
                <a:lnTo>
                  <a:pt x="894456" y="1381"/>
                </a:lnTo>
                <a:lnTo>
                  <a:pt x="902560" y="2885"/>
                </a:lnTo>
                <a:lnTo>
                  <a:pt x="917171" y="8902"/>
                </a:lnTo>
                <a:lnTo>
                  <a:pt x="923417" y="13107"/>
                </a:lnTo>
                <a:lnTo>
                  <a:pt x="930551" y="20535"/>
                </a:lnTo>
                <a:lnTo>
                  <a:pt x="865295" y="20535"/>
                </a:lnTo>
                <a:lnTo>
                  <a:pt x="865295" y="104428"/>
                </a:lnTo>
                <a:lnTo>
                  <a:pt x="930640" y="104428"/>
                </a:lnTo>
                <a:lnTo>
                  <a:pt x="923417" y="111949"/>
                </a:lnTo>
                <a:lnTo>
                  <a:pt x="917171" y="116154"/>
                </a:lnTo>
                <a:lnTo>
                  <a:pt x="902560" y="122171"/>
                </a:lnTo>
                <a:lnTo>
                  <a:pt x="894456" y="123675"/>
                </a:lnTo>
                <a:close/>
              </a:path>
              <a:path w="944880" h="125095">
                <a:moveTo>
                  <a:pt x="930640" y="104428"/>
                </a:moveTo>
                <a:lnTo>
                  <a:pt x="890956" y="104428"/>
                </a:lnTo>
                <a:lnTo>
                  <a:pt x="895807" y="103477"/>
                </a:lnTo>
                <a:lnTo>
                  <a:pt x="904401" y="99670"/>
                </a:lnTo>
                <a:lnTo>
                  <a:pt x="920272" y="69005"/>
                </a:lnTo>
                <a:lnTo>
                  <a:pt x="920272" y="55928"/>
                </a:lnTo>
                <a:lnTo>
                  <a:pt x="895807" y="21502"/>
                </a:lnTo>
                <a:lnTo>
                  <a:pt x="890956" y="20535"/>
                </a:lnTo>
                <a:lnTo>
                  <a:pt x="930551" y="20535"/>
                </a:lnTo>
                <a:lnTo>
                  <a:pt x="933794" y="23912"/>
                </a:lnTo>
                <a:lnTo>
                  <a:pt x="937800" y="30358"/>
                </a:lnTo>
                <a:lnTo>
                  <a:pt x="943447" y="45338"/>
                </a:lnTo>
                <a:lnTo>
                  <a:pt x="944859" y="53534"/>
                </a:lnTo>
                <a:lnTo>
                  <a:pt x="944859" y="71399"/>
                </a:lnTo>
                <a:lnTo>
                  <a:pt x="943447" y="79641"/>
                </a:lnTo>
                <a:lnTo>
                  <a:pt x="937800" y="94682"/>
                </a:lnTo>
                <a:lnTo>
                  <a:pt x="933794" y="101144"/>
                </a:lnTo>
                <a:lnTo>
                  <a:pt x="930640" y="104428"/>
                </a:lnTo>
                <a:close/>
              </a:path>
            </a:pathLst>
          </a:custGeom>
          <a:solidFill>
            <a:srgbClr val="FFFFFF"/>
          </a:solidFill>
        </p:spPr>
        <p:txBody>
          <a:bodyPr wrap="square" lIns="0" tIns="0" rIns="0" bIns="0" rtlCol="0"/>
          <a:lstStyle/>
          <a:p>
            <a:endParaRPr/>
          </a:p>
        </p:txBody>
      </p:sp>
      <p:sp>
        <p:nvSpPr>
          <p:cNvPr id="22" name="object 22"/>
          <p:cNvSpPr/>
          <p:nvPr/>
        </p:nvSpPr>
        <p:spPr>
          <a:xfrm>
            <a:off x="3334037" y="4177549"/>
            <a:ext cx="272415" cy="122555"/>
          </a:xfrm>
          <a:custGeom>
            <a:avLst/>
            <a:gdLst/>
            <a:ahLst/>
            <a:cxnLst/>
            <a:rect l="l" t="t" r="r" b="b"/>
            <a:pathLst>
              <a:path w="272414" h="122554">
                <a:moveTo>
                  <a:pt x="12554" y="35853"/>
                </a:moveTo>
                <a:lnTo>
                  <a:pt x="10406" y="35546"/>
                </a:lnTo>
                <a:lnTo>
                  <a:pt x="2394" y="34257"/>
                </a:lnTo>
                <a:lnTo>
                  <a:pt x="3130" y="28670"/>
                </a:lnTo>
                <a:lnTo>
                  <a:pt x="31325" y="736"/>
                </a:lnTo>
                <a:lnTo>
                  <a:pt x="36068" y="0"/>
                </a:lnTo>
                <a:lnTo>
                  <a:pt x="46259" y="0"/>
                </a:lnTo>
                <a:lnTo>
                  <a:pt x="70821" y="13168"/>
                </a:lnTo>
                <a:lnTo>
                  <a:pt x="37449" y="13168"/>
                </a:lnTo>
                <a:lnTo>
                  <a:pt x="34778" y="13613"/>
                </a:lnTo>
                <a:lnTo>
                  <a:pt x="17466" y="33029"/>
                </a:lnTo>
                <a:lnTo>
                  <a:pt x="16622" y="34395"/>
                </a:lnTo>
                <a:lnTo>
                  <a:pt x="14227" y="35684"/>
                </a:lnTo>
                <a:lnTo>
                  <a:pt x="12554" y="35853"/>
                </a:lnTo>
                <a:close/>
              </a:path>
              <a:path w="272414" h="122554">
                <a:moveTo>
                  <a:pt x="79104" y="122386"/>
                </a:moveTo>
                <a:lnTo>
                  <a:pt x="0" y="122386"/>
                </a:lnTo>
                <a:lnTo>
                  <a:pt x="0" y="116093"/>
                </a:lnTo>
                <a:lnTo>
                  <a:pt x="214" y="114972"/>
                </a:lnTo>
                <a:lnTo>
                  <a:pt x="1074" y="112578"/>
                </a:lnTo>
                <a:lnTo>
                  <a:pt x="1811" y="111488"/>
                </a:lnTo>
                <a:lnTo>
                  <a:pt x="2854" y="110506"/>
                </a:lnTo>
                <a:lnTo>
                  <a:pt x="40334" y="71829"/>
                </a:lnTo>
                <a:lnTo>
                  <a:pt x="60963" y="38278"/>
                </a:lnTo>
                <a:lnTo>
                  <a:pt x="61054" y="30665"/>
                </a:lnTo>
                <a:lnTo>
                  <a:pt x="60517" y="27596"/>
                </a:lnTo>
                <a:lnTo>
                  <a:pt x="43281" y="13168"/>
                </a:lnTo>
                <a:lnTo>
                  <a:pt x="70821" y="13168"/>
                </a:lnTo>
                <a:lnTo>
                  <a:pt x="72386" y="15394"/>
                </a:lnTo>
                <a:lnTo>
                  <a:pt x="75997" y="23743"/>
                </a:lnTo>
                <a:lnTo>
                  <a:pt x="76876" y="28363"/>
                </a:lnTo>
                <a:lnTo>
                  <a:pt x="76894" y="38278"/>
                </a:lnTo>
                <a:lnTo>
                  <a:pt x="76234" y="42437"/>
                </a:lnTo>
                <a:lnTo>
                  <a:pt x="21456" y="109954"/>
                </a:lnTo>
                <a:lnTo>
                  <a:pt x="78343" y="109954"/>
                </a:lnTo>
                <a:lnTo>
                  <a:pt x="78613" y="110215"/>
                </a:lnTo>
                <a:lnTo>
                  <a:pt x="79104" y="111488"/>
                </a:lnTo>
                <a:lnTo>
                  <a:pt x="79104" y="122386"/>
                </a:lnTo>
                <a:close/>
              </a:path>
              <a:path w="272414" h="122554">
                <a:moveTo>
                  <a:pt x="78343" y="109954"/>
                </a:moveTo>
                <a:lnTo>
                  <a:pt x="21456" y="109954"/>
                </a:lnTo>
                <a:lnTo>
                  <a:pt x="23789" y="109278"/>
                </a:lnTo>
                <a:lnTo>
                  <a:pt x="26137" y="108756"/>
                </a:lnTo>
                <a:lnTo>
                  <a:pt x="30865" y="108020"/>
                </a:lnTo>
                <a:lnTo>
                  <a:pt x="33121" y="107836"/>
                </a:lnTo>
                <a:lnTo>
                  <a:pt x="75328" y="107836"/>
                </a:lnTo>
                <a:lnTo>
                  <a:pt x="76648" y="108311"/>
                </a:lnTo>
                <a:lnTo>
                  <a:pt x="78343" y="109954"/>
                </a:lnTo>
                <a:close/>
              </a:path>
              <a:path w="272414" h="122554">
                <a:moveTo>
                  <a:pt x="112421" y="41148"/>
                </a:moveTo>
                <a:lnTo>
                  <a:pt x="109658" y="40350"/>
                </a:lnTo>
                <a:lnTo>
                  <a:pt x="108691" y="39751"/>
                </a:lnTo>
                <a:lnTo>
                  <a:pt x="108138" y="38953"/>
                </a:lnTo>
                <a:lnTo>
                  <a:pt x="103258" y="32231"/>
                </a:lnTo>
                <a:lnTo>
                  <a:pt x="138528" y="1012"/>
                </a:lnTo>
                <a:lnTo>
                  <a:pt x="151052" y="1012"/>
                </a:lnTo>
                <a:lnTo>
                  <a:pt x="151052" y="21456"/>
                </a:lnTo>
                <a:lnTo>
                  <a:pt x="135857" y="21456"/>
                </a:lnTo>
                <a:lnTo>
                  <a:pt x="115321" y="39506"/>
                </a:lnTo>
                <a:lnTo>
                  <a:pt x="113848" y="40733"/>
                </a:lnTo>
                <a:lnTo>
                  <a:pt x="112421" y="41148"/>
                </a:lnTo>
                <a:close/>
              </a:path>
              <a:path w="272414" h="122554">
                <a:moveTo>
                  <a:pt x="151052" y="110598"/>
                </a:moveTo>
                <a:lnTo>
                  <a:pt x="135581" y="110598"/>
                </a:lnTo>
                <a:lnTo>
                  <a:pt x="135673" y="24035"/>
                </a:lnTo>
                <a:lnTo>
                  <a:pt x="135857" y="21456"/>
                </a:lnTo>
                <a:lnTo>
                  <a:pt x="151052" y="21456"/>
                </a:lnTo>
                <a:lnTo>
                  <a:pt x="151052" y="110598"/>
                </a:lnTo>
                <a:close/>
              </a:path>
              <a:path w="272414" h="122554">
                <a:moveTo>
                  <a:pt x="174074" y="122386"/>
                </a:moveTo>
                <a:lnTo>
                  <a:pt x="110441" y="122386"/>
                </a:lnTo>
                <a:lnTo>
                  <a:pt x="110441" y="110598"/>
                </a:lnTo>
                <a:lnTo>
                  <a:pt x="174074" y="110598"/>
                </a:lnTo>
                <a:lnTo>
                  <a:pt x="174074" y="122386"/>
                </a:lnTo>
                <a:close/>
              </a:path>
              <a:path w="272414" h="122554">
                <a:moveTo>
                  <a:pt x="215388" y="122386"/>
                </a:moveTo>
                <a:lnTo>
                  <a:pt x="202003" y="122386"/>
                </a:lnTo>
                <a:lnTo>
                  <a:pt x="251180" y="23022"/>
                </a:lnTo>
                <a:lnTo>
                  <a:pt x="252653" y="20136"/>
                </a:lnTo>
                <a:lnTo>
                  <a:pt x="254310" y="17650"/>
                </a:lnTo>
                <a:lnTo>
                  <a:pt x="256151" y="15563"/>
                </a:lnTo>
                <a:lnTo>
                  <a:pt x="194146" y="15563"/>
                </a:lnTo>
                <a:lnTo>
                  <a:pt x="193256" y="15194"/>
                </a:lnTo>
                <a:lnTo>
                  <a:pt x="191781" y="13721"/>
                </a:lnTo>
                <a:lnTo>
                  <a:pt x="191413" y="12861"/>
                </a:lnTo>
                <a:lnTo>
                  <a:pt x="191413" y="1381"/>
                </a:lnTo>
                <a:lnTo>
                  <a:pt x="271899" y="1381"/>
                </a:lnTo>
                <a:lnTo>
                  <a:pt x="271899" y="10160"/>
                </a:lnTo>
                <a:lnTo>
                  <a:pt x="271684" y="11772"/>
                </a:lnTo>
                <a:lnTo>
                  <a:pt x="270824" y="14289"/>
                </a:lnTo>
                <a:lnTo>
                  <a:pt x="270394" y="15348"/>
                </a:lnTo>
                <a:lnTo>
                  <a:pt x="269966" y="16207"/>
                </a:lnTo>
                <a:lnTo>
                  <a:pt x="221619" y="116952"/>
                </a:lnTo>
                <a:lnTo>
                  <a:pt x="220881" y="118426"/>
                </a:lnTo>
                <a:lnTo>
                  <a:pt x="219838" y="119700"/>
                </a:lnTo>
                <a:lnTo>
                  <a:pt x="217136" y="121849"/>
                </a:lnTo>
                <a:lnTo>
                  <a:pt x="215388" y="122386"/>
                </a:lnTo>
                <a:close/>
              </a:path>
            </a:pathLst>
          </a:custGeom>
          <a:solidFill>
            <a:srgbClr val="000000"/>
          </a:solidFill>
        </p:spPr>
        <p:txBody>
          <a:bodyPr wrap="square" lIns="0" tIns="0" rIns="0" bIns="0" rtlCol="0"/>
          <a:lstStyle/>
          <a:p>
            <a:endParaRPr/>
          </a:p>
        </p:txBody>
      </p:sp>
      <p:sp>
        <p:nvSpPr>
          <p:cNvPr id="23" name="object 23"/>
          <p:cNvSpPr/>
          <p:nvPr/>
        </p:nvSpPr>
        <p:spPr>
          <a:xfrm>
            <a:off x="4675325" y="4171103"/>
            <a:ext cx="270510" cy="130810"/>
          </a:xfrm>
          <a:custGeom>
            <a:avLst/>
            <a:gdLst/>
            <a:ahLst/>
            <a:cxnLst/>
            <a:rect l="l" t="t" r="r" b="b"/>
            <a:pathLst>
              <a:path w="270510" h="130810">
                <a:moveTo>
                  <a:pt x="12554" y="42299"/>
                </a:moveTo>
                <a:lnTo>
                  <a:pt x="10406" y="41992"/>
                </a:lnTo>
                <a:lnTo>
                  <a:pt x="2394" y="40703"/>
                </a:lnTo>
                <a:lnTo>
                  <a:pt x="3130" y="35116"/>
                </a:lnTo>
                <a:lnTo>
                  <a:pt x="31325" y="7182"/>
                </a:lnTo>
                <a:lnTo>
                  <a:pt x="36068" y="6446"/>
                </a:lnTo>
                <a:lnTo>
                  <a:pt x="46259" y="6446"/>
                </a:lnTo>
                <a:lnTo>
                  <a:pt x="70821" y="19614"/>
                </a:lnTo>
                <a:lnTo>
                  <a:pt x="37449" y="19614"/>
                </a:lnTo>
                <a:lnTo>
                  <a:pt x="34778" y="20059"/>
                </a:lnTo>
                <a:lnTo>
                  <a:pt x="17466" y="39475"/>
                </a:lnTo>
                <a:lnTo>
                  <a:pt x="16622" y="40841"/>
                </a:lnTo>
                <a:lnTo>
                  <a:pt x="14227" y="42130"/>
                </a:lnTo>
                <a:lnTo>
                  <a:pt x="12554" y="42299"/>
                </a:lnTo>
                <a:close/>
              </a:path>
              <a:path w="270510" h="130810">
                <a:moveTo>
                  <a:pt x="79104" y="128832"/>
                </a:moveTo>
                <a:lnTo>
                  <a:pt x="0" y="128832"/>
                </a:lnTo>
                <a:lnTo>
                  <a:pt x="0" y="122539"/>
                </a:lnTo>
                <a:lnTo>
                  <a:pt x="214" y="121419"/>
                </a:lnTo>
                <a:lnTo>
                  <a:pt x="1074" y="119024"/>
                </a:lnTo>
                <a:lnTo>
                  <a:pt x="1811" y="117935"/>
                </a:lnTo>
                <a:lnTo>
                  <a:pt x="2854" y="116952"/>
                </a:lnTo>
                <a:lnTo>
                  <a:pt x="40334" y="78275"/>
                </a:lnTo>
                <a:lnTo>
                  <a:pt x="60963" y="44724"/>
                </a:lnTo>
                <a:lnTo>
                  <a:pt x="61054" y="37111"/>
                </a:lnTo>
                <a:lnTo>
                  <a:pt x="60517" y="34042"/>
                </a:lnTo>
                <a:lnTo>
                  <a:pt x="43281" y="19614"/>
                </a:lnTo>
                <a:lnTo>
                  <a:pt x="70821" y="19614"/>
                </a:lnTo>
                <a:lnTo>
                  <a:pt x="72386" y="21840"/>
                </a:lnTo>
                <a:lnTo>
                  <a:pt x="75997" y="30189"/>
                </a:lnTo>
                <a:lnTo>
                  <a:pt x="76876" y="34809"/>
                </a:lnTo>
                <a:lnTo>
                  <a:pt x="76894" y="44724"/>
                </a:lnTo>
                <a:lnTo>
                  <a:pt x="76234" y="48883"/>
                </a:lnTo>
                <a:lnTo>
                  <a:pt x="21456" y="116400"/>
                </a:lnTo>
                <a:lnTo>
                  <a:pt x="78343" y="116400"/>
                </a:lnTo>
                <a:lnTo>
                  <a:pt x="78613" y="116661"/>
                </a:lnTo>
                <a:lnTo>
                  <a:pt x="79104" y="117935"/>
                </a:lnTo>
                <a:lnTo>
                  <a:pt x="79104" y="128832"/>
                </a:lnTo>
                <a:close/>
              </a:path>
              <a:path w="270510" h="130810">
                <a:moveTo>
                  <a:pt x="78343" y="116400"/>
                </a:moveTo>
                <a:lnTo>
                  <a:pt x="21456" y="116400"/>
                </a:lnTo>
                <a:lnTo>
                  <a:pt x="23789" y="115724"/>
                </a:lnTo>
                <a:lnTo>
                  <a:pt x="26137" y="115203"/>
                </a:lnTo>
                <a:lnTo>
                  <a:pt x="30865" y="114466"/>
                </a:lnTo>
                <a:lnTo>
                  <a:pt x="33121" y="114282"/>
                </a:lnTo>
                <a:lnTo>
                  <a:pt x="75328" y="114282"/>
                </a:lnTo>
                <a:lnTo>
                  <a:pt x="76648" y="114757"/>
                </a:lnTo>
                <a:lnTo>
                  <a:pt x="78343" y="116400"/>
                </a:lnTo>
                <a:close/>
              </a:path>
              <a:path w="270510" h="130810">
                <a:moveTo>
                  <a:pt x="140707" y="130213"/>
                </a:moveTo>
                <a:lnTo>
                  <a:pt x="128797" y="130213"/>
                </a:lnTo>
                <a:lnTo>
                  <a:pt x="123348" y="129369"/>
                </a:lnTo>
                <a:lnTo>
                  <a:pt x="94509" y="99455"/>
                </a:lnTo>
                <a:lnTo>
                  <a:pt x="94545" y="85581"/>
                </a:lnTo>
                <a:lnTo>
                  <a:pt x="96458" y="78950"/>
                </a:lnTo>
                <a:lnTo>
                  <a:pt x="104255" y="68391"/>
                </a:lnTo>
                <a:lnTo>
                  <a:pt x="109950" y="64646"/>
                </a:lnTo>
                <a:lnTo>
                  <a:pt x="117439" y="62436"/>
                </a:lnTo>
                <a:lnTo>
                  <a:pt x="111177" y="59980"/>
                </a:lnTo>
                <a:lnTo>
                  <a:pt x="106465" y="56266"/>
                </a:lnTo>
                <a:lnTo>
                  <a:pt x="100142" y="46320"/>
                </a:lnTo>
                <a:lnTo>
                  <a:pt x="98561" y="40396"/>
                </a:lnTo>
                <a:lnTo>
                  <a:pt x="98561" y="28854"/>
                </a:lnTo>
                <a:lnTo>
                  <a:pt x="124423" y="859"/>
                </a:lnTo>
                <a:lnTo>
                  <a:pt x="129349" y="0"/>
                </a:lnTo>
                <a:lnTo>
                  <a:pt x="140155" y="0"/>
                </a:lnTo>
                <a:lnTo>
                  <a:pt x="145081" y="859"/>
                </a:lnTo>
                <a:lnTo>
                  <a:pt x="153983" y="4297"/>
                </a:lnTo>
                <a:lnTo>
                  <a:pt x="157790" y="6676"/>
                </a:lnTo>
                <a:lnTo>
                  <a:pt x="163778" y="12431"/>
                </a:lnTo>
                <a:lnTo>
                  <a:pt x="131375" y="12431"/>
                </a:lnTo>
                <a:lnTo>
                  <a:pt x="128413" y="12999"/>
                </a:lnTo>
                <a:lnTo>
                  <a:pt x="114400" y="30849"/>
                </a:lnTo>
                <a:lnTo>
                  <a:pt x="114400" y="36681"/>
                </a:lnTo>
                <a:lnTo>
                  <a:pt x="131069" y="56358"/>
                </a:lnTo>
                <a:lnTo>
                  <a:pt x="162845" y="56358"/>
                </a:lnTo>
                <a:lnTo>
                  <a:pt x="158235" y="59980"/>
                </a:lnTo>
                <a:lnTo>
                  <a:pt x="151973" y="62436"/>
                </a:lnTo>
                <a:lnTo>
                  <a:pt x="159524" y="64646"/>
                </a:lnTo>
                <a:lnTo>
                  <a:pt x="165249" y="68391"/>
                </a:lnTo>
                <a:lnTo>
                  <a:pt x="165883" y="69250"/>
                </a:lnTo>
                <a:lnTo>
                  <a:pt x="131498" y="69250"/>
                </a:lnTo>
                <a:lnTo>
                  <a:pt x="128444" y="69711"/>
                </a:lnTo>
                <a:lnTo>
                  <a:pt x="111177" y="89295"/>
                </a:lnTo>
                <a:lnTo>
                  <a:pt x="111177" y="97153"/>
                </a:lnTo>
                <a:lnTo>
                  <a:pt x="131007" y="117413"/>
                </a:lnTo>
                <a:lnTo>
                  <a:pt x="167148" y="117413"/>
                </a:lnTo>
                <a:lnTo>
                  <a:pt x="160276" y="123567"/>
                </a:lnTo>
                <a:lnTo>
                  <a:pt x="156040" y="125992"/>
                </a:lnTo>
                <a:lnTo>
                  <a:pt x="146156" y="129369"/>
                </a:lnTo>
                <a:lnTo>
                  <a:pt x="140707" y="130213"/>
                </a:lnTo>
                <a:close/>
              </a:path>
              <a:path w="270510" h="130810">
                <a:moveTo>
                  <a:pt x="162845" y="56358"/>
                </a:moveTo>
                <a:lnTo>
                  <a:pt x="138436" y="56358"/>
                </a:lnTo>
                <a:lnTo>
                  <a:pt x="141582" y="55729"/>
                </a:lnTo>
                <a:lnTo>
                  <a:pt x="146800" y="53211"/>
                </a:lnTo>
                <a:lnTo>
                  <a:pt x="155104" y="36681"/>
                </a:lnTo>
                <a:lnTo>
                  <a:pt x="155104" y="30849"/>
                </a:lnTo>
                <a:lnTo>
                  <a:pt x="138129" y="12431"/>
                </a:lnTo>
                <a:lnTo>
                  <a:pt x="163778" y="12431"/>
                </a:lnTo>
                <a:lnTo>
                  <a:pt x="164113" y="12754"/>
                </a:lnTo>
                <a:lnTo>
                  <a:pt x="166569" y="16315"/>
                </a:lnTo>
                <a:lnTo>
                  <a:pt x="170068" y="24480"/>
                </a:lnTo>
                <a:lnTo>
                  <a:pt x="170943" y="28854"/>
                </a:lnTo>
                <a:lnTo>
                  <a:pt x="170943" y="40396"/>
                </a:lnTo>
                <a:lnTo>
                  <a:pt x="169347" y="46320"/>
                </a:lnTo>
                <a:lnTo>
                  <a:pt x="162962" y="56266"/>
                </a:lnTo>
                <a:close/>
              </a:path>
              <a:path w="270510" h="130810">
                <a:moveTo>
                  <a:pt x="167148" y="117413"/>
                </a:moveTo>
                <a:lnTo>
                  <a:pt x="138436" y="117413"/>
                </a:lnTo>
                <a:lnTo>
                  <a:pt x="141735" y="116830"/>
                </a:lnTo>
                <a:lnTo>
                  <a:pt x="147568" y="114497"/>
                </a:lnTo>
                <a:lnTo>
                  <a:pt x="158235" y="97153"/>
                </a:lnTo>
                <a:lnTo>
                  <a:pt x="158235" y="89295"/>
                </a:lnTo>
                <a:lnTo>
                  <a:pt x="137944" y="69250"/>
                </a:lnTo>
                <a:lnTo>
                  <a:pt x="165883" y="69250"/>
                </a:lnTo>
                <a:lnTo>
                  <a:pt x="173046" y="78950"/>
                </a:lnTo>
                <a:lnTo>
                  <a:pt x="174959" y="85581"/>
                </a:lnTo>
                <a:lnTo>
                  <a:pt x="174995" y="99455"/>
                </a:lnTo>
                <a:lnTo>
                  <a:pt x="174013" y="104459"/>
                </a:lnTo>
                <a:lnTo>
                  <a:pt x="170083" y="113422"/>
                </a:lnTo>
                <a:lnTo>
                  <a:pt x="167336" y="117244"/>
                </a:lnTo>
                <a:lnTo>
                  <a:pt x="167148" y="117413"/>
                </a:lnTo>
                <a:close/>
              </a:path>
              <a:path w="270510" h="130810">
                <a:moveTo>
                  <a:pt x="236137" y="130213"/>
                </a:moveTo>
                <a:lnTo>
                  <a:pt x="224227" y="130213"/>
                </a:lnTo>
                <a:lnTo>
                  <a:pt x="218779" y="129369"/>
                </a:lnTo>
                <a:lnTo>
                  <a:pt x="189940" y="99455"/>
                </a:lnTo>
                <a:lnTo>
                  <a:pt x="189975" y="85581"/>
                </a:lnTo>
                <a:lnTo>
                  <a:pt x="191888" y="78950"/>
                </a:lnTo>
                <a:lnTo>
                  <a:pt x="199687" y="68391"/>
                </a:lnTo>
                <a:lnTo>
                  <a:pt x="205381" y="64646"/>
                </a:lnTo>
                <a:lnTo>
                  <a:pt x="212870" y="62436"/>
                </a:lnTo>
                <a:lnTo>
                  <a:pt x="206608" y="59980"/>
                </a:lnTo>
                <a:lnTo>
                  <a:pt x="201895" y="56266"/>
                </a:lnTo>
                <a:lnTo>
                  <a:pt x="195573" y="46320"/>
                </a:lnTo>
                <a:lnTo>
                  <a:pt x="193991" y="40396"/>
                </a:lnTo>
                <a:lnTo>
                  <a:pt x="193991" y="28854"/>
                </a:lnTo>
                <a:lnTo>
                  <a:pt x="219854" y="859"/>
                </a:lnTo>
                <a:lnTo>
                  <a:pt x="224780" y="0"/>
                </a:lnTo>
                <a:lnTo>
                  <a:pt x="235584" y="0"/>
                </a:lnTo>
                <a:lnTo>
                  <a:pt x="240513" y="859"/>
                </a:lnTo>
                <a:lnTo>
                  <a:pt x="249414" y="4297"/>
                </a:lnTo>
                <a:lnTo>
                  <a:pt x="253220" y="6676"/>
                </a:lnTo>
                <a:lnTo>
                  <a:pt x="259209" y="12431"/>
                </a:lnTo>
                <a:lnTo>
                  <a:pt x="226805" y="12431"/>
                </a:lnTo>
                <a:lnTo>
                  <a:pt x="223844" y="12999"/>
                </a:lnTo>
                <a:lnTo>
                  <a:pt x="209831" y="30849"/>
                </a:lnTo>
                <a:lnTo>
                  <a:pt x="209831" y="36681"/>
                </a:lnTo>
                <a:lnTo>
                  <a:pt x="226500" y="56358"/>
                </a:lnTo>
                <a:lnTo>
                  <a:pt x="258274" y="56358"/>
                </a:lnTo>
                <a:lnTo>
                  <a:pt x="253665" y="59980"/>
                </a:lnTo>
                <a:lnTo>
                  <a:pt x="247404" y="62436"/>
                </a:lnTo>
                <a:lnTo>
                  <a:pt x="254955" y="64646"/>
                </a:lnTo>
                <a:lnTo>
                  <a:pt x="260679" y="68391"/>
                </a:lnTo>
                <a:lnTo>
                  <a:pt x="261314" y="69250"/>
                </a:lnTo>
                <a:lnTo>
                  <a:pt x="226930" y="69250"/>
                </a:lnTo>
                <a:lnTo>
                  <a:pt x="223874" y="69711"/>
                </a:lnTo>
                <a:lnTo>
                  <a:pt x="206608" y="89295"/>
                </a:lnTo>
                <a:lnTo>
                  <a:pt x="206608" y="97153"/>
                </a:lnTo>
                <a:lnTo>
                  <a:pt x="226437" y="117413"/>
                </a:lnTo>
                <a:lnTo>
                  <a:pt x="262579" y="117413"/>
                </a:lnTo>
                <a:lnTo>
                  <a:pt x="255706" y="123567"/>
                </a:lnTo>
                <a:lnTo>
                  <a:pt x="251470" y="125992"/>
                </a:lnTo>
                <a:lnTo>
                  <a:pt x="241586" y="129369"/>
                </a:lnTo>
                <a:lnTo>
                  <a:pt x="236137" y="130213"/>
                </a:lnTo>
                <a:close/>
              </a:path>
              <a:path w="270510" h="130810">
                <a:moveTo>
                  <a:pt x="258274" y="56358"/>
                </a:moveTo>
                <a:lnTo>
                  <a:pt x="233866" y="56358"/>
                </a:lnTo>
                <a:lnTo>
                  <a:pt x="237012" y="55729"/>
                </a:lnTo>
                <a:lnTo>
                  <a:pt x="242231" y="53211"/>
                </a:lnTo>
                <a:lnTo>
                  <a:pt x="250535" y="36681"/>
                </a:lnTo>
                <a:lnTo>
                  <a:pt x="250535" y="30849"/>
                </a:lnTo>
                <a:lnTo>
                  <a:pt x="233559" y="12431"/>
                </a:lnTo>
                <a:lnTo>
                  <a:pt x="259209" y="12431"/>
                </a:lnTo>
                <a:lnTo>
                  <a:pt x="259544" y="12754"/>
                </a:lnTo>
                <a:lnTo>
                  <a:pt x="262000" y="16315"/>
                </a:lnTo>
                <a:lnTo>
                  <a:pt x="265498" y="24480"/>
                </a:lnTo>
                <a:lnTo>
                  <a:pt x="266373" y="28854"/>
                </a:lnTo>
                <a:lnTo>
                  <a:pt x="266373" y="40396"/>
                </a:lnTo>
                <a:lnTo>
                  <a:pt x="264778" y="46320"/>
                </a:lnTo>
                <a:lnTo>
                  <a:pt x="258392" y="56266"/>
                </a:lnTo>
                <a:close/>
              </a:path>
              <a:path w="270510" h="130810">
                <a:moveTo>
                  <a:pt x="262579" y="117413"/>
                </a:moveTo>
                <a:lnTo>
                  <a:pt x="233866" y="117413"/>
                </a:lnTo>
                <a:lnTo>
                  <a:pt x="237167" y="116830"/>
                </a:lnTo>
                <a:lnTo>
                  <a:pt x="242998" y="114497"/>
                </a:lnTo>
                <a:lnTo>
                  <a:pt x="253665" y="97153"/>
                </a:lnTo>
                <a:lnTo>
                  <a:pt x="253665" y="89295"/>
                </a:lnTo>
                <a:lnTo>
                  <a:pt x="233374" y="69250"/>
                </a:lnTo>
                <a:lnTo>
                  <a:pt x="261314" y="69250"/>
                </a:lnTo>
                <a:lnTo>
                  <a:pt x="268476" y="78950"/>
                </a:lnTo>
                <a:lnTo>
                  <a:pt x="270391" y="85581"/>
                </a:lnTo>
                <a:lnTo>
                  <a:pt x="270426" y="99455"/>
                </a:lnTo>
                <a:lnTo>
                  <a:pt x="269443" y="104459"/>
                </a:lnTo>
                <a:lnTo>
                  <a:pt x="265515" y="113422"/>
                </a:lnTo>
                <a:lnTo>
                  <a:pt x="262767" y="117244"/>
                </a:lnTo>
                <a:lnTo>
                  <a:pt x="262579" y="117413"/>
                </a:lnTo>
                <a:close/>
              </a:path>
            </a:pathLst>
          </a:custGeom>
          <a:solidFill>
            <a:srgbClr val="000000"/>
          </a:solidFill>
        </p:spPr>
        <p:txBody>
          <a:bodyPr wrap="square" lIns="0" tIns="0" rIns="0" bIns="0" rtlCol="0"/>
          <a:lstStyle/>
          <a:p>
            <a:endParaRPr/>
          </a:p>
        </p:txBody>
      </p:sp>
      <p:sp>
        <p:nvSpPr>
          <p:cNvPr id="24" name="object 24"/>
          <p:cNvSpPr/>
          <p:nvPr/>
        </p:nvSpPr>
        <p:spPr>
          <a:xfrm>
            <a:off x="6011059" y="4177549"/>
            <a:ext cx="278765" cy="123825"/>
          </a:xfrm>
          <a:custGeom>
            <a:avLst/>
            <a:gdLst/>
            <a:ahLst/>
            <a:cxnLst/>
            <a:rect l="l" t="t" r="r" b="b"/>
            <a:pathLst>
              <a:path w="278764" h="123825">
                <a:moveTo>
                  <a:pt x="86931" y="90707"/>
                </a:moveTo>
                <a:lnTo>
                  <a:pt x="4942" y="90707"/>
                </a:lnTo>
                <a:lnTo>
                  <a:pt x="3929" y="90385"/>
                </a:lnTo>
                <a:lnTo>
                  <a:pt x="2332" y="89095"/>
                </a:lnTo>
                <a:lnTo>
                  <a:pt x="1811" y="88251"/>
                </a:lnTo>
                <a:lnTo>
                  <a:pt x="1565" y="87208"/>
                </a:lnTo>
                <a:lnTo>
                  <a:pt x="0" y="79472"/>
                </a:lnTo>
                <a:lnTo>
                  <a:pt x="57279" y="1289"/>
                </a:lnTo>
                <a:lnTo>
                  <a:pt x="71737" y="1289"/>
                </a:lnTo>
                <a:lnTo>
                  <a:pt x="71737" y="19614"/>
                </a:lnTo>
                <a:lnTo>
                  <a:pt x="58752" y="19614"/>
                </a:lnTo>
                <a:lnTo>
                  <a:pt x="16483" y="78643"/>
                </a:lnTo>
                <a:lnTo>
                  <a:pt x="89234" y="78643"/>
                </a:lnTo>
                <a:lnTo>
                  <a:pt x="89234" y="88313"/>
                </a:lnTo>
                <a:lnTo>
                  <a:pt x="88942" y="89095"/>
                </a:lnTo>
                <a:lnTo>
                  <a:pt x="87775" y="90385"/>
                </a:lnTo>
                <a:lnTo>
                  <a:pt x="86931" y="90707"/>
                </a:lnTo>
                <a:close/>
              </a:path>
              <a:path w="278764" h="123825">
                <a:moveTo>
                  <a:pt x="71737" y="78643"/>
                </a:moveTo>
                <a:lnTo>
                  <a:pt x="58200" y="78643"/>
                </a:lnTo>
                <a:lnTo>
                  <a:pt x="58200" y="26337"/>
                </a:lnTo>
                <a:lnTo>
                  <a:pt x="58384" y="23114"/>
                </a:lnTo>
                <a:lnTo>
                  <a:pt x="58752" y="19614"/>
                </a:lnTo>
                <a:lnTo>
                  <a:pt x="71737" y="19614"/>
                </a:lnTo>
                <a:lnTo>
                  <a:pt x="71737" y="78643"/>
                </a:lnTo>
                <a:close/>
              </a:path>
              <a:path w="278764" h="123825">
                <a:moveTo>
                  <a:pt x="71737" y="122386"/>
                </a:moveTo>
                <a:lnTo>
                  <a:pt x="58200" y="122386"/>
                </a:lnTo>
                <a:lnTo>
                  <a:pt x="58200" y="90707"/>
                </a:lnTo>
                <a:lnTo>
                  <a:pt x="71737" y="90707"/>
                </a:lnTo>
                <a:lnTo>
                  <a:pt x="71737" y="122386"/>
                </a:lnTo>
                <a:close/>
              </a:path>
              <a:path w="278764" h="123825">
                <a:moveTo>
                  <a:pt x="113234" y="35853"/>
                </a:moveTo>
                <a:lnTo>
                  <a:pt x="111085" y="35546"/>
                </a:lnTo>
                <a:lnTo>
                  <a:pt x="103073" y="34257"/>
                </a:lnTo>
                <a:lnTo>
                  <a:pt x="103810" y="28670"/>
                </a:lnTo>
                <a:lnTo>
                  <a:pt x="132005" y="736"/>
                </a:lnTo>
                <a:lnTo>
                  <a:pt x="136747" y="0"/>
                </a:lnTo>
                <a:lnTo>
                  <a:pt x="146939" y="0"/>
                </a:lnTo>
                <a:lnTo>
                  <a:pt x="171501" y="13168"/>
                </a:lnTo>
                <a:lnTo>
                  <a:pt x="138129" y="13168"/>
                </a:lnTo>
                <a:lnTo>
                  <a:pt x="135458" y="13613"/>
                </a:lnTo>
                <a:lnTo>
                  <a:pt x="118145" y="33029"/>
                </a:lnTo>
                <a:lnTo>
                  <a:pt x="117301" y="34395"/>
                </a:lnTo>
                <a:lnTo>
                  <a:pt x="114907" y="35684"/>
                </a:lnTo>
                <a:lnTo>
                  <a:pt x="113234" y="35853"/>
                </a:lnTo>
                <a:close/>
              </a:path>
              <a:path w="278764" h="123825">
                <a:moveTo>
                  <a:pt x="179783" y="122386"/>
                </a:moveTo>
                <a:lnTo>
                  <a:pt x="100679" y="122386"/>
                </a:lnTo>
                <a:lnTo>
                  <a:pt x="100679" y="116093"/>
                </a:lnTo>
                <a:lnTo>
                  <a:pt x="100894" y="114972"/>
                </a:lnTo>
                <a:lnTo>
                  <a:pt x="101753" y="112578"/>
                </a:lnTo>
                <a:lnTo>
                  <a:pt x="102490" y="111488"/>
                </a:lnTo>
                <a:lnTo>
                  <a:pt x="103534" y="110506"/>
                </a:lnTo>
                <a:lnTo>
                  <a:pt x="141014" y="71829"/>
                </a:lnTo>
                <a:lnTo>
                  <a:pt x="161643" y="38278"/>
                </a:lnTo>
                <a:lnTo>
                  <a:pt x="161734" y="30665"/>
                </a:lnTo>
                <a:lnTo>
                  <a:pt x="161197" y="27596"/>
                </a:lnTo>
                <a:lnTo>
                  <a:pt x="143961" y="13168"/>
                </a:lnTo>
                <a:lnTo>
                  <a:pt x="171501" y="13168"/>
                </a:lnTo>
                <a:lnTo>
                  <a:pt x="173066" y="15394"/>
                </a:lnTo>
                <a:lnTo>
                  <a:pt x="176677" y="23743"/>
                </a:lnTo>
                <a:lnTo>
                  <a:pt x="177556" y="28363"/>
                </a:lnTo>
                <a:lnTo>
                  <a:pt x="177573" y="38278"/>
                </a:lnTo>
                <a:lnTo>
                  <a:pt x="176913" y="42437"/>
                </a:lnTo>
                <a:lnTo>
                  <a:pt x="122136" y="109954"/>
                </a:lnTo>
                <a:lnTo>
                  <a:pt x="179023" y="109954"/>
                </a:lnTo>
                <a:lnTo>
                  <a:pt x="179292" y="110215"/>
                </a:lnTo>
                <a:lnTo>
                  <a:pt x="179783" y="111488"/>
                </a:lnTo>
                <a:lnTo>
                  <a:pt x="179783" y="122386"/>
                </a:lnTo>
                <a:close/>
              </a:path>
              <a:path w="278764" h="123825">
                <a:moveTo>
                  <a:pt x="179023" y="109954"/>
                </a:moveTo>
                <a:lnTo>
                  <a:pt x="122136" y="109954"/>
                </a:lnTo>
                <a:lnTo>
                  <a:pt x="124469" y="109278"/>
                </a:lnTo>
                <a:lnTo>
                  <a:pt x="126817" y="108756"/>
                </a:lnTo>
                <a:lnTo>
                  <a:pt x="131544" y="108020"/>
                </a:lnTo>
                <a:lnTo>
                  <a:pt x="133800" y="107836"/>
                </a:lnTo>
                <a:lnTo>
                  <a:pt x="176008" y="107836"/>
                </a:lnTo>
                <a:lnTo>
                  <a:pt x="177328" y="108311"/>
                </a:lnTo>
                <a:lnTo>
                  <a:pt x="179023" y="109954"/>
                </a:lnTo>
                <a:close/>
              </a:path>
              <a:path w="278764" h="123825">
                <a:moveTo>
                  <a:pt x="241356" y="123675"/>
                </a:moveTo>
                <a:lnTo>
                  <a:pt x="229323" y="123675"/>
                </a:lnTo>
                <a:lnTo>
                  <a:pt x="223705" y="122432"/>
                </a:lnTo>
                <a:lnTo>
                  <a:pt x="195834" y="89372"/>
                </a:lnTo>
                <a:lnTo>
                  <a:pt x="192518" y="61883"/>
                </a:lnTo>
                <a:lnTo>
                  <a:pt x="192726" y="54226"/>
                </a:lnTo>
                <a:lnTo>
                  <a:pt x="208742" y="10007"/>
                </a:lnTo>
                <a:lnTo>
                  <a:pt x="229323" y="0"/>
                </a:lnTo>
                <a:lnTo>
                  <a:pt x="241356" y="0"/>
                </a:lnTo>
                <a:lnTo>
                  <a:pt x="246989" y="1243"/>
                </a:lnTo>
                <a:lnTo>
                  <a:pt x="257487" y="6216"/>
                </a:lnTo>
                <a:lnTo>
                  <a:pt x="262045" y="10007"/>
                </a:lnTo>
                <a:lnTo>
                  <a:pt x="264305" y="12984"/>
                </a:lnTo>
                <a:lnTo>
                  <a:pt x="231779" y="12984"/>
                </a:lnTo>
                <a:lnTo>
                  <a:pt x="228386" y="13813"/>
                </a:lnTo>
                <a:lnTo>
                  <a:pt x="208449" y="52674"/>
                </a:lnTo>
                <a:lnTo>
                  <a:pt x="208449" y="71092"/>
                </a:lnTo>
                <a:lnTo>
                  <a:pt x="228386" y="109877"/>
                </a:lnTo>
                <a:lnTo>
                  <a:pt x="231779" y="110690"/>
                </a:lnTo>
                <a:lnTo>
                  <a:pt x="264331" y="110690"/>
                </a:lnTo>
                <a:lnTo>
                  <a:pt x="262045" y="113683"/>
                </a:lnTo>
                <a:lnTo>
                  <a:pt x="257487" y="117459"/>
                </a:lnTo>
                <a:lnTo>
                  <a:pt x="246989" y="122432"/>
                </a:lnTo>
                <a:lnTo>
                  <a:pt x="241356" y="123675"/>
                </a:lnTo>
                <a:close/>
              </a:path>
              <a:path w="278764" h="123825">
                <a:moveTo>
                  <a:pt x="264331" y="110690"/>
                </a:moveTo>
                <a:lnTo>
                  <a:pt x="238900" y="110690"/>
                </a:lnTo>
                <a:lnTo>
                  <a:pt x="242308" y="109877"/>
                </a:lnTo>
                <a:lnTo>
                  <a:pt x="248815" y="106623"/>
                </a:lnTo>
                <a:lnTo>
                  <a:pt x="262322" y="71092"/>
                </a:lnTo>
                <a:lnTo>
                  <a:pt x="262322" y="52674"/>
                </a:lnTo>
                <a:lnTo>
                  <a:pt x="242308" y="13813"/>
                </a:lnTo>
                <a:lnTo>
                  <a:pt x="238900" y="12984"/>
                </a:lnTo>
                <a:lnTo>
                  <a:pt x="264305" y="12984"/>
                </a:lnTo>
                <a:lnTo>
                  <a:pt x="278138" y="54226"/>
                </a:lnTo>
                <a:lnTo>
                  <a:pt x="278346" y="61883"/>
                </a:lnTo>
                <a:lnTo>
                  <a:pt x="278138" y="69541"/>
                </a:lnTo>
                <a:lnTo>
                  <a:pt x="269781" y="103553"/>
                </a:lnTo>
                <a:lnTo>
                  <a:pt x="264331" y="110690"/>
                </a:lnTo>
                <a:close/>
              </a:path>
            </a:pathLst>
          </a:custGeom>
          <a:solidFill>
            <a:srgbClr val="000000"/>
          </a:solidFill>
        </p:spPr>
        <p:txBody>
          <a:bodyPr wrap="square" lIns="0" tIns="0" rIns="0" bIns="0" rtlCol="0"/>
          <a:lstStyle/>
          <a:p>
            <a:endParaRPr/>
          </a:p>
        </p:txBody>
      </p:sp>
      <p:sp>
        <p:nvSpPr>
          <p:cNvPr id="25" name="object 25"/>
          <p:cNvSpPr/>
          <p:nvPr/>
        </p:nvSpPr>
        <p:spPr>
          <a:xfrm>
            <a:off x="7361172" y="4172576"/>
            <a:ext cx="268605" cy="128905"/>
          </a:xfrm>
          <a:custGeom>
            <a:avLst/>
            <a:gdLst/>
            <a:ahLst/>
            <a:cxnLst/>
            <a:rect l="l" t="t" r="r" b="b"/>
            <a:pathLst>
              <a:path w="268604" h="128904">
                <a:moveTo>
                  <a:pt x="37234" y="77722"/>
                </a:moveTo>
                <a:lnTo>
                  <a:pt x="28639" y="77722"/>
                </a:lnTo>
                <a:lnTo>
                  <a:pt x="24434" y="76955"/>
                </a:lnTo>
                <a:lnTo>
                  <a:pt x="0" y="48592"/>
                </a:lnTo>
                <a:lnTo>
                  <a:pt x="0" y="37725"/>
                </a:lnTo>
                <a:lnTo>
                  <a:pt x="28255" y="5955"/>
                </a:lnTo>
                <a:lnTo>
                  <a:pt x="33551" y="4972"/>
                </a:lnTo>
                <a:lnTo>
                  <a:pt x="45031" y="4972"/>
                </a:lnTo>
                <a:lnTo>
                  <a:pt x="50203" y="5924"/>
                </a:lnTo>
                <a:lnTo>
                  <a:pt x="59474" y="9730"/>
                </a:lnTo>
                <a:lnTo>
                  <a:pt x="63449" y="12416"/>
                </a:lnTo>
                <a:lnTo>
                  <a:pt x="68568" y="17773"/>
                </a:lnTo>
                <a:lnTo>
                  <a:pt x="35576" y="17773"/>
                </a:lnTo>
                <a:lnTo>
                  <a:pt x="32338" y="18371"/>
                </a:lnTo>
                <a:lnTo>
                  <a:pt x="15470" y="49574"/>
                </a:lnTo>
                <a:lnTo>
                  <a:pt x="17496" y="55498"/>
                </a:lnTo>
                <a:lnTo>
                  <a:pt x="25600" y="63848"/>
                </a:lnTo>
                <a:lnTo>
                  <a:pt x="31156" y="65935"/>
                </a:lnTo>
                <a:lnTo>
                  <a:pt x="72359" y="65935"/>
                </a:lnTo>
                <a:lnTo>
                  <a:pt x="72228" y="66273"/>
                </a:lnTo>
                <a:lnTo>
                  <a:pt x="70785" y="69250"/>
                </a:lnTo>
                <a:lnTo>
                  <a:pt x="70087" y="70447"/>
                </a:lnTo>
                <a:lnTo>
                  <a:pt x="54884" y="70447"/>
                </a:lnTo>
                <a:lnTo>
                  <a:pt x="51938" y="72780"/>
                </a:lnTo>
                <a:lnTo>
                  <a:pt x="48607" y="74576"/>
                </a:lnTo>
                <a:lnTo>
                  <a:pt x="41179" y="77093"/>
                </a:lnTo>
                <a:lnTo>
                  <a:pt x="37234" y="77722"/>
                </a:lnTo>
                <a:close/>
              </a:path>
              <a:path w="268604" h="128904">
                <a:moveTo>
                  <a:pt x="72359" y="65935"/>
                </a:moveTo>
                <a:lnTo>
                  <a:pt x="42084" y="65935"/>
                </a:lnTo>
                <a:lnTo>
                  <a:pt x="45507" y="65290"/>
                </a:lnTo>
                <a:lnTo>
                  <a:pt x="51462" y="62712"/>
                </a:lnTo>
                <a:lnTo>
                  <a:pt x="62252" y="45430"/>
                </a:lnTo>
                <a:lnTo>
                  <a:pt x="62221" y="38431"/>
                </a:lnTo>
                <a:lnTo>
                  <a:pt x="42514" y="17773"/>
                </a:lnTo>
                <a:lnTo>
                  <a:pt x="68568" y="17773"/>
                </a:lnTo>
                <a:lnTo>
                  <a:pt x="70079" y="19354"/>
                </a:lnTo>
                <a:lnTo>
                  <a:pt x="72627" y="23497"/>
                </a:lnTo>
                <a:lnTo>
                  <a:pt x="76188" y="33136"/>
                </a:lnTo>
                <a:lnTo>
                  <a:pt x="76959" y="37725"/>
                </a:lnTo>
                <a:lnTo>
                  <a:pt x="76895" y="49574"/>
                </a:lnTo>
                <a:lnTo>
                  <a:pt x="76756" y="51001"/>
                </a:lnTo>
                <a:lnTo>
                  <a:pt x="75466" y="57202"/>
                </a:lnTo>
                <a:lnTo>
                  <a:pt x="74561" y="60256"/>
                </a:lnTo>
                <a:lnTo>
                  <a:pt x="72359" y="65935"/>
                </a:lnTo>
                <a:close/>
              </a:path>
              <a:path w="268604" h="128904">
                <a:moveTo>
                  <a:pt x="28762" y="127358"/>
                </a:moveTo>
                <a:lnTo>
                  <a:pt x="12800" y="127358"/>
                </a:lnTo>
                <a:lnTo>
                  <a:pt x="48715" y="79196"/>
                </a:lnTo>
                <a:lnTo>
                  <a:pt x="52997" y="73272"/>
                </a:lnTo>
                <a:lnTo>
                  <a:pt x="53964" y="71860"/>
                </a:lnTo>
                <a:lnTo>
                  <a:pt x="54884" y="70447"/>
                </a:lnTo>
                <a:lnTo>
                  <a:pt x="70087" y="70447"/>
                </a:lnTo>
                <a:lnTo>
                  <a:pt x="34901" y="123767"/>
                </a:lnTo>
                <a:lnTo>
                  <a:pt x="30343" y="127021"/>
                </a:lnTo>
                <a:lnTo>
                  <a:pt x="28762" y="127358"/>
                </a:lnTo>
                <a:close/>
              </a:path>
              <a:path w="268604" h="128904">
                <a:moveTo>
                  <a:pt x="138361" y="128740"/>
                </a:moveTo>
                <a:lnTo>
                  <a:pt x="126206" y="128740"/>
                </a:lnTo>
                <a:lnTo>
                  <a:pt x="120726" y="127711"/>
                </a:lnTo>
                <a:lnTo>
                  <a:pt x="93529" y="97813"/>
                </a:lnTo>
                <a:lnTo>
                  <a:pt x="92593" y="79595"/>
                </a:lnTo>
                <a:lnTo>
                  <a:pt x="93744" y="73671"/>
                </a:lnTo>
                <a:lnTo>
                  <a:pt x="136519" y="3867"/>
                </a:lnTo>
                <a:lnTo>
                  <a:pt x="143211" y="0"/>
                </a:lnTo>
                <a:lnTo>
                  <a:pt x="159542" y="0"/>
                </a:lnTo>
                <a:lnTo>
                  <a:pt x="124364" y="47609"/>
                </a:lnTo>
                <a:lnTo>
                  <a:pt x="122537" y="50142"/>
                </a:lnTo>
                <a:lnTo>
                  <a:pt x="120757" y="52536"/>
                </a:lnTo>
                <a:lnTo>
                  <a:pt x="119913" y="53718"/>
                </a:lnTo>
                <a:lnTo>
                  <a:pt x="119115" y="54885"/>
                </a:lnTo>
                <a:lnTo>
                  <a:pt x="158018" y="54885"/>
                </a:lnTo>
                <a:lnTo>
                  <a:pt x="159496" y="55851"/>
                </a:lnTo>
                <a:lnTo>
                  <a:pt x="165251" y="61607"/>
                </a:lnTo>
                <a:lnTo>
                  <a:pt x="128999" y="61607"/>
                </a:lnTo>
                <a:lnTo>
                  <a:pt x="125607" y="62328"/>
                </a:lnTo>
                <a:lnTo>
                  <a:pt x="108300" y="84230"/>
                </a:lnTo>
                <a:lnTo>
                  <a:pt x="108382" y="93040"/>
                </a:lnTo>
                <a:lnTo>
                  <a:pt x="128201" y="115387"/>
                </a:lnTo>
                <a:lnTo>
                  <a:pt x="163123" y="115387"/>
                </a:lnTo>
                <a:lnTo>
                  <a:pt x="158206" y="120513"/>
                </a:lnTo>
                <a:lnTo>
                  <a:pt x="153909" y="123445"/>
                </a:lnTo>
                <a:lnTo>
                  <a:pt x="143902" y="127681"/>
                </a:lnTo>
                <a:lnTo>
                  <a:pt x="138361" y="128740"/>
                </a:lnTo>
                <a:close/>
              </a:path>
              <a:path w="268604" h="128904">
                <a:moveTo>
                  <a:pt x="158018" y="54885"/>
                </a:moveTo>
                <a:lnTo>
                  <a:pt x="119115" y="54885"/>
                </a:lnTo>
                <a:lnTo>
                  <a:pt x="121754" y="53104"/>
                </a:lnTo>
                <a:lnTo>
                  <a:pt x="124671" y="51723"/>
                </a:lnTo>
                <a:lnTo>
                  <a:pt x="131056" y="49758"/>
                </a:lnTo>
                <a:lnTo>
                  <a:pt x="134493" y="49267"/>
                </a:lnTo>
                <a:lnTo>
                  <a:pt x="142843" y="49267"/>
                </a:lnTo>
                <a:lnTo>
                  <a:pt x="147294" y="50096"/>
                </a:lnTo>
                <a:lnTo>
                  <a:pt x="155766" y="53411"/>
                </a:lnTo>
                <a:lnTo>
                  <a:pt x="158018" y="54885"/>
                </a:lnTo>
                <a:close/>
              </a:path>
              <a:path w="268604" h="128904">
                <a:moveTo>
                  <a:pt x="163123" y="115387"/>
                </a:moveTo>
                <a:lnTo>
                  <a:pt x="135752" y="115387"/>
                </a:lnTo>
                <a:lnTo>
                  <a:pt x="139159" y="114696"/>
                </a:lnTo>
                <a:lnTo>
                  <a:pt x="145298" y="111934"/>
                </a:lnTo>
                <a:lnTo>
                  <a:pt x="156963" y="92273"/>
                </a:lnTo>
                <a:lnTo>
                  <a:pt x="156963" y="84230"/>
                </a:lnTo>
                <a:lnTo>
                  <a:pt x="136366" y="61607"/>
                </a:lnTo>
                <a:lnTo>
                  <a:pt x="165251" y="61607"/>
                </a:lnTo>
                <a:lnTo>
                  <a:pt x="173171" y="93040"/>
                </a:lnTo>
                <a:lnTo>
                  <a:pt x="172173" y="98489"/>
                </a:lnTo>
                <a:lnTo>
                  <a:pt x="168183" y="108618"/>
                </a:lnTo>
                <a:lnTo>
                  <a:pt x="165389" y="113023"/>
                </a:lnTo>
                <a:lnTo>
                  <a:pt x="163123" y="115387"/>
                </a:lnTo>
                <a:close/>
              </a:path>
              <a:path w="268604" h="128904">
                <a:moveTo>
                  <a:pt x="233792" y="128740"/>
                </a:moveTo>
                <a:lnTo>
                  <a:pt x="221635" y="128740"/>
                </a:lnTo>
                <a:lnTo>
                  <a:pt x="216156" y="127711"/>
                </a:lnTo>
                <a:lnTo>
                  <a:pt x="188961" y="97813"/>
                </a:lnTo>
                <a:lnTo>
                  <a:pt x="188023" y="79595"/>
                </a:lnTo>
                <a:lnTo>
                  <a:pt x="189176" y="73671"/>
                </a:lnTo>
                <a:lnTo>
                  <a:pt x="231950" y="3867"/>
                </a:lnTo>
                <a:lnTo>
                  <a:pt x="238641" y="0"/>
                </a:lnTo>
                <a:lnTo>
                  <a:pt x="254972" y="0"/>
                </a:lnTo>
                <a:lnTo>
                  <a:pt x="219794" y="47609"/>
                </a:lnTo>
                <a:lnTo>
                  <a:pt x="217967" y="50142"/>
                </a:lnTo>
                <a:lnTo>
                  <a:pt x="216187" y="52536"/>
                </a:lnTo>
                <a:lnTo>
                  <a:pt x="215344" y="53718"/>
                </a:lnTo>
                <a:lnTo>
                  <a:pt x="214546" y="54885"/>
                </a:lnTo>
                <a:lnTo>
                  <a:pt x="253448" y="54885"/>
                </a:lnTo>
                <a:lnTo>
                  <a:pt x="254927" y="55851"/>
                </a:lnTo>
                <a:lnTo>
                  <a:pt x="260682" y="61607"/>
                </a:lnTo>
                <a:lnTo>
                  <a:pt x="224430" y="61607"/>
                </a:lnTo>
                <a:lnTo>
                  <a:pt x="221037" y="62328"/>
                </a:lnTo>
                <a:lnTo>
                  <a:pt x="203731" y="84230"/>
                </a:lnTo>
                <a:lnTo>
                  <a:pt x="203813" y="93040"/>
                </a:lnTo>
                <a:lnTo>
                  <a:pt x="223631" y="115387"/>
                </a:lnTo>
                <a:lnTo>
                  <a:pt x="258553" y="115387"/>
                </a:lnTo>
                <a:lnTo>
                  <a:pt x="253637" y="120513"/>
                </a:lnTo>
                <a:lnTo>
                  <a:pt x="249340" y="123445"/>
                </a:lnTo>
                <a:lnTo>
                  <a:pt x="239333" y="127681"/>
                </a:lnTo>
                <a:lnTo>
                  <a:pt x="233792" y="128740"/>
                </a:lnTo>
                <a:close/>
              </a:path>
              <a:path w="268604" h="128904">
                <a:moveTo>
                  <a:pt x="253448" y="54885"/>
                </a:moveTo>
                <a:lnTo>
                  <a:pt x="214546" y="54885"/>
                </a:lnTo>
                <a:lnTo>
                  <a:pt x="217184" y="53104"/>
                </a:lnTo>
                <a:lnTo>
                  <a:pt x="220102" y="51723"/>
                </a:lnTo>
                <a:lnTo>
                  <a:pt x="226486" y="49758"/>
                </a:lnTo>
                <a:lnTo>
                  <a:pt x="229924" y="49267"/>
                </a:lnTo>
                <a:lnTo>
                  <a:pt x="238273" y="49267"/>
                </a:lnTo>
                <a:lnTo>
                  <a:pt x="242724" y="50096"/>
                </a:lnTo>
                <a:lnTo>
                  <a:pt x="251196" y="53411"/>
                </a:lnTo>
                <a:lnTo>
                  <a:pt x="253448" y="54885"/>
                </a:lnTo>
                <a:close/>
              </a:path>
              <a:path w="268604" h="128904">
                <a:moveTo>
                  <a:pt x="258553" y="115387"/>
                </a:moveTo>
                <a:lnTo>
                  <a:pt x="231182" y="115387"/>
                </a:lnTo>
                <a:lnTo>
                  <a:pt x="234590" y="114696"/>
                </a:lnTo>
                <a:lnTo>
                  <a:pt x="240729" y="111934"/>
                </a:lnTo>
                <a:lnTo>
                  <a:pt x="252394" y="92273"/>
                </a:lnTo>
                <a:lnTo>
                  <a:pt x="252394" y="84230"/>
                </a:lnTo>
                <a:lnTo>
                  <a:pt x="231797" y="61607"/>
                </a:lnTo>
                <a:lnTo>
                  <a:pt x="260682" y="61607"/>
                </a:lnTo>
                <a:lnTo>
                  <a:pt x="268602" y="93040"/>
                </a:lnTo>
                <a:lnTo>
                  <a:pt x="267604" y="98489"/>
                </a:lnTo>
                <a:lnTo>
                  <a:pt x="263613" y="108618"/>
                </a:lnTo>
                <a:lnTo>
                  <a:pt x="260820" y="113023"/>
                </a:lnTo>
                <a:lnTo>
                  <a:pt x="258553" y="115387"/>
                </a:lnTo>
                <a:close/>
              </a:path>
            </a:pathLst>
          </a:custGeom>
          <a:solidFill>
            <a:srgbClr val="000000"/>
          </a:solidFill>
        </p:spPr>
        <p:txBody>
          <a:bodyPr wrap="square" lIns="0" tIns="0" rIns="0" bIns="0" rtlCol="0"/>
          <a:lstStyle/>
          <a:p>
            <a:endParaRPr/>
          </a:p>
        </p:txBody>
      </p:sp>
      <p:sp>
        <p:nvSpPr>
          <p:cNvPr id="26" name="object 26"/>
          <p:cNvSpPr/>
          <p:nvPr/>
        </p:nvSpPr>
        <p:spPr>
          <a:xfrm>
            <a:off x="1722991" y="4610188"/>
            <a:ext cx="805815" cy="125095"/>
          </a:xfrm>
          <a:custGeom>
            <a:avLst/>
            <a:gdLst/>
            <a:ahLst/>
            <a:cxnLst/>
            <a:rect l="l" t="t" r="r" b="b"/>
            <a:pathLst>
              <a:path w="805814" h="125095">
                <a:moveTo>
                  <a:pt x="20904" y="123675"/>
                </a:moveTo>
                <a:lnTo>
                  <a:pt x="0" y="123675"/>
                </a:lnTo>
                <a:lnTo>
                  <a:pt x="44570" y="1381"/>
                </a:lnTo>
                <a:lnTo>
                  <a:pt x="69250" y="1381"/>
                </a:lnTo>
                <a:lnTo>
                  <a:pt x="77373" y="23666"/>
                </a:lnTo>
                <a:lnTo>
                  <a:pt x="56818" y="23666"/>
                </a:lnTo>
                <a:lnTo>
                  <a:pt x="56082" y="26675"/>
                </a:lnTo>
                <a:lnTo>
                  <a:pt x="55314" y="29468"/>
                </a:lnTo>
                <a:lnTo>
                  <a:pt x="53718" y="34625"/>
                </a:lnTo>
                <a:lnTo>
                  <a:pt x="52981" y="36866"/>
                </a:lnTo>
                <a:lnTo>
                  <a:pt x="52306" y="38769"/>
                </a:lnTo>
                <a:lnTo>
                  <a:pt x="39874" y="77354"/>
                </a:lnTo>
                <a:lnTo>
                  <a:pt x="96940" y="77354"/>
                </a:lnTo>
                <a:lnTo>
                  <a:pt x="103115" y="94299"/>
                </a:lnTo>
                <a:lnTo>
                  <a:pt x="34441" y="94299"/>
                </a:lnTo>
                <a:lnTo>
                  <a:pt x="26764" y="118334"/>
                </a:lnTo>
                <a:lnTo>
                  <a:pt x="26306" y="119592"/>
                </a:lnTo>
                <a:lnTo>
                  <a:pt x="25370" y="120836"/>
                </a:lnTo>
                <a:lnTo>
                  <a:pt x="22607" y="123107"/>
                </a:lnTo>
                <a:lnTo>
                  <a:pt x="20904" y="123675"/>
                </a:lnTo>
                <a:close/>
              </a:path>
              <a:path w="805814" h="125095">
                <a:moveTo>
                  <a:pt x="96940" y="77354"/>
                </a:moveTo>
                <a:lnTo>
                  <a:pt x="73947" y="77354"/>
                </a:lnTo>
                <a:lnTo>
                  <a:pt x="61515" y="38677"/>
                </a:lnTo>
                <a:lnTo>
                  <a:pt x="60778" y="36774"/>
                </a:lnTo>
                <a:lnTo>
                  <a:pt x="60011" y="34548"/>
                </a:lnTo>
                <a:lnTo>
                  <a:pt x="58415" y="29453"/>
                </a:lnTo>
                <a:lnTo>
                  <a:pt x="57616" y="26675"/>
                </a:lnTo>
                <a:lnTo>
                  <a:pt x="56818" y="23666"/>
                </a:lnTo>
                <a:lnTo>
                  <a:pt x="77373" y="23666"/>
                </a:lnTo>
                <a:lnTo>
                  <a:pt x="96940" y="77354"/>
                </a:lnTo>
                <a:close/>
              </a:path>
              <a:path w="805814" h="125095">
                <a:moveTo>
                  <a:pt x="113821" y="123675"/>
                </a:moveTo>
                <a:lnTo>
                  <a:pt x="93071" y="123675"/>
                </a:lnTo>
                <a:lnTo>
                  <a:pt x="91352" y="123168"/>
                </a:lnTo>
                <a:lnTo>
                  <a:pt x="88773" y="121142"/>
                </a:lnTo>
                <a:lnTo>
                  <a:pt x="87822" y="119869"/>
                </a:lnTo>
                <a:lnTo>
                  <a:pt x="87178" y="118242"/>
                </a:lnTo>
                <a:lnTo>
                  <a:pt x="79472" y="94299"/>
                </a:lnTo>
                <a:lnTo>
                  <a:pt x="103115" y="94299"/>
                </a:lnTo>
                <a:lnTo>
                  <a:pt x="113821" y="123675"/>
                </a:lnTo>
                <a:close/>
              </a:path>
              <a:path w="805814" h="125095">
                <a:moveTo>
                  <a:pt x="148911" y="123675"/>
                </a:moveTo>
                <a:lnTo>
                  <a:pt x="124599" y="123675"/>
                </a:lnTo>
                <a:lnTo>
                  <a:pt x="124599" y="1381"/>
                </a:lnTo>
                <a:lnTo>
                  <a:pt x="169600" y="1381"/>
                </a:lnTo>
                <a:lnTo>
                  <a:pt x="176599" y="2256"/>
                </a:lnTo>
                <a:lnTo>
                  <a:pt x="203883" y="19983"/>
                </a:lnTo>
                <a:lnTo>
                  <a:pt x="148911" y="19983"/>
                </a:lnTo>
                <a:lnTo>
                  <a:pt x="148911" y="59397"/>
                </a:lnTo>
                <a:lnTo>
                  <a:pt x="200104" y="59397"/>
                </a:lnTo>
                <a:lnTo>
                  <a:pt x="198870" y="61131"/>
                </a:lnTo>
                <a:lnTo>
                  <a:pt x="196275" y="63771"/>
                </a:lnTo>
                <a:lnTo>
                  <a:pt x="190136" y="68376"/>
                </a:lnTo>
                <a:lnTo>
                  <a:pt x="186606" y="70233"/>
                </a:lnTo>
                <a:lnTo>
                  <a:pt x="182615" y="71645"/>
                </a:lnTo>
                <a:lnTo>
                  <a:pt x="184150" y="72504"/>
                </a:lnTo>
                <a:lnTo>
                  <a:pt x="185593" y="73533"/>
                </a:lnTo>
                <a:lnTo>
                  <a:pt x="188293" y="75927"/>
                </a:lnTo>
                <a:lnTo>
                  <a:pt x="188890" y="76617"/>
                </a:lnTo>
                <a:lnTo>
                  <a:pt x="148911" y="76617"/>
                </a:lnTo>
                <a:lnTo>
                  <a:pt x="148911" y="123675"/>
                </a:lnTo>
                <a:close/>
              </a:path>
              <a:path w="805814" h="125095">
                <a:moveTo>
                  <a:pt x="200104" y="59397"/>
                </a:moveTo>
                <a:lnTo>
                  <a:pt x="165180" y="59397"/>
                </a:lnTo>
                <a:lnTo>
                  <a:pt x="168572" y="58875"/>
                </a:lnTo>
                <a:lnTo>
                  <a:pt x="174281" y="56788"/>
                </a:lnTo>
                <a:lnTo>
                  <a:pt x="183905" y="41593"/>
                </a:lnTo>
                <a:lnTo>
                  <a:pt x="183905" y="32630"/>
                </a:lnTo>
                <a:lnTo>
                  <a:pt x="182063" y="28041"/>
                </a:lnTo>
                <a:lnTo>
                  <a:pt x="174696" y="21594"/>
                </a:lnTo>
                <a:lnTo>
                  <a:pt x="169048" y="19983"/>
                </a:lnTo>
                <a:lnTo>
                  <a:pt x="203883" y="19983"/>
                </a:lnTo>
                <a:lnTo>
                  <a:pt x="206619" y="26920"/>
                </a:lnTo>
                <a:lnTo>
                  <a:pt x="207479" y="31709"/>
                </a:lnTo>
                <a:lnTo>
                  <a:pt x="207381" y="41593"/>
                </a:lnTo>
                <a:lnTo>
                  <a:pt x="206927" y="44709"/>
                </a:lnTo>
                <a:lnTo>
                  <a:pt x="204716" y="51892"/>
                </a:lnTo>
                <a:lnTo>
                  <a:pt x="203106" y="55176"/>
                </a:lnTo>
                <a:lnTo>
                  <a:pt x="200104" y="59397"/>
                </a:lnTo>
                <a:close/>
              </a:path>
              <a:path w="805814" h="125095">
                <a:moveTo>
                  <a:pt x="218069" y="123675"/>
                </a:moveTo>
                <a:lnTo>
                  <a:pt x="192376" y="123675"/>
                </a:lnTo>
                <a:lnTo>
                  <a:pt x="189399" y="122048"/>
                </a:lnTo>
                <a:lnTo>
                  <a:pt x="187312" y="118794"/>
                </a:lnTo>
                <a:lnTo>
                  <a:pt x="165027" y="80669"/>
                </a:lnTo>
                <a:lnTo>
                  <a:pt x="164106" y="79196"/>
                </a:lnTo>
                <a:lnTo>
                  <a:pt x="163077" y="78152"/>
                </a:lnTo>
                <a:lnTo>
                  <a:pt x="160806" y="76924"/>
                </a:lnTo>
                <a:lnTo>
                  <a:pt x="159194" y="76617"/>
                </a:lnTo>
                <a:lnTo>
                  <a:pt x="188890" y="76617"/>
                </a:lnTo>
                <a:lnTo>
                  <a:pt x="189553" y="77385"/>
                </a:lnTo>
                <a:lnTo>
                  <a:pt x="190775" y="79196"/>
                </a:lnTo>
                <a:lnTo>
                  <a:pt x="218069" y="123675"/>
                </a:lnTo>
                <a:close/>
              </a:path>
              <a:path w="805814" h="125095">
                <a:moveTo>
                  <a:pt x="254714" y="123675"/>
                </a:moveTo>
                <a:lnTo>
                  <a:pt x="230404" y="123675"/>
                </a:lnTo>
                <a:lnTo>
                  <a:pt x="230404" y="1381"/>
                </a:lnTo>
                <a:lnTo>
                  <a:pt x="275403" y="1381"/>
                </a:lnTo>
                <a:lnTo>
                  <a:pt x="282402" y="2256"/>
                </a:lnTo>
                <a:lnTo>
                  <a:pt x="309687" y="19983"/>
                </a:lnTo>
                <a:lnTo>
                  <a:pt x="254714" y="19983"/>
                </a:lnTo>
                <a:lnTo>
                  <a:pt x="254714" y="59397"/>
                </a:lnTo>
                <a:lnTo>
                  <a:pt x="305907" y="59397"/>
                </a:lnTo>
                <a:lnTo>
                  <a:pt x="304673" y="61131"/>
                </a:lnTo>
                <a:lnTo>
                  <a:pt x="302078" y="63771"/>
                </a:lnTo>
                <a:lnTo>
                  <a:pt x="295939" y="68376"/>
                </a:lnTo>
                <a:lnTo>
                  <a:pt x="292409" y="70233"/>
                </a:lnTo>
                <a:lnTo>
                  <a:pt x="288418" y="71645"/>
                </a:lnTo>
                <a:lnTo>
                  <a:pt x="289953" y="72504"/>
                </a:lnTo>
                <a:lnTo>
                  <a:pt x="291396" y="73533"/>
                </a:lnTo>
                <a:lnTo>
                  <a:pt x="294099" y="75927"/>
                </a:lnTo>
                <a:lnTo>
                  <a:pt x="294695" y="76617"/>
                </a:lnTo>
                <a:lnTo>
                  <a:pt x="254714" y="76617"/>
                </a:lnTo>
                <a:lnTo>
                  <a:pt x="254714" y="123675"/>
                </a:lnTo>
                <a:close/>
              </a:path>
              <a:path w="805814" h="125095">
                <a:moveTo>
                  <a:pt x="305907" y="59397"/>
                </a:moveTo>
                <a:lnTo>
                  <a:pt x="270984" y="59397"/>
                </a:lnTo>
                <a:lnTo>
                  <a:pt x="274375" y="58875"/>
                </a:lnTo>
                <a:lnTo>
                  <a:pt x="280084" y="56788"/>
                </a:lnTo>
                <a:lnTo>
                  <a:pt x="289708" y="41593"/>
                </a:lnTo>
                <a:lnTo>
                  <a:pt x="289708" y="32630"/>
                </a:lnTo>
                <a:lnTo>
                  <a:pt x="287866" y="28041"/>
                </a:lnTo>
                <a:lnTo>
                  <a:pt x="280499" y="21594"/>
                </a:lnTo>
                <a:lnTo>
                  <a:pt x="274850" y="19983"/>
                </a:lnTo>
                <a:lnTo>
                  <a:pt x="309687" y="19983"/>
                </a:lnTo>
                <a:lnTo>
                  <a:pt x="312423" y="26920"/>
                </a:lnTo>
                <a:lnTo>
                  <a:pt x="313283" y="31709"/>
                </a:lnTo>
                <a:lnTo>
                  <a:pt x="313184" y="41593"/>
                </a:lnTo>
                <a:lnTo>
                  <a:pt x="312730" y="44709"/>
                </a:lnTo>
                <a:lnTo>
                  <a:pt x="310520" y="51892"/>
                </a:lnTo>
                <a:lnTo>
                  <a:pt x="308909" y="55176"/>
                </a:lnTo>
                <a:lnTo>
                  <a:pt x="305907" y="59397"/>
                </a:lnTo>
                <a:close/>
              </a:path>
              <a:path w="805814" h="125095">
                <a:moveTo>
                  <a:pt x="323873" y="123675"/>
                </a:moveTo>
                <a:lnTo>
                  <a:pt x="298180" y="123675"/>
                </a:lnTo>
                <a:lnTo>
                  <a:pt x="295202" y="122048"/>
                </a:lnTo>
                <a:lnTo>
                  <a:pt x="293116" y="118794"/>
                </a:lnTo>
                <a:lnTo>
                  <a:pt x="270830" y="80669"/>
                </a:lnTo>
                <a:lnTo>
                  <a:pt x="269909" y="79196"/>
                </a:lnTo>
                <a:lnTo>
                  <a:pt x="268881" y="78152"/>
                </a:lnTo>
                <a:lnTo>
                  <a:pt x="266609" y="76924"/>
                </a:lnTo>
                <a:lnTo>
                  <a:pt x="264998" y="76617"/>
                </a:lnTo>
                <a:lnTo>
                  <a:pt x="294695" y="76617"/>
                </a:lnTo>
                <a:lnTo>
                  <a:pt x="295357" y="77385"/>
                </a:lnTo>
                <a:lnTo>
                  <a:pt x="296579" y="79196"/>
                </a:lnTo>
                <a:lnTo>
                  <a:pt x="323873" y="123675"/>
                </a:lnTo>
                <a:close/>
              </a:path>
              <a:path w="805814" h="125095">
                <a:moveTo>
                  <a:pt x="410798" y="123675"/>
                </a:moveTo>
                <a:lnTo>
                  <a:pt x="336207" y="123675"/>
                </a:lnTo>
                <a:lnTo>
                  <a:pt x="336207" y="1381"/>
                </a:lnTo>
                <a:lnTo>
                  <a:pt x="410798" y="1381"/>
                </a:lnTo>
                <a:lnTo>
                  <a:pt x="410798" y="20627"/>
                </a:lnTo>
                <a:lnTo>
                  <a:pt x="360517" y="20627"/>
                </a:lnTo>
                <a:lnTo>
                  <a:pt x="360517" y="52951"/>
                </a:lnTo>
                <a:lnTo>
                  <a:pt x="399655" y="52951"/>
                </a:lnTo>
                <a:lnTo>
                  <a:pt x="399655" y="71461"/>
                </a:lnTo>
                <a:lnTo>
                  <a:pt x="360517" y="71461"/>
                </a:lnTo>
                <a:lnTo>
                  <a:pt x="360517" y="104428"/>
                </a:lnTo>
                <a:lnTo>
                  <a:pt x="410890" y="104428"/>
                </a:lnTo>
                <a:lnTo>
                  <a:pt x="410798" y="123675"/>
                </a:lnTo>
                <a:close/>
              </a:path>
              <a:path w="805814" h="125095">
                <a:moveTo>
                  <a:pt x="495430" y="105257"/>
                </a:moveTo>
                <a:lnTo>
                  <a:pt x="465148" y="105257"/>
                </a:lnTo>
                <a:lnTo>
                  <a:pt x="469446" y="103845"/>
                </a:lnTo>
                <a:lnTo>
                  <a:pt x="475585" y="98197"/>
                </a:lnTo>
                <a:lnTo>
                  <a:pt x="477018" y="94299"/>
                </a:lnTo>
                <a:lnTo>
                  <a:pt x="477120" y="85366"/>
                </a:lnTo>
                <a:lnTo>
                  <a:pt x="476367" y="82818"/>
                </a:lnTo>
                <a:lnTo>
                  <a:pt x="457336" y="71568"/>
                </a:lnTo>
                <a:lnTo>
                  <a:pt x="454113" y="70540"/>
                </a:lnTo>
                <a:lnTo>
                  <a:pt x="424537" y="41102"/>
                </a:lnTo>
                <a:lnTo>
                  <a:pt x="424537" y="30972"/>
                </a:lnTo>
                <a:lnTo>
                  <a:pt x="451687" y="997"/>
                </a:lnTo>
                <a:lnTo>
                  <a:pt x="457198" y="0"/>
                </a:lnTo>
                <a:lnTo>
                  <a:pt x="470396" y="0"/>
                </a:lnTo>
                <a:lnTo>
                  <a:pt x="476890" y="1135"/>
                </a:lnTo>
                <a:lnTo>
                  <a:pt x="488860" y="5678"/>
                </a:lnTo>
                <a:lnTo>
                  <a:pt x="493971" y="8871"/>
                </a:lnTo>
                <a:lnTo>
                  <a:pt x="498207" y="12984"/>
                </a:lnTo>
                <a:lnTo>
                  <a:pt x="494625" y="19614"/>
                </a:lnTo>
                <a:lnTo>
                  <a:pt x="458149" y="19614"/>
                </a:lnTo>
                <a:lnTo>
                  <a:pt x="453990" y="20965"/>
                </a:lnTo>
                <a:lnTo>
                  <a:pt x="448402" y="26368"/>
                </a:lnTo>
                <a:lnTo>
                  <a:pt x="447006" y="29898"/>
                </a:lnTo>
                <a:lnTo>
                  <a:pt x="447006" y="37019"/>
                </a:lnTo>
                <a:lnTo>
                  <a:pt x="466883" y="50403"/>
                </a:lnTo>
                <a:lnTo>
                  <a:pt x="470121" y="51523"/>
                </a:lnTo>
                <a:lnTo>
                  <a:pt x="499865" y="79994"/>
                </a:lnTo>
                <a:lnTo>
                  <a:pt x="499865" y="90615"/>
                </a:lnTo>
                <a:lnTo>
                  <a:pt x="498960" y="95803"/>
                </a:lnTo>
                <a:lnTo>
                  <a:pt x="495430" y="105257"/>
                </a:lnTo>
                <a:close/>
              </a:path>
              <a:path w="805814" h="125095">
                <a:moveTo>
                  <a:pt x="488017" y="27810"/>
                </a:moveTo>
                <a:lnTo>
                  <a:pt x="485622" y="27810"/>
                </a:lnTo>
                <a:lnTo>
                  <a:pt x="484364" y="27381"/>
                </a:lnTo>
                <a:lnTo>
                  <a:pt x="481611" y="25631"/>
                </a:lnTo>
                <a:lnTo>
                  <a:pt x="480081" y="24725"/>
                </a:lnTo>
                <a:lnTo>
                  <a:pt x="476460" y="22700"/>
                </a:lnTo>
                <a:lnTo>
                  <a:pt x="474357" y="21763"/>
                </a:lnTo>
                <a:lnTo>
                  <a:pt x="469568" y="20044"/>
                </a:lnTo>
                <a:lnTo>
                  <a:pt x="466806" y="19614"/>
                </a:lnTo>
                <a:lnTo>
                  <a:pt x="494625" y="19614"/>
                </a:lnTo>
                <a:lnTo>
                  <a:pt x="492038" y="24403"/>
                </a:lnTo>
                <a:lnTo>
                  <a:pt x="491398" y="25662"/>
                </a:lnTo>
                <a:lnTo>
                  <a:pt x="490703" y="26506"/>
                </a:lnTo>
                <a:lnTo>
                  <a:pt x="489045" y="27550"/>
                </a:lnTo>
                <a:lnTo>
                  <a:pt x="488017" y="27810"/>
                </a:lnTo>
                <a:close/>
              </a:path>
              <a:path w="805814" h="125095">
                <a:moveTo>
                  <a:pt x="465485" y="124964"/>
                </a:moveTo>
                <a:lnTo>
                  <a:pt x="455293" y="124964"/>
                </a:lnTo>
                <a:lnTo>
                  <a:pt x="451625" y="124580"/>
                </a:lnTo>
                <a:lnTo>
                  <a:pt x="419931" y="108849"/>
                </a:lnTo>
                <a:lnTo>
                  <a:pt x="427235" y="97138"/>
                </a:lnTo>
                <a:lnTo>
                  <a:pt x="427668" y="96417"/>
                </a:lnTo>
                <a:lnTo>
                  <a:pt x="428420" y="95680"/>
                </a:lnTo>
                <a:lnTo>
                  <a:pt x="430323" y="94575"/>
                </a:lnTo>
                <a:lnTo>
                  <a:pt x="431351" y="94299"/>
                </a:lnTo>
                <a:lnTo>
                  <a:pt x="433929" y="94299"/>
                </a:lnTo>
                <a:lnTo>
                  <a:pt x="435449" y="94866"/>
                </a:lnTo>
                <a:lnTo>
                  <a:pt x="438580" y="97138"/>
                </a:lnTo>
                <a:lnTo>
                  <a:pt x="440407" y="98397"/>
                </a:lnTo>
                <a:lnTo>
                  <a:pt x="444581" y="101159"/>
                </a:lnTo>
                <a:lnTo>
                  <a:pt x="447006" y="102418"/>
                </a:lnTo>
                <a:lnTo>
                  <a:pt x="452532" y="104689"/>
                </a:lnTo>
                <a:lnTo>
                  <a:pt x="455816" y="105257"/>
                </a:lnTo>
                <a:lnTo>
                  <a:pt x="495430" y="105257"/>
                </a:lnTo>
                <a:lnTo>
                  <a:pt x="495339" y="105503"/>
                </a:lnTo>
                <a:lnTo>
                  <a:pt x="492683" y="109723"/>
                </a:lnTo>
                <a:lnTo>
                  <a:pt x="485684" y="116906"/>
                </a:lnTo>
                <a:lnTo>
                  <a:pt x="481401" y="119746"/>
                </a:lnTo>
                <a:lnTo>
                  <a:pt x="471272" y="123920"/>
                </a:lnTo>
                <a:lnTo>
                  <a:pt x="465485" y="124964"/>
                </a:lnTo>
                <a:close/>
              </a:path>
              <a:path w="805814" h="125095">
                <a:moveTo>
                  <a:pt x="598115" y="21088"/>
                </a:moveTo>
                <a:lnTo>
                  <a:pt x="508052" y="21088"/>
                </a:lnTo>
                <a:lnTo>
                  <a:pt x="508052" y="1381"/>
                </a:lnTo>
                <a:lnTo>
                  <a:pt x="598115" y="1381"/>
                </a:lnTo>
                <a:lnTo>
                  <a:pt x="598115" y="21088"/>
                </a:lnTo>
                <a:close/>
              </a:path>
              <a:path w="805814" h="125095">
                <a:moveTo>
                  <a:pt x="565146" y="123675"/>
                </a:moveTo>
                <a:lnTo>
                  <a:pt x="541019" y="123675"/>
                </a:lnTo>
                <a:lnTo>
                  <a:pt x="541019" y="21088"/>
                </a:lnTo>
                <a:lnTo>
                  <a:pt x="565146" y="21088"/>
                </a:lnTo>
                <a:lnTo>
                  <a:pt x="565146" y="123675"/>
                </a:lnTo>
                <a:close/>
              </a:path>
              <a:path w="805814" h="125095">
                <a:moveTo>
                  <a:pt x="684078" y="123675"/>
                </a:moveTo>
                <a:lnTo>
                  <a:pt x="609486" y="123675"/>
                </a:lnTo>
                <a:lnTo>
                  <a:pt x="609486" y="1381"/>
                </a:lnTo>
                <a:lnTo>
                  <a:pt x="684078" y="1381"/>
                </a:lnTo>
                <a:lnTo>
                  <a:pt x="684078" y="20627"/>
                </a:lnTo>
                <a:lnTo>
                  <a:pt x="633796" y="20627"/>
                </a:lnTo>
                <a:lnTo>
                  <a:pt x="633796" y="52951"/>
                </a:lnTo>
                <a:lnTo>
                  <a:pt x="672934" y="52951"/>
                </a:lnTo>
                <a:lnTo>
                  <a:pt x="672934" y="71461"/>
                </a:lnTo>
                <a:lnTo>
                  <a:pt x="633796" y="71461"/>
                </a:lnTo>
                <a:lnTo>
                  <a:pt x="633796" y="104428"/>
                </a:lnTo>
                <a:lnTo>
                  <a:pt x="684169" y="104428"/>
                </a:lnTo>
                <a:lnTo>
                  <a:pt x="684078" y="123675"/>
                </a:lnTo>
                <a:close/>
              </a:path>
              <a:path w="805814" h="125095">
                <a:moveTo>
                  <a:pt x="754810" y="123675"/>
                </a:moveTo>
                <a:lnTo>
                  <a:pt x="701337" y="123675"/>
                </a:lnTo>
                <a:lnTo>
                  <a:pt x="701337" y="1381"/>
                </a:lnTo>
                <a:lnTo>
                  <a:pt x="754810" y="1381"/>
                </a:lnTo>
                <a:lnTo>
                  <a:pt x="762914" y="2885"/>
                </a:lnTo>
                <a:lnTo>
                  <a:pt x="777525" y="8902"/>
                </a:lnTo>
                <a:lnTo>
                  <a:pt x="783771" y="13107"/>
                </a:lnTo>
                <a:lnTo>
                  <a:pt x="790905" y="20535"/>
                </a:lnTo>
                <a:lnTo>
                  <a:pt x="725649" y="20535"/>
                </a:lnTo>
                <a:lnTo>
                  <a:pt x="725649" y="104428"/>
                </a:lnTo>
                <a:lnTo>
                  <a:pt x="790993" y="104428"/>
                </a:lnTo>
                <a:lnTo>
                  <a:pt x="783771" y="111949"/>
                </a:lnTo>
                <a:lnTo>
                  <a:pt x="777525" y="116154"/>
                </a:lnTo>
                <a:lnTo>
                  <a:pt x="762914" y="122171"/>
                </a:lnTo>
                <a:lnTo>
                  <a:pt x="754810" y="123675"/>
                </a:lnTo>
                <a:close/>
              </a:path>
              <a:path w="805814" h="125095">
                <a:moveTo>
                  <a:pt x="790993" y="104428"/>
                </a:moveTo>
                <a:lnTo>
                  <a:pt x="751309" y="104428"/>
                </a:lnTo>
                <a:lnTo>
                  <a:pt x="756160" y="103477"/>
                </a:lnTo>
                <a:lnTo>
                  <a:pt x="764755" y="99670"/>
                </a:lnTo>
                <a:lnTo>
                  <a:pt x="780625" y="69005"/>
                </a:lnTo>
                <a:lnTo>
                  <a:pt x="780625" y="55928"/>
                </a:lnTo>
                <a:lnTo>
                  <a:pt x="756160" y="21502"/>
                </a:lnTo>
                <a:lnTo>
                  <a:pt x="751309" y="20535"/>
                </a:lnTo>
                <a:lnTo>
                  <a:pt x="790905" y="20535"/>
                </a:lnTo>
                <a:lnTo>
                  <a:pt x="794148" y="23912"/>
                </a:lnTo>
                <a:lnTo>
                  <a:pt x="798153" y="30358"/>
                </a:lnTo>
                <a:lnTo>
                  <a:pt x="803802" y="45338"/>
                </a:lnTo>
                <a:lnTo>
                  <a:pt x="805213" y="53534"/>
                </a:lnTo>
                <a:lnTo>
                  <a:pt x="805213" y="71399"/>
                </a:lnTo>
                <a:lnTo>
                  <a:pt x="803802" y="79641"/>
                </a:lnTo>
                <a:lnTo>
                  <a:pt x="798153" y="94682"/>
                </a:lnTo>
                <a:lnTo>
                  <a:pt x="794148" y="101144"/>
                </a:lnTo>
                <a:lnTo>
                  <a:pt x="790993" y="104428"/>
                </a:lnTo>
                <a:close/>
              </a:path>
            </a:pathLst>
          </a:custGeom>
          <a:solidFill>
            <a:srgbClr val="FFFFFF"/>
          </a:solidFill>
        </p:spPr>
        <p:txBody>
          <a:bodyPr wrap="square" lIns="0" tIns="0" rIns="0" bIns="0" rtlCol="0"/>
          <a:lstStyle/>
          <a:p>
            <a:endParaRPr/>
          </a:p>
        </p:txBody>
      </p:sp>
      <p:sp>
        <p:nvSpPr>
          <p:cNvPr id="27" name="object 27"/>
          <p:cNvSpPr/>
          <p:nvPr/>
        </p:nvSpPr>
        <p:spPr>
          <a:xfrm>
            <a:off x="3341865" y="4612490"/>
            <a:ext cx="267335" cy="123189"/>
          </a:xfrm>
          <a:custGeom>
            <a:avLst/>
            <a:gdLst/>
            <a:ahLst/>
            <a:cxnLst/>
            <a:rect l="l" t="t" r="r" b="b"/>
            <a:pathLst>
              <a:path w="267335" h="123189">
                <a:moveTo>
                  <a:pt x="9162" y="40135"/>
                </a:moveTo>
                <a:lnTo>
                  <a:pt x="6400" y="39337"/>
                </a:lnTo>
                <a:lnTo>
                  <a:pt x="5433" y="38738"/>
                </a:lnTo>
                <a:lnTo>
                  <a:pt x="4880" y="37940"/>
                </a:lnTo>
                <a:lnTo>
                  <a:pt x="0" y="31218"/>
                </a:lnTo>
                <a:lnTo>
                  <a:pt x="35270" y="0"/>
                </a:lnTo>
                <a:lnTo>
                  <a:pt x="47794" y="0"/>
                </a:lnTo>
                <a:lnTo>
                  <a:pt x="47794" y="20443"/>
                </a:lnTo>
                <a:lnTo>
                  <a:pt x="32599" y="20443"/>
                </a:lnTo>
                <a:lnTo>
                  <a:pt x="12063" y="38493"/>
                </a:lnTo>
                <a:lnTo>
                  <a:pt x="10590" y="39721"/>
                </a:lnTo>
                <a:lnTo>
                  <a:pt x="9162" y="40135"/>
                </a:lnTo>
                <a:close/>
              </a:path>
              <a:path w="267335" h="123189">
                <a:moveTo>
                  <a:pt x="47794" y="109585"/>
                </a:moveTo>
                <a:lnTo>
                  <a:pt x="32323" y="109585"/>
                </a:lnTo>
                <a:lnTo>
                  <a:pt x="32415" y="23022"/>
                </a:lnTo>
                <a:lnTo>
                  <a:pt x="32599" y="20443"/>
                </a:lnTo>
                <a:lnTo>
                  <a:pt x="47794" y="20443"/>
                </a:lnTo>
                <a:lnTo>
                  <a:pt x="47794" y="109585"/>
                </a:lnTo>
                <a:close/>
              </a:path>
              <a:path w="267335" h="123189">
                <a:moveTo>
                  <a:pt x="70816" y="121373"/>
                </a:moveTo>
                <a:lnTo>
                  <a:pt x="7182" y="121373"/>
                </a:lnTo>
                <a:lnTo>
                  <a:pt x="7182" y="109585"/>
                </a:lnTo>
                <a:lnTo>
                  <a:pt x="70816" y="109585"/>
                </a:lnTo>
                <a:lnTo>
                  <a:pt x="70816" y="121373"/>
                </a:lnTo>
                <a:close/>
              </a:path>
              <a:path w="267335" h="123189">
                <a:moveTo>
                  <a:pt x="103534" y="59949"/>
                </a:moveTo>
                <a:lnTo>
                  <a:pt x="93957" y="57003"/>
                </a:lnTo>
                <a:lnTo>
                  <a:pt x="103534" y="368"/>
                </a:lnTo>
                <a:lnTo>
                  <a:pt x="159892" y="368"/>
                </a:lnTo>
                <a:lnTo>
                  <a:pt x="159892" y="9239"/>
                </a:lnTo>
                <a:lnTo>
                  <a:pt x="159202" y="11019"/>
                </a:lnTo>
                <a:lnTo>
                  <a:pt x="156439" y="13844"/>
                </a:lnTo>
                <a:lnTo>
                  <a:pt x="154121" y="14550"/>
                </a:lnTo>
                <a:lnTo>
                  <a:pt x="114308" y="14550"/>
                </a:lnTo>
                <a:lnTo>
                  <a:pt x="109059" y="45860"/>
                </a:lnTo>
                <a:lnTo>
                  <a:pt x="139818" y="45860"/>
                </a:lnTo>
                <a:lnTo>
                  <a:pt x="146754" y="48607"/>
                </a:lnTo>
                <a:lnTo>
                  <a:pt x="150714" y="51170"/>
                </a:lnTo>
                <a:lnTo>
                  <a:pt x="156075" y="56634"/>
                </a:lnTo>
                <a:lnTo>
                  <a:pt x="116549" y="56634"/>
                </a:lnTo>
                <a:lnTo>
                  <a:pt x="110226" y="57739"/>
                </a:lnTo>
                <a:lnTo>
                  <a:pt x="103534" y="59949"/>
                </a:lnTo>
                <a:close/>
              </a:path>
              <a:path w="267335" h="123189">
                <a:moveTo>
                  <a:pt x="139818" y="45860"/>
                </a:moveTo>
                <a:lnTo>
                  <a:pt x="109059" y="45860"/>
                </a:lnTo>
                <a:lnTo>
                  <a:pt x="112129" y="45185"/>
                </a:lnTo>
                <a:lnTo>
                  <a:pt x="115030" y="44693"/>
                </a:lnTo>
                <a:lnTo>
                  <a:pt x="120494" y="44079"/>
                </a:lnTo>
                <a:lnTo>
                  <a:pt x="123149" y="43926"/>
                </a:lnTo>
                <a:lnTo>
                  <a:pt x="131866" y="43926"/>
                </a:lnTo>
                <a:lnTo>
                  <a:pt x="137300" y="44862"/>
                </a:lnTo>
                <a:lnTo>
                  <a:pt x="139818" y="45860"/>
                </a:lnTo>
                <a:close/>
              </a:path>
              <a:path w="267335" h="123189">
                <a:moveTo>
                  <a:pt x="153104" y="109493"/>
                </a:moveTo>
                <a:lnTo>
                  <a:pt x="125727" y="109493"/>
                </a:lnTo>
                <a:lnTo>
                  <a:pt x="129380" y="108818"/>
                </a:lnTo>
                <a:lnTo>
                  <a:pt x="135888" y="106117"/>
                </a:lnTo>
                <a:lnTo>
                  <a:pt x="148013" y="85519"/>
                </a:lnTo>
                <a:lnTo>
                  <a:pt x="148013" y="77477"/>
                </a:lnTo>
                <a:lnTo>
                  <a:pt x="126740" y="56634"/>
                </a:lnTo>
                <a:lnTo>
                  <a:pt x="156075" y="56634"/>
                </a:lnTo>
                <a:lnTo>
                  <a:pt x="157099" y="57678"/>
                </a:lnTo>
                <a:lnTo>
                  <a:pt x="159509" y="61530"/>
                </a:lnTo>
                <a:lnTo>
                  <a:pt x="162762" y="70432"/>
                </a:lnTo>
                <a:lnTo>
                  <a:pt x="163576" y="75267"/>
                </a:lnTo>
                <a:lnTo>
                  <a:pt x="163576" y="86932"/>
                </a:lnTo>
                <a:lnTo>
                  <a:pt x="162486" y="92748"/>
                </a:lnTo>
                <a:lnTo>
                  <a:pt x="158127" y="103124"/>
                </a:lnTo>
                <a:lnTo>
                  <a:pt x="155119" y="107559"/>
                </a:lnTo>
                <a:lnTo>
                  <a:pt x="153104" y="109493"/>
                </a:lnTo>
                <a:close/>
              </a:path>
              <a:path w="267335" h="123189">
                <a:moveTo>
                  <a:pt x="126863" y="122662"/>
                </a:moveTo>
                <a:lnTo>
                  <a:pt x="117347" y="122662"/>
                </a:lnTo>
                <a:lnTo>
                  <a:pt x="114001" y="122309"/>
                </a:lnTo>
                <a:lnTo>
                  <a:pt x="87695" y="109862"/>
                </a:lnTo>
                <a:lnTo>
                  <a:pt x="92541" y="103124"/>
                </a:lnTo>
                <a:lnTo>
                  <a:pt x="93496" y="101850"/>
                </a:lnTo>
                <a:lnTo>
                  <a:pt x="94878" y="101113"/>
                </a:lnTo>
                <a:lnTo>
                  <a:pt x="97640" y="101113"/>
                </a:lnTo>
                <a:lnTo>
                  <a:pt x="98883" y="101543"/>
                </a:lnTo>
                <a:lnTo>
                  <a:pt x="101752" y="103323"/>
                </a:lnTo>
                <a:lnTo>
                  <a:pt x="103319" y="104229"/>
                </a:lnTo>
                <a:lnTo>
                  <a:pt x="107248" y="106378"/>
                </a:lnTo>
                <a:lnTo>
                  <a:pt x="109550" y="107344"/>
                </a:lnTo>
                <a:lnTo>
                  <a:pt x="114830" y="109063"/>
                </a:lnTo>
                <a:lnTo>
                  <a:pt x="117992" y="109493"/>
                </a:lnTo>
                <a:lnTo>
                  <a:pt x="153104" y="109493"/>
                </a:lnTo>
                <a:lnTo>
                  <a:pt x="147445" y="114926"/>
                </a:lnTo>
                <a:lnTo>
                  <a:pt x="142917" y="117751"/>
                </a:lnTo>
                <a:lnTo>
                  <a:pt x="132481" y="121680"/>
                </a:lnTo>
                <a:lnTo>
                  <a:pt x="126863" y="122662"/>
                </a:lnTo>
                <a:close/>
              </a:path>
              <a:path w="267335" h="123189">
                <a:moveTo>
                  <a:pt x="264716" y="89694"/>
                </a:moveTo>
                <a:lnTo>
                  <a:pt x="182725" y="89694"/>
                </a:lnTo>
                <a:lnTo>
                  <a:pt x="181713" y="89372"/>
                </a:lnTo>
                <a:lnTo>
                  <a:pt x="180117" y="88083"/>
                </a:lnTo>
                <a:lnTo>
                  <a:pt x="179595" y="87238"/>
                </a:lnTo>
                <a:lnTo>
                  <a:pt x="179349" y="86195"/>
                </a:lnTo>
                <a:lnTo>
                  <a:pt x="177784" y="78459"/>
                </a:lnTo>
                <a:lnTo>
                  <a:pt x="235063" y="276"/>
                </a:lnTo>
                <a:lnTo>
                  <a:pt x="249521" y="276"/>
                </a:lnTo>
                <a:lnTo>
                  <a:pt x="249521" y="18601"/>
                </a:lnTo>
                <a:lnTo>
                  <a:pt x="236536" y="18601"/>
                </a:lnTo>
                <a:lnTo>
                  <a:pt x="194268" y="77630"/>
                </a:lnTo>
                <a:lnTo>
                  <a:pt x="267017" y="77630"/>
                </a:lnTo>
                <a:lnTo>
                  <a:pt x="267017" y="87300"/>
                </a:lnTo>
                <a:lnTo>
                  <a:pt x="266727" y="88083"/>
                </a:lnTo>
                <a:lnTo>
                  <a:pt x="265560" y="89372"/>
                </a:lnTo>
                <a:lnTo>
                  <a:pt x="264716" y="89694"/>
                </a:lnTo>
                <a:close/>
              </a:path>
              <a:path w="267335" h="123189">
                <a:moveTo>
                  <a:pt x="249521" y="77630"/>
                </a:moveTo>
                <a:lnTo>
                  <a:pt x="235984" y="77630"/>
                </a:lnTo>
                <a:lnTo>
                  <a:pt x="235984" y="25324"/>
                </a:lnTo>
                <a:lnTo>
                  <a:pt x="236168" y="22101"/>
                </a:lnTo>
                <a:lnTo>
                  <a:pt x="236536" y="18601"/>
                </a:lnTo>
                <a:lnTo>
                  <a:pt x="249521" y="18601"/>
                </a:lnTo>
                <a:lnTo>
                  <a:pt x="249521" y="77630"/>
                </a:lnTo>
                <a:close/>
              </a:path>
              <a:path w="267335" h="123189">
                <a:moveTo>
                  <a:pt x="249521" y="121373"/>
                </a:moveTo>
                <a:lnTo>
                  <a:pt x="235984" y="121373"/>
                </a:lnTo>
                <a:lnTo>
                  <a:pt x="235984" y="89694"/>
                </a:lnTo>
                <a:lnTo>
                  <a:pt x="249521" y="89694"/>
                </a:lnTo>
                <a:lnTo>
                  <a:pt x="249521" y="121373"/>
                </a:lnTo>
                <a:close/>
              </a:path>
            </a:pathLst>
          </a:custGeom>
          <a:solidFill>
            <a:srgbClr val="000000"/>
          </a:solidFill>
        </p:spPr>
        <p:txBody>
          <a:bodyPr wrap="square" lIns="0" tIns="0" rIns="0" bIns="0" rtlCol="0"/>
          <a:lstStyle/>
          <a:p>
            <a:endParaRPr/>
          </a:p>
        </p:txBody>
      </p:sp>
      <p:sp>
        <p:nvSpPr>
          <p:cNvPr id="28" name="object 28"/>
          <p:cNvSpPr/>
          <p:nvPr/>
        </p:nvSpPr>
        <p:spPr>
          <a:xfrm>
            <a:off x="4683153" y="4605031"/>
            <a:ext cx="262890" cy="130810"/>
          </a:xfrm>
          <a:custGeom>
            <a:avLst/>
            <a:gdLst/>
            <a:ahLst/>
            <a:cxnLst/>
            <a:rect l="l" t="t" r="r" b="b"/>
            <a:pathLst>
              <a:path w="262889" h="130810">
                <a:moveTo>
                  <a:pt x="9162" y="47594"/>
                </a:moveTo>
                <a:lnTo>
                  <a:pt x="6400" y="46796"/>
                </a:lnTo>
                <a:lnTo>
                  <a:pt x="5433" y="46197"/>
                </a:lnTo>
                <a:lnTo>
                  <a:pt x="4880" y="45399"/>
                </a:lnTo>
                <a:lnTo>
                  <a:pt x="0" y="38677"/>
                </a:lnTo>
                <a:lnTo>
                  <a:pt x="35270" y="7459"/>
                </a:lnTo>
                <a:lnTo>
                  <a:pt x="47794" y="7459"/>
                </a:lnTo>
                <a:lnTo>
                  <a:pt x="47794" y="27902"/>
                </a:lnTo>
                <a:lnTo>
                  <a:pt x="32599" y="27902"/>
                </a:lnTo>
                <a:lnTo>
                  <a:pt x="12063" y="45952"/>
                </a:lnTo>
                <a:lnTo>
                  <a:pt x="10590" y="47180"/>
                </a:lnTo>
                <a:lnTo>
                  <a:pt x="9162" y="47594"/>
                </a:lnTo>
                <a:close/>
              </a:path>
              <a:path w="262889" h="130810">
                <a:moveTo>
                  <a:pt x="47794" y="117044"/>
                </a:moveTo>
                <a:lnTo>
                  <a:pt x="32323" y="117044"/>
                </a:lnTo>
                <a:lnTo>
                  <a:pt x="32415" y="30481"/>
                </a:lnTo>
                <a:lnTo>
                  <a:pt x="32599" y="27902"/>
                </a:lnTo>
                <a:lnTo>
                  <a:pt x="47794" y="27902"/>
                </a:lnTo>
                <a:lnTo>
                  <a:pt x="47794" y="117044"/>
                </a:lnTo>
                <a:close/>
              </a:path>
              <a:path w="262889" h="130810">
                <a:moveTo>
                  <a:pt x="70816" y="128832"/>
                </a:moveTo>
                <a:lnTo>
                  <a:pt x="7182" y="128832"/>
                </a:lnTo>
                <a:lnTo>
                  <a:pt x="7182" y="117044"/>
                </a:lnTo>
                <a:lnTo>
                  <a:pt x="70816" y="117044"/>
                </a:lnTo>
                <a:lnTo>
                  <a:pt x="70816" y="128832"/>
                </a:lnTo>
                <a:close/>
              </a:path>
              <a:path w="262889" h="130810">
                <a:moveTo>
                  <a:pt x="112129" y="128832"/>
                </a:moveTo>
                <a:lnTo>
                  <a:pt x="98745" y="128832"/>
                </a:lnTo>
                <a:lnTo>
                  <a:pt x="147921" y="29468"/>
                </a:lnTo>
                <a:lnTo>
                  <a:pt x="149394" y="26582"/>
                </a:lnTo>
                <a:lnTo>
                  <a:pt x="151052" y="24096"/>
                </a:lnTo>
                <a:lnTo>
                  <a:pt x="152893" y="22009"/>
                </a:lnTo>
                <a:lnTo>
                  <a:pt x="90887" y="22009"/>
                </a:lnTo>
                <a:lnTo>
                  <a:pt x="89997" y="21640"/>
                </a:lnTo>
                <a:lnTo>
                  <a:pt x="88523" y="20167"/>
                </a:lnTo>
                <a:lnTo>
                  <a:pt x="88155" y="19307"/>
                </a:lnTo>
                <a:lnTo>
                  <a:pt x="88155" y="7827"/>
                </a:lnTo>
                <a:lnTo>
                  <a:pt x="168641" y="7827"/>
                </a:lnTo>
                <a:lnTo>
                  <a:pt x="168641" y="16606"/>
                </a:lnTo>
                <a:lnTo>
                  <a:pt x="168426" y="18218"/>
                </a:lnTo>
                <a:lnTo>
                  <a:pt x="167566" y="20735"/>
                </a:lnTo>
                <a:lnTo>
                  <a:pt x="167137" y="21794"/>
                </a:lnTo>
                <a:lnTo>
                  <a:pt x="166707" y="22653"/>
                </a:lnTo>
                <a:lnTo>
                  <a:pt x="118360" y="123398"/>
                </a:lnTo>
                <a:lnTo>
                  <a:pt x="117623" y="124872"/>
                </a:lnTo>
                <a:lnTo>
                  <a:pt x="116580" y="126146"/>
                </a:lnTo>
                <a:lnTo>
                  <a:pt x="113879" y="128295"/>
                </a:lnTo>
                <a:lnTo>
                  <a:pt x="112129" y="128832"/>
                </a:lnTo>
                <a:close/>
              </a:path>
              <a:path w="262889" h="130810">
                <a:moveTo>
                  <a:pt x="228310" y="130213"/>
                </a:moveTo>
                <a:lnTo>
                  <a:pt x="216400" y="130213"/>
                </a:lnTo>
                <a:lnTo>
                  <a:pt x="210951" y="129369"/>
                </a:lnTo>
                <a:lnTo>
                  <a:pt x="182112" y="99455"/>
                </a:lnTo>
                <a:lnTo>
                  <a:pt x="182148" y="85581"/>
                </a:lnTo>
                <a:lnTo>
                  <a:pt x="184061" y="78950"/>
                </a:lnTo>
                <a:lnTo>
                  <a:pt x="191859" y="68391"/>
                </a:lnTo>
                <a:lnTo>
                  <a:pt x="197553" y="64646"/>
                </a:lnTo>
                <a:lnTo>
                  <a:pt x="205042" y="62436"/>
                </a:lnTo>
                <a:lnTo>
                  <a:pt x="198781" y="59980"/>
                </a:lnTo>
                <a:lnTo>
                  <a:pt x="194068" y="56266"/>
                </a:lnTo>
                <a:lnTo>
                  <a:pt x="187746" y="46320"/>
                </a:lnTo>
                <a:lnTo>
                  <a:pt x="186164" y="40396"/>
                </a:lnTo>
                <a:lnTo>
                  <a:pt x="186164" y="28854"/>
                </a:lnTo>
                <a:lnTo>
                  <a:pt x="212026" y="859"/>
                </a:lnTo>
                <a:lnTo>
                  <a:pt x="216952" y="0"/>
                </a:lnTo>
                <a:lnTo>
                  <a:pt x="227757" y="0"/>
                </a:lnTo>
                <a:lnTo>
                  <a:pt x="232685" y="859"/>
                </a:lnTo>
                <a:lnTo>
                  <a:pt x="241587" y="4297"/>
                </a:lnTo>
                <a:lnTo>
                  <a:pt x="245393" y="6676"/>
                </a:lnTo>
                <a:lnTo>
                  <a:pt x="251381" y="12431"/>
                </a:lnTo>
                <a:lnTo>
                  <a:pt x="218978" y="12431"/>
                </a:lnTo>
                <a:lnTo>
                  <a:pt x="216017" y="12999"/>
                </a:lnTo>
                <a:lnTo>
                  <a:pt x="202004" y="30849"/>
                </a:lnTo>
                <a:lnTo>
                  <a:pt x="202004" y="36681"/>
                </a:lnTo>
                <a:lnTo>
                  <a:pt x="218672" y="56358"/>
                </a:lnTo>
                <a:lnTo>
                  <a:pt x="250447" y="56358"/>
                </a:lnTo>
                <a:lnTo>
                  <a:pt x="245838" y="59980"/>
                </a:lnTo>
                <a:lnTo>
                  <a:pt x="239576" y="62436"/>
                </a:lnTo>
                <a:lnTo>
                  <a:pt x="247128" y="64646"/>
                </a:lnTo>
                <a:lnTo>
                  <a:pt x="252852" y="68391"/>
                </a:lnTo>
                <a:lnTo>
                  <a:pt x="253486" y="69250"/>
                </a:lnTo>
                <a:lnTo>
                  <a:pt x="219102" y="69250"/>
                </a:lnTo>
                <a:lnTo>
                  <a:pt x="216047" y="69711"/>
                </a:lnTo>
                <a:lnTo>
                  <a:pt x="198781" y="89295"/>
                </a:lnTo>
                <a:lnTo>
                  <a:pt x="198781" y="97153"/>
                </a:lnTo>
                <a:lnTo>
                  <a:pt x="218610" y="117413"/>
                </a:lnTo>
                <a:lnTo>
                  <a:pt x="254751" y="117413"/>
                </a:lnTo>
                <a:lnTo>
                  <a:pt x="247878" y="123567"/>
                </a:lnTo>
                <a:lnTo>
                  <a:pt x="243643" y="125992"/>
                </a:lnTo>
                <a:lnTo>
                  <a:pt x="233758" y="129369"/>
                </a:lnTo>
                <a:lnTo>
                  <a:pt x="228310" y="130213"/>
                </a:lnTo>
                <a:close/>
              </a:path>
              <a:path w="262889" h="130810">
                <a:moveTo>
                  <a:pt x="250447" y="56358"/>
                </a:moveTo>
                <a:lnTo>
                  <a:pt x="226039" y="56358"/>
                </a:lnTo>
                <a:lnTo>
                  <a:pt x="229185" y="55729"/>
                </a:lnTo>
                <a:lnTo>
                  <a:pt x="234403" y="53211"/>
                </a:lnTo>
                <a:lnTo>
                  <a:pt x="242707" y="36681"/>
                </a:lnTo>
                <a:lnTo>
                  <a:pt x="242707" y="30849"/>
                </a:lnTo>
                <a:lnTo>
                  <a:pt x="225731" y="12431"/>
                </a:lnTo>
                <a:lnTo>
                  <a:pt x="251381" y="12431"/>
                </a:lnTo>
                <a:lnTo>
                  <a:pt x="251716" y="12754"/>
                </a:lnTo>
                <a:lnTo>
                  <a:pt x="254172" y="16315"/>
                </a:lnTo>
                <a:lnTo>
                  <a:pt x="257670" y="24480"/>
                </a:lnTo>
                <a:lnTo>
                  <a:pt x="258546" y="28854"/>
                </a:lnTo>
                <a:lnTo>
                  <a:pt x="258546" y="40396"/>
                </a:lnTo>
                <a:lnTo>
                  <a:pt x="256950" y="46320"/>
                </a:lnTo>
                <a:lnTo>
                  <a:pt x="250564" y="56266"/>
                </a:lnTo>
                <a:close/>
              </a:path>
              <a:path w="262889" h="130810">
                <a:moveTo>
                  <a:pt x="254751" y="117413"/>
                </a:moveTo>
                <a:lnTo>
                  <a:pt x="226039" y="117413"/>
                </a:lnTo>
                <a:lnTo>
                  <a:pt x="229339" y="116830"/>
                </a:lnTo>
                <a:lnTo>
                  <a:pt x="235171" y="114497"/>
                </a:lnTo>
                <a:lnTo>
                  <a:pt x="245838" y="97153"/>
                </a:lnTo>
                <a:lnTo>
                  <a:pt x="245838" y="89295"/>
                </a:lnTo>
                <a:lnTo>
                  <a:pt x="225547" y="69250"/>
                </a:lnTo>
                <a:lnTo>
                  <a:pt x="253486" y="69250"/>
                </a:lnTo>
                <a:lnTo>
                  <a:pt x="260648" y="78950"/>
                </a:lnTo>
                <a:lnTo>
                  <a:pt x="262563" y="85581"/>
                </a:lnTo>
                <a:lnTo>
                  <a:pt x="262599" y="99455"/>
                </a:lnTo>
                <a:lnTo>
                  <a:pt x="261616" y="104459"/>
                </a:lnTo>
                <a:lnTo>
                  <a:pt x="257687" y="113422"/>
                </a:lnTo>
                <a:lnTo>
                  <a:pt x="254940" y="117244"/>
                </a:lnTo>
                <a:lnTo>
                  <a:pt x="254751" y="117413"/>
                </a:lnTo>
                <a:close/>
              </a:path>
            </a:pathLst>
          </a:custGeom>
          <a:solidFill>
            <a:srgbClr val="000000"/>
          </a:solidFill>
        </p:spPr>
        <p:txBody>
          <a:bodyPr wrap="square" lIns="0" tIns="0" rIns="0" bIns="0" rtlCol="0"/>
          <a:lstStyle/>
          <a:p>
            <a:endParaRPr/>
          </a:p>
        </p:txBody>
      </p:sp>
      <p:sp>
        <p:nvSpPr>
          <p:cNvPr id="29" name="object 29"/>
          <p:cNvSpPr/>
          <p:nvPr/>
        </p:nvSpPr>
        <p:spPr>
          <a:xfrm>
            <a:off x="6016308" y="4605031"/>
            <a:ext cx="270510" cy="130810"/>
          </a:xfrm>
          <a:custGeom>
            <a:avLst/>
            <a:gdLst/>
            <a:ahLst/>
            <a:cxnLst/>
            <a:rect l="l" t="t" r="r" b="b"/>
            <a:pathLst>
              <a:path w="270510" h="130810">
                <a:moveTo>
                  <a:pt x="12554" y="42299"/>
                </a:moveTo>
                <a:lnTo>
                  <a:pt x="10406" y="41992"/>
                </a:lnTo>
                <a:lnTo>
                  <a:pt x="2394" y="40703"/>
                </a:lnTo>
                <a:lnTo>
                  <a:pt x="3130" y="35116"/>
                </a:lnTo>
                <a:lnTo>
                  <a:pt x="31325" y="7182"/>
                </a:lnTo>
                <a:lnTo>
                  <a:pt x="36068" y="6446"/>
                </a:lnTo>
                <a:lnTo>
                  <a:pt x="46259" y="6446"/>
                </a:lnTo>
                <a:lnTo>
                  <a:pt x="70821" y="19614"/>
                </a:lnTo>
                <a:lnTo>
                  <a:pt x="37449" y="19614"/>
                </a:lnTo>
                <a:lnTo>
                  <a:pt x="34778" y="20059"/>
                </a:lnTo>
                <a:lnTo>
                  <a:pt x="17466" y="39475"/>
                </a:lnTo>
                <a:lnTo>
                  <a:pt x="16622" y="40841"/>
                </a:lnTo>
                <a:lnTo>
                  <a:pt x="14227" y="42130"/>
                </a:lnTo>
                <a:lnTo>
                  <a:pt x="12554" y="42299"/>
                </a:lnTo>
                <a:close/>
              </a:path>
              <a:path w="270510" h="130810">
                <a:moveTo>
                  <a:pt x="79104" y="128832"/>
                </a:moveTo>
                <a:lnTo>
                  <a:pt x="0" y="128832"/>
                </a:lnTo>
                <a:lnTo>
                  <a:pt x="0" y="122539"/>
                </a:lnTo>
                <a:lnTo>
                  <a:pt x="214" y="121419"/>
                </a:lnTo>
                <a:lnTo>
                  <a:pt x="1074" y="119024"/>
                </a:lnTo>
                <a:lnTo>
                  <a:pt x="1811" y="117935"/>
                </a:lnTo>
                <a:lnTo>
                  <a:pt x="2854" y="116952"/>
                </a:lnTo>
                <a:lnTo>
                  <a:pt x="40334" y="78275"/>
                </a:lnTo>
                <a:lnTo>
                  <a:pt x="60963" y="44724"/>
                </a:lnTo>
                <a:lnTo>
                  <a:pt x="61054" y="37111"/>
                </a:lnTo>
                <a:lnTo>
                  <a:pt x="60517" y="34042"/>
                </a:lnTo>
                <a:lnTo>
                  <a:pt x="43281" y="19614"/>
                </a:lnTo>
                <a:lnTo>
                  <a:pt x="70821" y="19614"/>
                </a:lnTo>
                <a:lnTo>
                  <a:pt x="72386" y="21840"/>
                </a:lnTo>
                <a:lnTo>
                  <a:pt x="75997" y="30189"/>
                </a:lnTo>
                <a:lnTo>
                  <a:pt x="76876" y="34809"/>
                </a:lnTo>
                <a:lnTo>
                  <a:pt x="76894" y="44724"/>
                </a:lnTo>
                <a:lnTo>
                  <a:pt x="76234" y="48883"/>
                </a:lnTo>
                <a:lnTo>
                  <a:pt x="21456" y="116400"/>
                </a:lnTo>
                <a:lnTo>
                  <a:pt x="78343" y="116400"/>
                </a:lnTo>
                <a:lnTo>
                  <a:pt x="78613" y="116661"/>
                </a:lnTo>
                <a:lnTo>
                  <a:pt x="79104" y="117935"/>
                </a:lnTo>
                <a:lnTo>
                  <a:pt x="79104" y="128832"/>
                </a:lnTo>
                <a:close/>
              </a:path>
              <a:path w="270510" h="130810">
                <a:moveTo>
                  <a:pt x="78343" y="116400"/>
                </a:moveTo>
                <a:lnTo>
                  <a:pt x="21456" y="116400"/>
                </a:lnTo>
                <a:lnTo>
                  <a:pt x="23789" y="115724"/>
                </a:lnTo>
                <a:lnTo>
                  <a:pt x="26137" y="115203"/>
                </a:lnTo>
                <a:lnTo>
                  <a:pt x="30865" y="114466"/>
                </a:lnTo>
                <a:lnTo>
                  <a:pt x="33121" y="114282"/>
                </a:lnTo>
                <a:lnTo>
                  <a:pt x="75328" y="114282"/>
                </a:lnTo>
                <a:lnTo>
                  <a:pt x="76648" y="114757"/>
                </a:lnTo>
                <a:lnTo>
                  <a:pt x="78343" y="116400"/>
                </a:lnTo>
                <a:close/>
              </a:path>
              <a:path w="270510" h="130810">
                <a:moveTo>
                  <a:pt x="140707" y="130213"/>
                </a:moveTo>
                <a:lnTo>
                  <a:pt x="128797" y="130213"/>
                </a:lnTo>
                <a:lnTo>
                  <a:pt x="123348" y="129369"/>
                </a:lnTo>
                <a:lnTo>
                  <a:pt x="94509" y="99455"/>
                </a:lnTo>
                <a:lnTo>
                  <a:pt x="94545" y="85581"/>
                </a:lnTo>
                <a:lnTo>
                  <a:pt x="96458" y="78950"/>
                </a:lnTo>
                <a:lnTo>
                  <a:pt x="104255" y="68391"/>
                </a:lnTo>
                <a:lnTo>
                  <a:pt x="109950" y="64646"/>
                </a:lnTo>
                <a:lnTo>
                  <a:pt x="117439" y="62436"/>
                </a:lnTo>
                <a:lnTo>
                  <a:pt x="111177" y="59980"/>
                </a:lnTo>
                <a:lnTo>
                  <a:pt x="106465" y="56266"/>
                </a:lnTo>
                <a:lnTo>
                  <a:pt x="100142" y="46320"/>
                </a:lnTo>
                <a:lnTo>
                  <a:pt x="98561" y="40396"/>
                </a:lnTo>
                <a:lnTo>
                  <a:pt x="98561" y="28854"/>
                </a:lnTo>
                <a:lnTo>
                  <a:pt x="124423" y="859"/>
                </a:lnTo>
                <a:lnTo>
                  <a:pt x="129349" y="0"/>
                </a:lnTo>
                <a:lnTo>
                  <a:pt x="140155" y="0"/>
                </a:lnTo>
                <a:lnTo>
                  <a:pt x="145081" y="859"/>
                </a:lnTo>
                <a:lnTo>
                  <a:pt x="153983" y="4297"/>
                </a:lnTo>
                <a:lnTo>
                  <a:pt x="157790" y="6676"/>
                </a:lnTo>
                <a:lnTo>
                  <a:pt x="163778" y="12431"/>
                </a:lnTo>
                <a:lnTo>
                  <a:pt x="131375" y="12431"/>
                </a:lnTo>
                <a:lnTo>
                  <a:pt x="128413" y="12999"/>
                </a:lnTo>
                <a:lnTo>
                  <a:pt x="114400" y="30849"/>
                </a:lnTo>
                <a:lnTo>
                  <a:pt x="114400" y="36681"/>
                </a:lnTo>
                <a:lnTo>
                  <a:pt x="131069" y="56358"/>
                </a:lnTo>
                <a:lnTo>
                  <a:pt x="162845" y="56358"/>
                </a:lnTo>
                <a:lnTo>
                  <a:pt x="158235" y="59980"/>
                </a:lnTo>
                <a:lnTo>
                  <a:pt x="151973" y="62436"/>
                </a:lnTo>
                <a:lnTo>
                  <a:pt x="159524" y="64646"/>
                </a:lnTo>
                <a:lnTo>
                  <a:pt x="165249" y="68391"/>
                </a:lnTo>
                <a:lnTo>
                  <a:pt x="165883" y="69250"/>
                </a:lnTo>
                <a:lnTo>
                  <a:pt x="131498" y="69250"/>
                </a:lnTo>
                <a:lnTo>
                  <a:pt x="128444" y="69711"/>
                </a:lnTo>
                <a:lnTo>
                  <a:pt x="111177" y="89295"/>
                </a:lnTo>
                <a:lnTo>
                  <a:pt x="111177" y="97153"/>
                </a:lnTo>
                <a:lnTo>
                  <a:pt x="131007" y="117413"/>
                </a:lnTo>
                <a:lnTo>
                  <a:pt x="167148" y="117413"/>
                </a:lnTo>
                <a:lnTo>
                  <a:pt x="160276" y="123567"/>
                </a:lnTo>
                <a:lnTo>
                  <a:pt x="156040" y="125992"/>
                </a:lnTo>
                <a:lnTo>
                  <a:pt x="146156" y="129369"/>
                </a:lnTo>
                <a:lnTo>
                  <a:pt x="140707" y="130213"/>
                </a:lnTo>
                <a:close/>
              </a:path>
              <a:path w="270510" h="130810">
                <a:moveTo>
                  <a:pt x="162845" y="56358"/>
                </a:moveTo>
                <a:lnTo>
                  <a:pt x="138436" y="56358"/>
                </a:lnTo>
                <a:lnTo>
                  <a:pt x="141582" y="55729"/>
                </a:lnTo>
                <a:lnTo>
                  <a:pt x="146800" y="53211"/>
                </a:lnTo>
                <a:lnTo>
                  <a:pt x="155104" y="36681"/>
                </a:lnTo>
                <a:lnTo>
                  <a:pt x="155104" y="30849"/>
                </a:lnTo>
                <a:lnTo>
                  <a:pt x="138129" y="12431"/>
                </a:lnTo>
                <a:lnTo>
                  <a:pt x="163778" y="12431"/>
                </a:lnTo>
                <a:lnTo>
                  <a:pt x="164113" y="12754"/>
                </a:lnTo>
                <a:lnTo>
                  <a:pt x="166569" y="16315"/>
                </a:lnTo>
                <a:lnTo>
                  <a:pt x="170068" y="24480"/>
                </a:lnTo>
                <a:lnTo>
                  <a:pt x="170943" y="28854"/>
                </a:lnTo>
                <a:lnTo>
                  <a:pt x="170943" y="40396"/>
                </a:lnTo>
                <a:lnTo>
                  <a:pt x="169347" y="46320"/>
                </a:lnTo>
                <a:lnTo>
                  <a:pt x="162962" y="56266"/>
                </a:lnTo>
                <a:close/>
              </a:path>
              <a:path w="270510" h="130810">
                <a:moveTo>
                  <a:pt x="167148" y="117413"/>
                </a:moveTo>
                <a:lnTo>
                  <a:pt x="138436" y="117413"/>
                </a:lnTo>
                <a:lnTo>
                  <a:pt x="141735" y="116830"/>
                </a:lnTo>
                <a:lnTo>
                  <a:pt x="147568" y="114497"/>
                </a:lnTo>
                <a:lnTo>
                  <a:pt x="158235" y="97153"/>
                </a:lnTo>
                <a:lnTo>
                  <a:pt x="158235" y="89295"/>
                </a:lnTo>
                <a:lnTo>
                  <a:pt x="137944" y="69250"/>
                </a:lnTo>
                <a:lnTo>
                  <a:pt x="165883" y="69250"/>
                </a:lnTo>
                <a:lnTo>
                  <a:pt x="173046" y="78950"/>
                </a:lnTo>
                <a:lnTo>
                  <a:pt x="174959" y="85581"/>
                </a:lnTo>
                <a:lnTo>
                  <a:pt x="174995" y="99455"/>
                </a:lnTo>
                <a:lnTo>
                  <a:pt x="174013" y="104459"/>
                </a:lnTo>
                <a:lnTo>
                  <a:pt x="170083" y="113422"/>
                </a:lnTo>
                <a:lnTo>
                  <a:pt x="167336" y="117244"/>
                </a:lnTo>
                <a:lnTo>
                  <a:pt x="167148" y="117413"/>
                </a:lnTo>
                <a:close/>
              </a:path>
              <a:path w="270510" h="130810">
                <a:moveTo>
                  <a:pt x="236137" y="130213"/>
                </a:moveTo>
                <a:lnTo>
                  <a:pt x="224227" y="130213"/>
                </a:lnTo>
                <a:lnTo>
                  <a:pt x="218779" y="129369"/>
                </a:lnTo>
                <a:lnTo>
                  <a:pt x="189940" y="99455"/>
                </a:lnTo>
                <a:lnTo>
                  <a:pt x="189975" y="85581"/>
                </a:lnTo>
                <a:lnTo>
                  <a:pt x="191888" y="78950"/>
                </a:lnTo>
                <a:lnTo>
                  <a:pt x="199687" y="68391"/>
                </a:lnTo>
                <a:lnTo>
                  <a:pt x="205381" y="64646"/>
                </a:lnTo>
                <a:lnTo>
                  <a:pt x="212870" y="62436"/>
                </a:lnTo>
                <a:lnTo>
                  <a:pt x="206608" y="59980"/>
                </a:lnTo>
                <a:lnTo>
                  <a:pt x="201895" y="56266"/>
                </a:lnTo>
                <a:lnTo>
                  <a:pt x="195573" y="46320"/>
                </a:lnTo>
                <a:lnTo>
                  <a:pt x="193991" y="40396"/>
                </a:lnTo>
                <a:lnTo>
                  <a:pt x="193991" y="28854"/>
                </a:lnTo>
                <a:lnTo>
                  <a:pt x="219854" y="859"/>
                </a:lnTo>
                <a:lnTo>
                  <a:pt x="224780" y="0"/>
                </a:lnTo>
                <a:lnTo>
                  <a:pt x="235584" y="0"/>
                </a:lnTo>
                <a:lnTo>
                  <a:pt x="240513" y="859"/>
                </a:lnTo>
                <a:lnTo>
                  <a:pt x="249414" y="4297"/>
                </a:lnTo>
                <a:lnTo>
                  <a:pt x="253220" y="6676"/>
                </a:lnTo>
                <a:lnTo>
                  <a:pt x="259209" y="12431"/>
                </a:lnTo>
                <a:lnTo>
                  <a:pt x="226805" y="12431"/>
                </a:lnTo>
                <a:lnTo>
                  <a:pt x="223844" y="12999"/>
                </a:lnTo>
                <a:lnTo>
                  <a:pt x="209831" y="30849"/>
                </a:lnTo>
                <a:lnTo>
                  <a:pt x="209831" y="36681"/>
                </a:lnTo>
                <a:lnTo>
                  <a:pt x="226500" y="56358"/>
                </a:lnTo>
                <a:lnTo>
                  <a:pt x="258274" y="56358"/>
                </a:lnTo>
                <a:lnTo>
                  <a:pt x="253665" y="59980"/>
                </a:lnTo>
                <a:lnTo>
                  <a:pt x="247404" y="62436"/>
                </a:lnTo>
                <a:lnTo>
                  <a:pt x="254955" y="64646"/>
                </a:lnTo>
                <a:lnTo>
                  <a:pt x="260679" y="68391"/>
                </a:lnTo>
                <a:lnTo>
                  <a:pt x="261314" y="69250"/>
                </a:lnTo>
                <a:lnTo>
                  <a:pt x="226930" y="69250"/>
                </a:lnTo>
                <a:lnTo>
                  <a:pt x="223874" y="69711"/>
                </a:lnTo>
                <a:lnTo>
                  <a:pt x="206608" y="89295"/>
                </a:lnTo>
                <a:lnTo>
                  <a:pt x="206608" y="97153"/>
                </a:lnTo>
                <a:lnTo>
                  <a:pt x="226437" y="117413"/>
                </a:lnTo>
                <a:lnTo>
                  <a:pt x="262579" y="117413"/>
                </a:lnTo>
                <a:lnTo>
                  <a:pt x="255706" y="123567"/>
                </a:lnTo>
                <a:lnTo>
                  <a:pt x="251470" y="125992"/>
                </a:lnTo>
                <a:lnTo>
                  <a:pt x="241586" y="129369"/>
                </a:lnTo>
                <a:lnTo>
                  <a:pt x="236137" y="130213"/>
                </a:lnTo>
                <a:close/>
              </a:path>
              <a:path w="270510" h="130810">
                <a:moveTo>
                  <a:pt x="258274" y="56358"/>
                </a:moveTo>
                <a:lnTo>
                  <a:pt x="233866" y="56358"/>
                </a:lnTo>
                <a:lnTo>
                  <a:pt x="237012" y="55729"/>
                </a:lnTo>
                <a:lnTo>
                  <a:pt x="242231" y="53211"/>
                </a:lnTo>
                <a:lnTo>
                  <a:pt x="250535" y="36681"/>
                </a:lnTo>
                <a:lnTo>
                  <a:pt x="250535" y="30849"/>
                </a:lnTo>
                <a:lnTo>
                  <a:pt x="233559" y="12431"/>
                </a:lnTo>
                <a:lnTo>
                  <a:pt x="259209" y="12431"/>
                </a:lnTo>
                <a:lnTo>
                  <a:pt x="259544" y="12754"/>
                </a:lnTo>
                <a:lnTo>
                  <a:pt x="262000" y="16315"/>
                </a:lnTo>
                <a:lnTo>
                  <a:pt x="265498" y="24480"/>
                </a:lnTo>
                <a:lnTo>
                  <a:pt x="266373" y="28854"/>
                </a:lnTo>
                <a:lnTo>
                  <a:pt x="266373" y="40396"/>
                </a:lnTo>
                <a:lnTo>
                  <a:pt x="264778" y="46320"/>
                </a:lnTo>
                <a:lnTo>
                  <a:pt x="258392" y="56266"/>
                </a:lnTo>
                <a:close/>
              </a:path>
              <a:path w="270510" h="130810">
                <a:moveTo>
                  <a:pt x="262579" y="117413"/>
                </a:moveTo>
                <a:lnTo>
                  <a:pt x="233866" y="117413"/>
                </a:lnTo>
                <a:lnTo>
                  <a:pt x="237167" y="116830"/>
                </a:lnTo>
                <a:lnTo>
                  <a:pt x="242998" y="114497"/>
                </a:lnTo>
                <a:lnTo>
                  <a:pt x="253665" y="97153"/>
                </a:lnTo>
                <a:lnTo>
                  <a:pt x="253665" y="89295"/>
                </a:lnTo>
                <a:lnTo>
                  <a:pt x="233374" y="69250"/>
                </a:lnTo>
                <a:lnTo>
                  <a:pt x="261314" y="69250"/>
                </a:lnTo>
                <a:lnTo>
                  <a:pt x="268476" y="78950"/>
                </a:lnTo>
                <a:lnTo>
                  <a:pt x="270391" y="85581"/>
                </a:lnTo>
                <a:lnTo>
                  <a:pt x="270426" y="99455"/>
                </a:lnTo>
                <a:lnTo>
                  <a:pt x="269443" y="104459"/>
                </a:lnTo>
                <a:lnTo>
                  <a:pt x="265515" y="113422"/>
                </a:lnTo>
                <a:lnTo>
                  <a:pt x="262767" y="117244"/>
                </a:lnTo>
                <a:lnTo>
                  <a:pt x="262579" y="117413"/>
                </a:lnTo>
                <a:close/>
              </a:path>
            </a:pathLst>
          </a:custGeom>
          <a:solidFill>
            <a:srgbClr val="000000"/>
          </a:solidFill>
        </p:spPr>
        <p:txBody>
          <a:bodyPr wrap="square" lIns="0" tIns="0" rIns="0" bIns="0" rtlCol="0"/>
          <a:lstStyle/>
          <a:p>
            <a:endParaRPr/>
          </a:p>
        </p:txBody>
      </p:sp>
      <p:grpSp>
        <p:nvGrpSpPr>
          <p:cNvPr id="30" name="object 30"/>
          <p:cNvGrpSpPr/>
          <p:nvPr/>
        </p:nvGrpSpPr>
        <p:grpSpPr>
          <a:xfrm>
            <a:off x="1461421" y="5229854"/>
            <a:ext cx="6716395" cy="1376680"/>
            <a:chOff x="1461421" y="5229854"/>
            <a:chExt cx="6716395" cy="1376680"/>
          </a:xfrm>
        </p:grpSpPr>
        <p:sp>
          <p:nvSpPr>
            <p:cNvPr id="31" name="object 31"/>
            <p:cNvSpPr/>
            <p:nvPr/>
          </p:nvSpPr>
          <p:spPr>
            <a:xfrm>
              <a:off x="1466608" y="5235219"/>
              <a:ext cx="6706234" cy="1060450"/>
            </a:xfrm>
            <a:custGeom>
              <a:avLst/>
              <a:gdLst/>
              <a:ahLst/>
              <a:cxnLst/>
              <a:rect l="l" t="t" r="r" b="b"/>
              <a:pathLst>
                <a:path w="6706234" h="1060450">
                  <a:moveTo>
                    <a:pt x="6706095" y="0"/>
                  </a:moveTo>
                  <a:lnTo>
                    <a:pt x="6706095" y="0"/>
                  </a:lnTo>
                  <a:lnTo>
                    <a:pt x="0" y="0"/>
                  </a:lnTo>
                  <a:lnTo>
                    <a:pt x="0" y="754087"/>
                  </a:lnTo>
                  <a:lnTo>
                    <a:pt x="0" y="754392"/>
                  </a:lnTo>
                  <a:lnTo>
                    <a:pt x="0" y="1060297"/>
                  </a:lnTo>
                  <a:lnTo>
                    <a:pt x="1341577" y="1060297"/>
                  </a:lnTo>
                  <a:lnTo>
                    <a:pt x="1341577" y="754392"/>
                  </a:lnTo>
                  <a:lnTo>
                    <a:pt x="2682557" y="754392"/>
                  </a:lnTo>
                  <a:lnTo>
                    <a:pt x="2682849" y="754392"/>
                  </a:lnTo>
                  <a:lnTo>
                    <a:pt x="6706095" y="754392"/>
                  </a:lnTo>
                  <a:lnTo>
                    <a:pt x="6706095" y="0"/>
                  </a:lnTo>
                  <a:close/>
                </a:path>
              </a:pathLst>
            </a:custGeom>
            <a:solidFill>
              <a:srgbClr val="5B9AD4"/>
            </a:solidFill>
          </p:spPr>
          <p:txBody>
            <a:bodyPr wrap="square" lIns="0" tIns="0" rIns="0" bIns="0" rtlCol="0"/>
            <a:lstStyle/>
            <a:p>
              <a:endParaRPr/>
            </a:p>
          </p:txBody>
        </p:sp>
        <p:sp>
          <p:nvSpPr>
            <p:cNvPr id="32" name="object 32"/>
            <p:cNvSpPr/>
            <p:nvPr/>
          </p:nvSpPr>
          <p:spPr>
            <a:xfrm>
              <a:off x="2807881" y="5989307"/>
              <a:ext cx="5365115" cy="306705"/>
            </a:xfrm>
            <a:custGeom>
              <a:avLst/>
              <a:gdLst/>
              <a:ahLst/>
              <a:cxnLst/>
              <a:rect l="l" t="t" r="r" b="b"/>
              <a:pathLst>
                <a:path w="5365115" h="306704">
                  <a:moveTo>
                    <a:pt x="5364823" y="0"/>
                  </a:moveTo>
                  <a:lnTo>
                    <a:pt x="5364823" y="0"/>
                  </a:lnTo>
                  <a:lnTo>
                    <a:pt x="0" y="0"/>
                  </a:lnTo>
                  <a:lnTo>
                    <a:pt x="0" y="306209"/>
                  </a:lnTo>
                  <a:lnTo>
                    <a:pt x="5364823" y="306209"/>
                  </a:lnTo>
                  <a:lnTo>
                    <a:pt x="5364823" y="0"/>
                  </a:lnTo>
                  <a:close/>
                </a:path>
              </a:pathLst>
            </a:custGeom>
            <a:solidFill>
              <a:srgbClr val="D1DDEF"/>
            </a:solidFill>
          </p:spPr>
          <p:txBody>
            <a:bodyPr wrap="square" lIns="0" tIns="0" rIns="0" bIns="0" rtlCol="0"/>
            <a:lstStyle/>
            <a:p>
              <a:endParaRPr/>
            </a:p>
          </p:txBody>
        </p:sp>
        <p:sp>
          <p:nvSpPr>
            <p:cNvPr id="33" name="object 33"/>
            <p:cNvSpPr/>
            <p:nvPr/>
          </p:nvSpPr>
          <p:spPr>
            <a:xfrm>
              <a:off x="1466618" y="6295218"/>
              <a:ext cx="1341755" cy="306705"/>
            </a:xfrm>
            <a:custGeom>
              <a:avLst/>
              <a:gdLst/>
              <a:ahLst/>
              <a:cxnLst/>
              <a:rect l="l" t="t" r="r" b="b"/>
              <a:pathLst>
                <a:path w="1341755" h="306704">
                  <a:moveTo>
                    <a:pt x="1341576" y="0"/>
                  </a:moveTo>
                  <a:lnTo>
                    <a:pt x="0" y="0"/>
                  </a:lnTo>
                  <a:lnTo>
                    <a:pt x="0" y="306210"/>
                  </a:lnTo>
                  <a:lnTo>
                    <a:pt x="1341576" y="306210"/>
                  </a:lnTo>
                  <a:lnTo>
                    <a:pt x="1341576" y="0"/>
                  </a:lnTo>
                  <a:close/>
                </a:path>
              </a:pathLst>
            </a:custGeom>
            <a:solidFill>
              <a:srgbClr val="5B9AD4"/>
            </a:solidFill>
          </p:spPr>
          <p:txBody>
            <a:bodyPr wrap="square" lIns="0" tIns="0" rIns="0" bIns="0" rtlCol="0"/>
            <a:lstStyle/>
            <a:p>
              <a:endParaRPr/>
            </a:p>
          </p:txBody>
        </p:sp>
        <p:sp>
          <p:nvSpPr>
            <p:cNvPr id="34" name="object 34"/>
            <p:cNvSpPr/>
            <p:nvPr/>
          </p:nvSpPr>
          <p:spPr>
            <a:xfrm>
              <a:off x="2807881" y="6295224"/>
              <a:ext cx="5365115" cy="306705"/>
            </a:xfrm>
            <a:custGeom>
              <a:avLst/>
              <a:gdLst/>
              <a:ahLst/>
              <a:cxnLst/>
              <a:rect l="l" t="t" r="r" b="b"/>
              <a:pathLst>
                <a:path w="5365115" h="306704">
                  <a:moveTo>
                    <a:pt x="5364823" y="0"/>
                  </a:moveTo>
                  <a:lnTo>
                    <a:pt x="5364823" y="0"/>
                  </a:lnTo>
                  <a:lnTo>
                    <a:pt x="0" y="0"/>
                  </a:lnTo>
                  <a:lnTo>
                    <a:pt x="0" y="306209"/>
                  </a:lnTo>
                  <a:lnTo>
                    <a:pt x="5364823" y="306209"/>
                  </a:lnTo>
                  <a:lnTo>
                    <a:pt x="5364823" y="0"/>
                  </a:lnTo>
                  <a:close/>
                </a:path>
              </a:pathLst>
            </a:custGeom>
            <a:solidFill>
              <a:srgbClr val="E9EFF6"/>
            </a:solidFill>
          </p:spPr>
          <p:txBody>
            <a:bodyPr wrap="square" lIns="0" tIns="0" rIns="0" bIns="0" rtlCol="0"/>
            <a:lstStyle/>
            <a:p>
              <a:endParaRPr/>
            </a:p>
          </p:txBody>
        </p:sp>
        <p:sp>
          <p:nvSpPr>
            <p:cNvPr id="35" name="object 35"/>
            <p:cNvSpPr/>
            <p:nvPr/>
          </p:nvSpPr>
          <p:spPr>
            <a:xfrm>
              <a:off x="2807891" y="5229854"/>
              <a:ext cx="4023995" cy="1376680"/>
            </a:xfrm>
            <a:custGeom>
              <a:avLst/>
              <a:gdLst/>
              <a:ahLst/>
              <a:cxnLst/>
              <a:rect l="l" t="t" r="r" b="b"/>
              <a:pathLst>
                <a:path w="4023995" h="1376679">
                  <a:moveTo>
                    <a:pt x="0" y="0"/>
                  </a:moveTo>
                  <a:lnTo>
                    <a:pt x="0" y="1376624"/>
                  </a:lnTo>
                </a:path>
                <a:path w="4023995" h="1376679">
                  <a:moveTo>
                    <a:pt x="1341283" y="0"/>
                  </a:moveTo>
                  <a:lnTo>
                    <a:pt x="1341283" y="1376624"/>
                  </a:lnTo>
                </a:path>
                <a:path w="4023995" h="1376679">
                  <a:moveTo>
                    <a:pt x="2682263" y="0"/>
                  </a:moveTo>
                  <a:lnTo>
                    <a:pt x="2682263" y="1376624"/>
                  </a:lnTo>
                </a:path>
                <a:path w="4023995" h="1376679">
                  <a:moveTo>
                    <a:pt x="4023546" y="0"/>
                  </a:moveTo>
                  <a:lnTo>
                    <a:pt x="4023546" y="1376624"/>
                  </a:lnTo>
                </a:path>
              </a:pathLst>
            </a:custGeom>
            <a:ln w="10393">
              <a:solidFill>
                <a:srgbClr val="FFFFFF"/>
              </a:solidFill>
            </a:ln>
          </p:spPr>
          <p:txBody>
            <a:bodyPr wrap="square" lIns="0" tIns="0" rIns="0" bIns="0" rtlCol="0"/>
            <a:lstStyle/>
            <a:p>
              <a:endParaRPr/>
            </a:p>
          </p:txBody>
        </p:sp>
        <p:sp>
          <p:nvSpPr>
            <p:cNvPr id="36" name="object 36"/>
            <p:cNvSpPr/>
            <p:nvPr/>
          </p:nvSpPr>
          <p:spPr>
            <a:xfrm>
              <a:off x="1461567" y="5989300"/>
              <a:ext cx="6716395" cy="0"/>
            </a:xfrm>
            <a:custGeom>
              <a:avLst/>
              <a:gdLst/>
              <a:ahLst/>
              <a:cxnLst/>
              <a:rect l="l" t="t" r="r" b="b"/>
              <a:pathLst>
                <a:path w="6716395">
                  <a:moveTo>
                    <a:pt x="0" y="0"/>
                  </a:moveTo>
                  <a:lnTo>
                    <a:pt x="6716193" y="0"/>
                  </a:lnTo>
                </a:path>
              </a:pathLst>
            </a:custGeom>
            <a:ln w="31181">
              <a:solidFill>
                <a:srgbClr val="FFFFFF"/>
              </a:solidFill>
            </a:ln>
          </p:spPr>
          <p:txBody>
            <a:bodyPr wrap="square" lIns="0" tIns="0" rIns="0" bIns="0" rtlCol="0"/>
            <a:lstStyle/>
            <a:p>
              <a:endParaRPr/>
            </a:p>
          </p:txBody>
        </p:sp>
        <p:sp>
          <p:nvSpPr>
            <p:cNvPr id="37" name="object 37"/>
            <p:cNvSpPr/>
            <p:nvPr/>
          </p:nvSpPr>
          <p:spPr>
            <a:xfrm>
              <a:off x="1461567" y="5229854"/>
              <a:ext cx="6716395" cy="1376680"/>
            </a:xfrm>
            <a:custGeom>
              <a:avLst/>
              <a:gdLst/>
              <a:ahLst/>
              <a:cxnLst/>
              <a:rect l="l" t="t" r="r" b="b"/>
              <a:pathLst>
                <a:path w="6716395" h="1376679">
                  <a:moveTo>
                    <a:pt x="0" y="1065363"/>
                  </a:moveTo>
                  <a:lnTo>
                    <a:pt x="6716193" y="1065363"/>
                  </a:lnTo>
                </a:path>
                <a:path w="6716395" h="1376679">
                  <a:moveTo>
                    <a:pt x="5050" y="0"/>
                  </a:moveTo>
                  <a:lnTo>
                    <a:pt x="5050" y="1376624"/>
                  </a:lnTo>
                </a:path>
                <a:path w="6716395" h="1376679">
                  <a:moveTo>
                    <a:pt x="6710849" y="0"/>
                  </a:moveTo>
                  <a:lnTo>
                    <a:pt x="6710849" y="1376624"/>
                  </a:lnTo>
                </a:path>
                <a:path w="6716395" h="1376679">
                  <a:moveTo>
                    <a:pt x="0" y="5354"/>
                  </a:moveTo>
                  <a:lnTo>
                    <a:pt x="6716193" y="5354"/>
                  </a:lnTo>
                </a:path>
                <a:path w="6716395" h="1376679">
                  <a:moveTo>
                    <a:pt x="0" y="1371281"/>
                  </a:moveTo>
                  <a:lnTo>
                    <a:pt x="6716193" y="1371281"/>
                  </a:lnTo>
                </a:path>
              </a:pathLst>
            </a:custGeom>
            <a:ln w="10393">
              <a:solidFill>
                <a:srgbClr val="FFFFFF"/>
              </a:solidFill>
            </a:ln>
          </p:spPr>
          <p:txBody>
            <a:bodyPr wrap="square" lIns="0" tIns="0" rIns="0" bIns="0" rtlCol="0"/>
            <a:lstStyle/>
            <a:p>
              <a:endParaRPr/>
            </a:p>
          </p:txBody>
        </p:sp>
      </p:grpSp>
      <p:sp>
        <p:nvSpPr>
          <p:cNvPr id="38" name="object 38"/>
          <p:cNvSpPr/>
          <p:nvPr/>
        </p:nvSpPr>
        <p:spPr>
          <a:xfrm>
            <a:off x="7358133" y="4611477"/>
            <a:ext cx="271780" cy="122555"/>
          </a:xfrm>
          <a:custGeom>
            <a:avLst/>
            <a:gdLst/>
            <a:ahLst/>
            <a:cxnLst/>
            <a:rect l="l" t="t" r="r" b="b"/>
            <a:pathLst>
              <a:path w="271779" h="122554">
                <a:moveTo>
                  <a:pt x="23973" y="122386"/>
                </a:moveTo>
                <a:lnTo>
                  <a:pt x="10590" y="122386"/>
                </a:lnTo>
                <a:lnTo>
                  <a:pt x="59765" y="23022"/>
                </a:lnTo>
                <a:lnTo>
                  <a:pt x="61239" y="20136"/>
                </a:lnTo>
                <a:lnTo>
                  <a:pt x="62896" y="17650"/>
                </a:lnTo>
                <a:lnTo>
                  <a:pt x="64738" y="15563"/>
                </a:lnTo>
                <a:lnTo>
                  <a:pt x="2731" y="15563"/>
                </a:lnTo>
                <a:lnTo>
                  <a:pt x="1841" y="15194"/>
                </a:lnTo>
                <a:lnTo>
                  <a:pt x="368" y="13721"/>
                </a:lnTo>
                <a:lnTo>
                  <a:pt x="0" y="12861"/>
                </a:lnTo>
                <a:lnTo>
                  <a:pt x="0" y="1381"/>
                </a:lnTo>
                <a:lnTo>
                  <a:pt x="80485" y="1381"/>
                </a:lnTo>
                <a:lnTo>
                  <a:pt x="80485" y="10160"/>
                </a:lnTo>
                <a:lnTo>
                  <a:pt x="80270" y="11772"/>
                </a:lnTo>
                <a:lnTo>
                  <a:pt x="79411" y="14289"/>
                </a:lnTo>
                <a:lnTo>
                  <a:pt x="78981" y="15348"/>
                </a:lnTo>
                <a:lnTo>
                  <a:pt x="78551" y="16207"/>
                </a:lnTo>
                <a:lnTo>
                  <a:pt x="30205" y="116952"/>
                </a:lnTo>
                <a:lnTo>
                  <a:pt x="29468" y="118426"/>
                </a:lnTo>
                <a:lnTo>
                  <a:pt x="28424" y="119700"/>
                </a:lnTo>
                <a:lnTo>
                  <a:pt x="25723" y="121849"/>
                </a:lnTo>
                <a:lnTo>
                  <a:pt x="23973" y="122386"/>
                </a:lnTo>
                <a:close/>
              </a:path>
              <a:path w="271779" h="122554">
                <a:moveTo>
                  <a:pt x="136458" y="72750"/>
                </a:moveTo>
                <a:lnTo>
                  <a:pt x="127863" y="72750"/>
                </a:lnTo>
                <a:lnTo>
                  <a:pt x="123658" y="71982"/>
                </a:lnTo>
                <a:lnTo>
                  <a:pt x="99223" y="43619"/>
                </a:lnTo>
                <a:lnTo>
                  <a:pt x="99223" y="32753"/>
                </a:lnTo>
                <a:lnTo>
                  <a:pt x="127479" y="982"/>
                </a:lnTo>
                <a:lnTo>
                  <a:pt x="132774" y="0"/>
                </a:lnTo>
                <a:lnTo>
                  <a:pt x="144255" y="0"/>
                </a:lnTo>
                <a:lnTo>
                  <a:pt x="149427" y="951"/>
                </a:lnTo>
                <a:lnTo>
                  <a:pt x="158697" y="4757"/>
                </a:lnTo>
                <a:lnTo>
                  <a:pt x="162673" y="7443"/>
                </a:lnTo>
                <a:lnTo>
                  <a:pt x="167792" y="12800"/>
                </a:lnTo>
                <a:lnTo>
                  <a:pt x="134800" y="12800"/>
                </a:lnTo>
                <a:lnTo>
                  <a:pt x="131562" y="13398"/>
                </a:lnTo>
                <a:lnTo>
                  <a:pt x="114694" y="44601"/>
                </a:lnTo>
                <a:lnTo>
                  <a:pt x="116720" y="50526"/>
                </a:lnTo>
                <a:lnTo>
                  <a:pt x="124824" y="58875"/>
                </a:lnTo>
                <a:lnTo>
                  <a:pt x="130380" y="60962"/>
                </a:lnTo>
                <a:lnTo>
                  <a:pt x="171583" y="60962"/>
                </a:lnTo>
                <a:lnTo>
                  <a:pt x="171452" y="61300"/>
                </a:lnTo>
                <a:lnTo>
                  <a:pt x="170009" y="64278"/>
                </a:lnTo>
                <a:lnTo>
                  <a:pt x="169311" y="65475"/>
                </a:lnTo>
                <a:lnTo>
                  <a:pt x="154108" y="65475"/>
                </a:lnTo>
                <a:lnTo>
                  <a:pt x="151161" y="67808"/>
                </a:lnTo>
                <a:lnTo>
                  <a:pt x="147831" y="69603"/>
                </a:lnTo>
                <a:lnTo>
                  <a:pt x="140402" y="72121"/>
                </a:lnTo>
                <a:lnTo>
                  <a:pt x="136458" y="72750"/>
                </a:lnTo>
                <a:close/>
              </a:path>
              <a:path w="271779" h="122554">
                <a:moveTo>
                  <a:pt x="171583" y="60962"/>
                </a:moveTo>
                <a:lnTo>
                  <a:pt x="141308" y="60962"/>
                </a:lnTo>
                <a:lnTo>
                  <a:pt x="144731" y="60318"/>
                </a:lnTo>
                <a:lnTo>
                  <a:pt x="150686" y="57739"/>
                </a:lnTo>
                <a:lnTo>
                  <a:pt x="161475" y="40457"/>
                </a:lnTo>
                <a:lnTo>
                  <a:pt x="161445" y="33458"/>
                </a:lnTo>
                <a:lnTo>
                  <a:pt x="141738" y="12800"/>
                </a:lnTo>
                <a:lnTo>
                  <a:pt x="167792" y="12800"/>
                </a:lnTo>
                <a:lnTo>
                  <a:pt x="169303" y="14381"/>
                </a:lnTo>
                <a:lnTo>
                  <a:pt x="171851" y="18525"/>
                </a:lnTo>
                <a:lnTo>
                  <a:pt x="175412" y="28163"/>
                </a:lnTo>
                <a:lnTo>
                  <a:pt x="176183" y="32753"/>
                </a:lnTo>
                <a:lnTo>
                  <a:pt x="176119" y="44601"/>
                </a:lnTo>
                <a:lnTo>
                  <a:pt x="175979" y="46029"/>
                </a:lnTo>
                <a:lnTo>
                  <a:pt x="174690" y="52229"/>
                </a:lnTo>
                <a:lnTo>
                  <a:pt x="173785" y="55284"/>
                </a:lnTo>
                <a:lnTo>
                  <a:pt x="171583" y="60962"/>
                </a:lnTo>
                <a:close/>
              </a:path>
              <a:path w="271779" h="122554">
                <a:moveTo>
                  <a:pt x="127986" y="122386"/>
                </a:moveTo>
                <a:lnTo>
                  <a:pt x="112024" y="122386"/>
                </a:lnTo>
                <a:lnTo>
                  <a:pt x="147938" y="74223"/>
                </a:lnTo>
                <a:lnTo>
                  <a:pt x="152221" y="68299"/>
                </a:lnTo>
                <a:lnTo>
                  <a:pt x="153188" y="66887"/>
                </a:lnTo>
                <a:lnTo>
                  <a:pt x="154108" y="65475"/>
                </a:lnTo>
                <a:lnTo>
                  <a:pt x="169311" y="65475"/>
                </a:lnTo>
                <a:lnTo>
                  <a:pt x="134125" y="118794"/>
                </a:lnTo>
                <a:lnTo>
                  <a:pt x="129567" y="122048"/>
                </a:lnTo>
                <a:lnTo>
                  <a:pt x="127986" y="122386"/>
                </a:lnTo>
                <a:close/>
              </a:path>
              <a:path w="271779" h="122554">
                <a:moveTo>
                  <a:pt x="231888" y="72750"/>
                </a:moveTo>
                <a:lnTo>
                  <a:pt x="223294" y="72750"/>
                </a:lnTo>
                <a:lnTo>
                  <a:pt x="219088" y="71982"/>
                </a:lnTo>
                <a:lnTo>
                  <a:pt x="194653" y="43619"/>
                </a:lnTo>
                <a:lnTo>
                  <a:pt x="194653" y="32753"/>
                </a:lnTo>
                <a:lnTo>
                  <a:pt x="222911" y="982"/>
                </a:lnTo>
                <a:lnTo>
                  <a:pt x="228205" y="0"/>
                </a:lnTo>
                <a:lnTo>
                  <a:pt x="239685" y="0"/>
                </a:lnTo>
                <a:lnTo>
                  <a:pt x="244858" y="951"/>
                </a:lnTo>
                <a:lnTo>
                  <a:pt x="254127" y="4757"/>
                </a:lnTo>
                <a:lnTo>
                  <a:pt x="258103" y="7443"/>
                </a:lnTo>
                <a:lnTo>
                  <a:pt x="263223" y="12800"/>
                </a:lnTo>
                <a:lnTo>
                  <a:pt x="230230" y="12800"/>
                </a:lnTo>
                <a:lnTo>
                  <a:pt x="226992" y="13398"/>
                </a:lnTo>
                <a:lnTo>
                  <a:pt x="210126" y="44601"/>
                </a:lnTo>
                <a:lnTo>
                  <a:pt x="212151" y="50526"/>
                </a:lnTo>
                <a:lnTo>
                  <a:pt x="220255" y="58875"/>
                </a:lnTo>
                <a:lnTo>
                  <a:pt x="225811" y="60962"/>
                </a:lnTo>
                <a:lnTo>
                  <a:pt x="267013" y="60962"/>
                </a:lnTo>
                <a:lnTo>
                  <a:pt x="266882" y="61300"/>
                </a:lnTo>
                <a:lnTo>
                  <a:pt x="265440" y="64278"/>
                </a:lnTo>
                <a:lnTo>
                  <a:pt x="264741" y="65475"/>
                </a:lnTo>
                <a:lnTo>
                  <a:pt x="249539" y="65475"/>
                </a:lnTo>
                <a:lnTo>
                  <a:pt x="246593" y="67808"/>
                </a:lnTo>
                <a:lnTo>
                  <a:pt x="243262" y="69603"/>
                </a:lnTo>
                <a:lnTo>
                  <a:pt x="235833" y="72121"/>
                </a:lnTo>
                <a:lnTo>
                  <a:pt x="231888" y="72750"/>
                </a:lnTo>
                <a:close/>
              </a:path>
              <a:path w="271779" h="122554">
                <a:moveTo>
                  <a:pt x="267013" y="60962"/>
                </a:moveTo>
                <a:lnTo>
                  <a:pt x="236739" y="60962"/>
                </a:lnTo>
                <a:lnTo>
                  <a:pt x="240162" y="60318"/>
                </a:lnTo>
                <a:lnTo>
                  <a:pt x="246116" y="57739"/>
                </a:lnTo>
                <a:lnTo>
                  <a:pt x="256905" y="40457"/>
                </a:lnTo>
                <a:lnTo>
                  <a:pt x="256875" y="33458"/>
                </a:lnTo>
                <a:lnTo>
                  <a:pt x="237169" y="12800"/>
                </a:lnTo>
                <a:lnTo>
                  <a:pt x="263223" y="12800"/>
                </a:lnTo>
                <a:lnTo>
                  <a:pt x="264734" y="14381"/>
                </a:lnTo>
                <a:lnTo>
                  <a:pt x="267282" y="18525"/>
                </a:lnTo>
                <a:lnTo>
                  <a:pt x="270843" y="28163"/>
                </a:lnTo>
                <a:lnTo>
                  <a:pt x="271614" y="32753"/>
                </a:lnTo>
                <a:lnTo>
                  <a:pt x="271550" y="44601"/>
                </a:lnTo>
                <a:lnTo>
                  <a:pt x="271411" y="46029"/>
                </a:lnTo>
                <a:lnTo>
                  <a:pt x="270121" y="52229"/>
                </a:lnTo>
                <a:lnTo>
                  <a:pt x="269215" y="55284"/>
                </a:lnTo>
                <a:lnTo>
                  <a:pt x="267013" y="60962"/>
                </a:lnTo>
                <a:close/>
              </a:path>
              <a:path w="271779" h="122554">
                <a:moveTo>
                  <a:pt x="223416" y="122386"/>
                </a:moveTo>
                <a:lnTo>
                  <a:pt x="207455" y="122386"/>
                </a:lnTo>
                <a:lnTo>
                  <a:pt x="243370" y="74223"/>
                </a:lnTo>
                <a:lnTo>
                  <a:pt x="247651" y="68299"/>
                </a:lnTo>
                <a:lnTo>
                  <a:pt x="248618" y="66887"/>
                </a:lnTo>
                <a:lnTo>
                  <a:pt x="249539" y="65475"/>
                </a:lnTo>
                <a:lnTo>
                  <a:pt x="264741" y="65475"/>
                </a:lnTo>
                <a:lnTo>
                  <a:pt x="229555" y="118794"/>
                </a:lnTo>
                <a:lnTo>
                  <a:pt x="224997" y="122048"/>
                </a:lnTo>
                <a:lnTo>
                  <a:pt x="223416" y="122386"/>
                </a:lnTo>
                <a:close/>
              </a:path>
            </a:pathLst>
          </a:custGeom>
          <a:solidFill>
            <a:srgbClr val="000000"/>
          </a:solidFill>
        </p:spPr>
        <p:txBody>
          <a:bodyPr wrap="square" lIns="0" tIns="0" rIns="0" bIns="0" rtlCol="0"/>
          <a:lstStyle/>
          <a:p>
            <a:endParaRPr/>
          </a:p>
        </p:txBody>
      </p:sp>
      <p:pic>
        <p:nvPicPr>
          <p:cNvPr id="39" name="object 39"/>
          <p:cNvPicPr/>
          <p:nvPr/>
        </p:nvPicPr>
        <p:blipFill>
          <a:blip r:embed="rId7" cstate="print"/>
          <a:stretch>
            <a:fillRect/>
          </a:stretch>
        </p:blipFill>
        <p:spPr>
          <a:xfrm>
            <a:off x="1567004" y="5326849"/>
            <a:ext cx="1131515" cy="149184"/>
          </a:xfrm>
          <a:prstGeom prst="rect">
            <a:avLst/>
          </a:prstGeom>
        </p:spPr>
      </p:pic>
      <p:sp>
        <p:nvSpPr>
          <p:cNvPr id="40" name="object 40"/>
          <p:cNvSpPr/>
          <p:nvPr/>
        </p:nvSpPr>
        <p:spPr>
          <a:xfrm>
            <a:off x="1593951" y="5554560"/>
            <a:ext cx="1096645" cy="122555"/>
          </a:xfrm>
          <a:custGeom>
            <a:avLst/>
            <a:gdLst/>
            <a:ahLst/>
            <a:cxnLst/>
            <a:rect l="l" t="t" r="r" b="b"/>
            <a:pathLst>
              <a:path w="1096645" h="122554">
                <a:moveTo>
                  <a:pt x="24311" y="122294"/>
                </a:moveTo>
                <a:lnTo>
                  <a:pt x="0" y="122294"/>
                </a:lnTo>
                <a:lnTo>
                  <a:pt x="0" y="0"/>
                </a:lnTo>
                <a:lnTo>
                  <a:pt x="24311" y="0"/>
                </a:lnTo>
                <a:lnTo>
                  <a:pt x="24311" y="122294"/>
                </a:lnTo>
                <a:close/>
              </a:path>
              <a:path w="1096645" h="122554">
                <a:moveTo>
                  <a:pt x="69782" y="122294"/>
                </a:moveTo>
                <a:lnTo>
                  <a:pt x="48417" y="122294"/>
                </a:lnTo>
                <a:lnTo>
                  <a:pt x="48417" y="0"/>
                </a:lnTo>
                <a:lnTo>
                  <a:pt x="62169" y="0"/>
                </a:lnTo>
                <a:lnTo>
                  <a:pt x="63059" y="46"/>
                </a:lnTo>
                <a:lnTo>
                  <a:pt x="96128" y="39229"/>
                </a:lnTo>
                <a:lnTo>
                  <a:pt x="69229" y="39229"/>
                </a:lnTo>
                <a:lnTo>
                  <a:pt x="69597" y="43036"/>
                </a:lnTo>
                <a:lnTo>
                  <a:pt x="69782" y="46566"/>
                </a:lnTo>
                <a:lnTo>
                  <a:pt x="69782" y="122294"/>
                </a:lnTo>
                <a:close/>
              </a:path>
              <a:path w="1096645" h="122554">
                <a:moveTo>
                  <a:pt x="150175" y="83156"/>
                </a:moveTo>
                <a:lnTo>
                  <a:pt x="129455" y="83156"/>
                </a:lnTo>
                <a:lnTo>
                  <a:pt x="129087" y="79104"/>
                </a:lnTo>
                <a:lnTo>
                  <a:pt x="128902" y="75267"/>
                </a:lnTo>
                <a:lnTo>
                  <a:pt x="128902" y="0"/>
                </a:lnTo>
                <a:lnTo>
                  <a:pt x="150175" y="0"/>
                </a:lnTo>
                <a:lnTo>
                  <a:pt x="150175" y="83156"/>
                </a:lnTo>
                <a:close/>
              </a:path>
              <a:path w="1096645" h="122554">
                <a:moveTo>
                  <a:pt x="150175" y="122294"/>
                </a:moveTo>
                <a:lnTo>
                  <a:pt x="135840" y="122294"/>
                </a:lnTo>
                <a:lnTo>
                  <a:pt x="134259" y="121971"/>
                </a:lnTo>
                <a:lnTo>
                  <a:pt x="131742" y="120682"/>
                </a:lnTo>
                <a:lnTo>
                  <a:pt x="130499" y="119623"/>
                </a:lnTo>
                <a:lnTo>
                  <a:pt x="129271" y="118150"/>
                </a:lnTo>
                <a:lnTo>
                  <a:pt x="69229" y="39229"/>
                </a:lnTo>
                <a:lnTo>
                  <a:pt x="96128" y="39229"/>
                </a:lnTo>
                <a:lnTo>
                  <a:pt x="129455" y="83156"/>
                </a:lnTo>
                <a:lnTo>
                  <a:pt x="150175" y="83156"/>
                </a:lnTo>
                <a:lnTo>
                  <a:pt x="150175" y="122294"/>
                </a:lnTo>
                <a:close/>
              </a:path>
              <a:path w="1096645" h="122554">
                <a:moveTo>
                  <a:pt x="225058" y="122294"/>
                </a:moveTo>
                <a:lnTo>
                  <a:pt x="171585" y="122294"/>
                </a:lnTo>
                <a:lnTo>
                  <a:pt x="171585" y="0"/>
                </a:lnTo>
                <a:lnTo>
                  <a:pt x="225058" y="0"/>
                </a:lnTo>
                <a:lnTo>
                  <a:pt x="233162" y="1504"/>
                </a:lnTo>
                <a:lnTo>
                  <a:pt x="247772" y="7520"/>
                </a:lnTo>
                <a:lnTo>
                  <a:pt x="254019" y="11726"/>
                </a:lnTo>
                <a:lnTo>
                  <a:pt x="261153" y="19154"/>
                </a:lnTo>
                <a:lnTo>
                  <a:pt x="195897" y="19154"/>
                </a:lnTo>
                <a:lnTo>
                  <a:pt x="195897" y="103047"/>
                </a:lnTo>
                <a:lnTo>
                  <a:pt x="261241" y="103047"/>
                </a:lnTo>
                <a:lnTo>
                  <a:pt x="254019" y="110568"/>
                </a:lnTo>
                <a:lnTo>
                  <a:pt x="247772" y="114773"/>
                </a:lnTo>
                <a:lnTo>
                  <a:pt x="233162" y="120790"/>
                </a:lnTo>
                <a:lnTo>
                  <a:pt x="225058" y="122294"/>
                </a:lnTo>
                <a:close/>
              </a:path>
              <a:path w="1096645" h="122554">
                <a:moveTo>
                  <a:pt x="261241" y="103047"/>
                </a:moveTo>
                <a:lnTo>
                  <a:pt x="221557" y="103047"/>
                </a:lnTo>
                <a:lnTo>
                  <a:pt x="226408" y="102096"/>
                </a:lnTo>
                <a:lnTo>
                  <a:pt x="235002" y="98289"/>
                </a:lnTo>
                <a:lnTo>
                  <a:pt x="250873" y="67624"/>
                </a:lnTo>
                <a:lnTo>
                  <a:pt x="250873" y="54547"/>
                </a:lnTo>
                <a:lnTo>
                  <a:pt x="226408" y="20121"/>
                </a:lnTo>
                <a:lnTo>
                  <a:pt x="221557" y="19154"/>
                </a:lnTo>
                <a:lnTo>
                  <a:pt x="261153" y="19154"/>
                </a:lnTo>
                <a:lnTo>
                  <a:pt x="264395" y="22531"/>
                </a:lnTo>
                <a:lnTo>
                  <a:pt x="268401" y="28977"/>
                </a:lnTo>
                <a:lnTo>
                  <a:pt x="274048" y="43957"/>
                </a:lnTo>
                <a:lnTo>
                  <a:pt x="275461" y="52153"/>
                </a:lnTo>
                <a:lnTo>
                  <a:pt x="275461" y="70018"/>
                </a:lnTo>
                <a:lnTo>
                  <a:pt x="274048" y="78260"/>
                </a:lnTo>
                <a:lnTo>
                  <a:pt x="268401" y="93301"/>
                </a:lnTo>
                <a:lnTo>
                  <a:pt x="264395" y="99763"/>
                </a:lnTo>
                <a:lnTo>
                  <a:pt x="261241" y="103047"/>
                </a:lnTo>
                <a:close/>
              </a:path>
              <a:path w="1096645" h="122554">
                <a:moveTo>
                  <a:pt x="318523" y="122294"/>
                </a:moveTo>
                <a:lnTo>
                  <a:pt x="294213" y="122294"/>
                </a:lnTo>
                <a:lnTo>
                  <a:pt x="294213" y="0"/>
                </a:lnTo>
                <a:lnTo>
                  <a:pt x="318523" y="0"/>
                </a:lnTo>
                <a:lnTo>
                  <a:pt x="318523" y="122294"/>
                </a:lnTo>
                <a:close/>
              </a:path>
              <a:path w="1096645" h="122554">
                <a:moveTo>
                  <a:pt x="351724" y="122294"/>
                </a:moveTo>
                <a:lnTo>
                  <a:pt x="330820" y="122294"/>
                </a:lnTo>
                <a:lnTo>
                  <a:pt x="375391" y="0"/>
                </a:lnTo>
                <a:lnTo>
                  <a:pt x="400071" y="0"/>
                </a:lnTo>
                <a:lnTo>
                  <a:pt x="408193" y="22285"/>
                </a:lnTo>
                <a:lnTo>
                  <a:pt x="387639" y="22285"/>
                </a:lnTo>
                <a:lnTo>
                  <a:pt x="386903" y="25293"/>
                </a:lnTo>
                <a:lnTo>
                  <a:pt x="386136" y="28087"/>
                </a:lnTo>
                <a:lnTo>
                  <a:pt x="384538" y="33244"/>
                </a:lnTo>
                <a:lnTo>
                  <a:pt x="383803" y="35485"/>
                </a:lnTo>
                <a:lnTo>
                  <a:pt x="383127" y="37388"/>
                </a:lnTo>
                <a:lnTo>
                  <a:pt x="370695" y="75973"/>
                </a:lnTo>
                <a:lnTo>
                  <a:pt x="427760" y="75973"/>
                </a:lnTo>
                <a:lnTo>
                  <a:pt x="433936" y="92917"/>
                </a:lnTo>
                <a:lnTo>
                  <a:pt x="365261" y="92917"/>
                </a:lnTo>
                <a:lnTo>
                  <a:pt x="357584" y="116953"/>
                </a:lnTo>
                <a:lnTo>
                  <a:pt x="357127" y="118211"/>
                </a:lnTo>
                <a:lnTo>
                  <a:pt x="356190" y="119454"/>
                </a:lnTo>
                <a:lnTo>
                  <a:pt x="353429" y="121726"/>
                </a:lnTo>
                <a:lnTo>
                  <a:pt x="351724" y="122294"/>
                </a:lnTo>
                <a:close/>
              </a:path>
              <a:path w="1096645" h="122554">
                <a:moveTo>
                  <a:pt x="427760" y="75973"/>
                </a:moveTo>
                <a:lnTo>
                  <a:pt x="404767" y="75973"/>
                </a:lnTo>
                <a:lnTo>
                  <a:pt x="392337" y="37296"/>
                </a:lnTo>
                <a:lnTo>
                  <a:pt x="391599" y="35392"/>
                </a:lnTo>
                <a:lnTo>
                  <a:pt x="390832" y="33167"/>
                </a:lnTo>
                <a:lnTo>
                  <a:pt x="389236" y="28071"/>
                </a:lnTo>
                <a:lnTo>
                  <a:pt x="388436" y="25293"/>
                </a:lnTo>
                <a:lnTo>
                  <a:pt x="387639" y="22285"/>
                </a:lnTo>
                <a:lnTo>
                  <a:pt x="408193" y="22285"/>
                </a:lnTo>
                <a:lnTo>
                  <a:pt x="427760" y="75973"/>
                </a:lnTo>
                <a:close/>
              </a:path>
              <a:path w="1096645" h="122554">
                <a:moveTo>
                  <a:pt x="444642" y="122294"/>
                </a:moveTo>
                <a:lnTo>
                  <a:pt x="423891" y="122294"/>
                </a:lnTo>
                <a:lnTo>
                  <a:pt x="422173" y="121787"/>
                </a:lnTo>
                <a:lnTo>
                  <a:pt x="419595" y="119761"/>
                </a:lnTo>
                <a:lnTo>
                  <a:pt x="418642" y="118487"/>
                </a:lnTo>
                <a:lnTo>
                  <a:pt x="418000" y="116860"/>
                </a:lnTo>
                <a:lnTo>
                  <a:pt x="410293" y="92917"/>
                </a:lnTo>
                <a:lnTo>
                  <a:pt x="433936" y="92917"/>
                </a:lnTo>
                <a:lnTo>
                  <a:pt x="444642" y="122294"/>
                </a:lnTo>
                <a:close/>
              </a:path>
              <a:path w="1096645" h="122554">
                <a:moveTo>
                  <a:pt x="478096" y="122294"/>
                </a:moveTo>
                <a:lnTo>
                  <a:pt x="456732" y="122294"/>
                </a:lnTo>
                <a:lnTo>
                  <a:pt x="456732" y="0"/>
                </a:lnTo>
                <a:lnTo>
                  <a:pt x="470484" y="0"/>
                </a:lnTo>
                <a:lnTo>
                  <a:pt x="471374" y="46"/>
                </a:lnTo>
                <a:lnTo>
                  <a:pt x="504443" y="39229"/>
                </a:lnTo>
                <a:lnTo>
                  <a:pt x="477543" y="39229"/>
                </a:lnTo>
                <a:lnTo>
                  <a:pt x="477913" y="43036"/>
                </a:lnTo>
                <a:lnTo>
                  <a:pt x="478096" y="46566"/>
                </a:lnTo>
                <a:lnTo>
                  <a:pt x="478096" y="122294"/>
                </a:lnTo>
                <a:close/>
              </a:path>
              <a:path w="1096645" h="122554">
                <a:moveTo>
                  <a:pt x="558490" y="83156"/>
                </a:moveTo>
                <a:lnTo>
                  <a:pt x="537770" y="83156"/>
                </a:lnTo>
                <a:lnTo>
                  <a:pt x="537401" y="79104"/>
                </a:lnTo>
                <a:lnTo>
                  <a:pt x="537218" y="75267"/>
                </a:lnTo>
                <a:lnTo>
                  <a:pt x="537218" y="0"/>
                </a:lnTo>
                <a:lnTo>
                  <a:pt x="558490" y="0"/>
                </a:lnTo>
                <a:lnTo>
                  <a:pt x="558490" y="83156"/>
                </a:lnTo>
                <a:close/>
              </a:path>
              <a:path w="1096645" h="122554">
                <a:moveTo>
                  <a:pt x="558490" y="122294"/>
                </a:moveTo>
                <a:lnTo>
                  <a:pt x="544154" y="122294"/>
                </a:lnTo>
                <a:lnTo>
                  <a:pt x="542574" y="121971"/>
                </a:lnTo>
                <a:lnTo>
                  <a:pt x="540056" y="120682"/>
                </a:lnTo>
                <a:lnTo>
                  <a:pt x="538813" y="119623"/>
                </a:lnTo>
                <a:lnTo>
                  <a:pt x="537585" y="118150"/>
                </a:lnTo>
                <a:lnTo>
                  <a:pt x="477543" y="39229"/>
                </a:lnTo>
                <a:lnTo>
                  <a:pt x="504443" y="39229"/>
                </a:lnTo>
                <a:lnTo>
                  <a:pt x="537770" y="83156"/>
                </a:lnTo>
                <a:lnTo>
                  <a:pt x="558490" y="83156"/>
                </a:lnTo>
                <a:lnTo>
                  <a:pt x="558490" y="122294"/>
                </a:lnTo>
                <a:close/>
              </a:path>
              <a:path w="1096645" h="122554">
                <a:moveTo>
                  <a:pt x="646838" y="122294"/>
                </a:moveTo>
                <a:lnTo>
                  <a:pt x="622619" y="122294"/>
                </a:lnTo>
                <a:lnTo>
                  <a:pt x="622619" y="0"/>
                </a:lnTo>
                <a:lnTo>
                  <a:pt x="669861" y="0"/>
                </a:lnTo>
                <a:lnTo>
                  <a:pt x="676675" y="982"/>
                </a:lnTo>
                <a:lnTo>
                  <a:pt x="688094" y="4911"/>
                </a:lnTo>
                <a:lnTo>
                  <a:pt x="692822" y="7628"/>
                </a:lnTo>
                <a:lnTo>
                  <a:pt x="700312" y="14565"/>
                </a:lnTo>
                <a:lnTo>
                  <a:pt x="703013" y="18601"/>
                </a:lnTo>
                <a:lnTo>
                  <a:pt x="646838" y="18601"/>
                </a:lnTo>
                <a:lnTo>
                  <a:pt x="646838" y="61055"/>
                </a:lnTo>
                <a:lnTo>
                  <a:pt x="702601" y="61055"/>
                </a:lnTo>
                <a:lnTo>
                  <a:pt x="700019" y="64953"/>
                </a:lnTo>
                <a:lnTo>
                  <a:pt x="692468" y="72075"/>
                </a:lnTo>
                <a:lnTo>
                  <a:pt x="687726" y="74853"/>
                </a:lnTo>
                <a:lnTo>
                  <a:pt x="676307" y="78843"/>
                </a:lnTo>
                <a:lnTo>
                  <a:pt x="669615" y="79841"/>
                </a:lnTo>
                <a:lnTo>
                  <a:pt x="646838" y="79841"/>
                </a:lnTo>
                <a:lnTo>
                  <a:pt x="646838" y="122294"/>
                </a:lnTo>
                <a:close/>
              </a:path>
              <a:path w="1096645" h="122554">
                <a:moveTo>
                  <a:pt x="702601" y="61055"/>
                </a:moveTo>
                <a:lnTo>
                  <a:pt x="669308" y="61055"/>
                </a:lnTo>
                <a:lnTo>
                  <a:pt x="674711" y="59105"/>
                </a:lnTo>
                <a:lnTo>
                  <a:pt x="681588" y="51309"/>
                </a:lnTo>
                <a:lnTo>
                  <a:pt x="683306" y="45983"/>
                </a:lnTo>
                <a:lnTo>
                  <a:pt x="683306" y="32906"/>
                </a:lnTo>
                <a:lnTo>
                  <a:pt x="681555" y="27887"/>
                </a:lnTo>
                <a:lnTo>
                  <a:pt x="674557" y="20459"/>
                </a:lnTo>
                <a:lnTo>
                  <a:pt x="669185" y="18601"/>
                </a:lnTo>
                <a:lnTo>
                  <a:pt x="703013" y="18601"/>
                </a:lnTo>
                <a:lnTo>
                  <a:pt x="706635" y="28271"/>
                </a:lnTo>
                <a:lnTo>
                  <a:pt x="707421" y="32906"/>
                </a:lnTo>
                <a:lnTo>
                  <a:pt x="707400" y="45983"/>
                </a:lnTo>
                <a:lnTo>
                  <a:pt x="706588" y="50740"/>
                </a:lnTo>
                <a:lnTo>
                  <a:pt x="702844" y="60686"/>
                </a:lnTo>
                <a:lnTo>
                  <a:pt x="702601" y="61055"/>
                </a:lnTo>
                <a:close/>
              </a:path>
              <a:path w="1096645" h="122554">
                <a:moveTo>
                  <a:pt x="797822" y="122294"/>
                </a:moveTo>
                <a:lnTo>
                  <a:pt x="723230" y="122294"/>
                </a:lnTo>
                <a:lnTo>
                  <a:pt x="723230" y="0"/>
                </a:lnTo>
                <a:lnTo>
                  <a:pt x="797822" y="0"/>
                </a:lnTo>
                <a:lnTo>
                  <a:pt x="797822" y="19246"/>
                </a:lnTo>
                <a:lnTo>
                  <a:pt x="747540" y="19246"/>
                </a:lnTo>
                <a:lnTo>
                  <a:pt x="747540" y="51569"/>
                </a:lnTo>
                <a:lnTo>
                  <a:pt x="786678" y="51569"/>
                </a:lnTo>
                <a:lnTo>
                  <a:pt x="786678" y="70079"/>
                </a:lnTo>
                <a:lnTo>
                  <a:pt x="747540" y="70079"/>
                </a:lnTo>
                <a:lnTo>
                  <a:pt x="747540" y="103047"/>
                </a:lnTo>
                <a:lnTo>
                  <a:pt x="797913" y="103047"/>
                </a:lnTo>
                <a:lnTo>
                  <a:pt x="797822" y="122294"/>
                </a:lnTo>
                <a:close/>
              </a:path>
              <a:path w="1096645" h="122554">
                <a:moveTo>
                  <a:pt x="836998" y="122294"/>
                </a:moveTo>
                <a:lnTo>
                  <a:pt x="815634" y="122294"/>
                </a:lnTo>
                <a:lnTo>
                  <a:pt x="815634" y="0"/>
                </a:lnTo>
                <a:lnTo>
                  <a:pt x="829386" y="0"/>
                </a:lnTo>
                <a:lnTo>
                  <a:pt x="830276" y="46"/>
                </a:lnTo>
                <a:lnTo>
                  <a:pt x="863345" y="39229"/>
                </a:lnTo>
                <a:lnTo>
                  <a:pt x="836445" y="39229"/>
                </a:lnTo>
                <a:lnTo>
                  <a:pt x="836815" y="43036"/>
                </a:lnTo>
                <a:lnTo>
                  <a:pt x="836998" y="46566"/>
                </a:lnTo>
                <a:lnTo>
                  <a:pt x="836998" y="122294"/>
                </a:lnTo>
                <a:close/>
              </a:path>
              <a:path w="1096645" h="122554">
                <a:moveTo>
                  <a:pt x="917392" y="83156"/>
                </a:moveTo>
                <a:lnTo>
                  <a:pt x="896672" y="83156"/>
                </a:lnTo>
                <a:lnTo>
                  <a:pt x="896305" y="79104"/>
                </a:lnTo>
                <a:lnTo>
                  <a:pt x="896120" y="75267"/>
                </a:lnTo>
                <a:lnTo>
                  <a:pt x="896120" y="0"/>
                </a:lnTo>
                <a:lnTo>
                  <a:pt x="917392" y="0"/>
                </a:lnTo>
                <a:lnTo>
                  <a:pt x="917392" y="83156"/>
                </a:lnTo>
                <a:close/>
              </a:path>
              <a:path w="1096645" h="122554">
                <a:moveTo>
                  <a:pt x="917392" y="122294"/>
                </a:moveTo>
                <a:lnTo>
                  <a:pt x="903056" y="122294"/>
                </a:lnTo>
                <a:lnTo>
                  <a:pt x="901476" y="121971"/>
                </a:lnTo>
                <a:lnTo>
                  <a:pt x="898958" y="120682"/>
                </a:lnTo>
                <a:lnTo>
                  <a:pt x="897715" y="119623"/>
                </a:lnTo>
                <a:lnTo>
                  <a:pt x="896487" y="118150"/>
                </a:lnTo>
                <a:lnTo>
                  <a:pt x="836445" y="39229"/>
                </a:lnTo>
                <a:lnTo>
                  <a:pt x="863345" y="39229"/>
                </a:lnTo>
                <a:lnTo>
                  <a:pt x="896672" y="83156"/>
                </a:lnTo>
                <a:lnTo>
                  <a:pt x="917392" y="83156"/>
                </a:lnTo>
                <a:lnTo>
                  <a:pt x="917392" y="122294"/>
                </a:lnTo>
                <a:close/>
              </a:path>
              <a:path w="1096645" h="122554">
                <a:moveTo>
                  <a:pt x="1014333" y="122294"/>
                </a:moveTo>
                <a:lnTo>
                  <a:pt x="939741" y="122294"/>
                </a:lnTo>
                <a:lnTo>
                  <a:pt x="939741" y="0"/>
                </a:lnTo>
                <a:lnTo>
                  <a:pt x="1014333" y="0"/>
                </a:lnTo>
                <a:lnTo>
                  <a:pt x="1014333" y="19246"/>
                </a:lnTo>
                <a:lnTo>
                  <a:pt x="964051" y="19246"/>
                </a:lnTo>
                <a:lnTo>
                  <a:pt x="964051" y="51569"/>
                </a:lnTo>
                <a:lnTo>
                  <a:pt x="1003189" y="51569"/>
                </a:lnTo>
                <a:lnTo>
                  <a:pt x="1003189" y="70079"/>
                </a:lnTo>
                <a:lnTo>
                  <a:pt x="964051" y="70079"/>
                </a:lnTo>
                <a:lnTo>
                  <a:pt x="964051" y="103047"/>
                </a:lnTo>
                <a:lnTo>
                  <a:pt x="1014424" y="103047"/>
                </a:lnTo>
                <a:lnTo>
                  <a:pt x="1014333" y="122294"/>
                </a:lnTo>
                <a:close/>
              </a:path>
              <a:path w="1096645" h="122554">
                <a:moveTo>
                  <a:pt x="1096584" y="122294"/>
                </a:moveTo>
                <a:lnTo>
                  <a:pt x="1029911" y="122294"/>
                </a:lnTo>
                <a:lnTo>
                  <a:pt x="1029911" y="0"/>
                </a:lnTo>
                <a:lnTo>
                  <a:pt x="1054131" y="0"/>
                </a:lnTo>
                <a:lnTo>
                  <a:pt x="1054131" y="102402"/>
                </a:lnTo>
                <a:lnTo>
                  <a:pt x="1096584" y="102402"/>
                </a:lnTo>
                <a:lnTo>
                  <a:pt x="1096584" y="122294"/>
                </a:lnTo>
                <a:close/>
              </a:path>
            </a:pathLst>
          </a:custGeom>
          <a:solidFill>
            <a:srgbClr val="FFFFFF"/>
          </a:solidFill>
        </p:spPr>
        <p:txBody>
          <a:bodyPr wrap="square" lIns="0" tIns="0" rIns="0" bIns="0" rtlCol="0"/>
          <a:lstStyle/>
          <a:p>
            <a:endParaRPr/>
          </a:p>
        </p:txBody>
      </p:sp>
      <p:sp>
        <p:nvSpPr>
          <p:cNvPr id="41" name="object 41"/>
          <p:cNvSpPr/>
          <p:nvPr/>
        </p:nvSpPr>
        <p:spPr>
          <a:xfrm>
            <a:off x="1717880" y="5763193"/>
            <a:ext cx="832485" cy="168910"/>
          </a:xfrm>
          <a:custGeom>
            <a:avLst/>
            <a:gdLst/>
            <a:ahLst/>
            <a:cxnLst/>
            <a:rect l="l" t="t" r="r" b="b"/>
            <a:pathLst>
              <a:path w="832485" h="168910">
                <a:moveTo>
                  <a:pt x="62835" y="141264"/>
                </a:moveTo>
                <a:lnTo>
                  <a:pt x="45399" y="141264"/>
                </a:lnTo>
                <a:lnTo>
                  <a:pt x="37940" y="139714"/>
                </a:lnTo>
                <a:lnTo>
                  <a:pt x="6216" y="111473"/>
                </a:lnTo>
                <a:lnTo>
                  <a:pt x="0" y="87822"/>
                </a:lnTo>
                <a:lnTo>
                  <a:pt x="0" y="78736"/>
                </a:lnTo>
                <a:lnTo>
                  <a:pt x="10463" y="39291"/>
                </a:lnTo>
                <a:lnTo>
                  <a:pt x="46873" y="16299"/>
                </a:lnTo>
                <a:lnTo>
                  <a:pt x="63203" y="16299"/>
                </a:lnTo>
                <a:lnTo>
                  <a:pt x="70478" y="17757"/>
                </a:lnTo>
                <a:lnTo>
                  <a:pt x="83125" y="23590"/>
                </a:lnTo>
                <a:lnTo>
                  <a:pt x="88405" y="27442"/>
                </a:lnTo>
                <a:lnTo>
                  <a:pt x="92641" y="32231"/>
                </a:lnTo>
                <a:lnTo>
                  <a:pt x="89347" y="36835"/>
                </a:lnTo>
                <a:lnTo>
                  <a:pt x="50311" y="36835"/>
                </a:lnTo>
                <a:lnTo>
                  <a:pt x="46228" y="37771"/>
                </a:lnTo>
                <a:lnTo>
                  <a:pt x="24782" y="72016"/>
                </a:lnTo>
                <a:lnTo>
                  <a:pt x="24771" y="85427"/>
                </a:lnTo>
                <a:lnTo>
                  <a:pt x="25569" y="91382"/>
                </a:lnTo>
                <a:lnTo>
                  <a:pt x="50925" y="120820"/>
                </a:lnTo>
                <a:lnTo>
                  <a:pt x="92738" y="120820"/>
                </a:lnTo>
                <a:lnTo>
                  <a:pt x="94022" y="122202"/>
                </a:lnTo>
                <a:lnTo>
                  <a:pt x="89602" y="128402"/>
                </a:lnTo>
                <a:lnTo>
                  <a:pt x="84061" y="133129"/>
                </a:lnTo>
                <a:lnTo>
                  <a:pt x="70739" y="139637"/>
                </a:lnTo>
                <a:lnTo>
                  <a:pt x="62835" y="141264"/>
                </a:lnTo>
                <a:close/>
              </a:path>
              <a:path w="832485" h="168910">
                <a:moveTo>
                  <a:pt x="80946" y="46228"/>
                </a:moveTo>
                <a:lnTo>
                  <a:pt x="78367" y="46228"/>
                </a:lnTo>
                <a:lnTo>
                  <a:pt x="77124" y="45737"/>
                </a:lnTo>
                <a:lnTo>
                  <a:pt x="74730" y="43773"/>
                </a:lnTo>
                <a:lnTo>
                  <a:pt x="73256" y="42698"/>
                </a:lnTo>
                <a:lnTo>
                  <a:pt x="69757" y="40365"/>
                </a:lnTo>
                <a:lnTo>
                  <a:pt x="67562" y="39291"/>
                </a:lnTo>
                <a:lnTo>
                  <a:pt x="62282" y="37326"/>
                </a:lnTo>
                <a:lnTo>
                  <a:pt x="58906" y="36835"/>
                </a:lnTo>
                <a:lnTo>
                  <a:pt x="89347" y="36835"/>
                </a:lnTo>
                <a:lnTo>
                  <a:pt x="84537" y="43558"/>
                </a:lnTo>
                <a:lnTo>
                  <a:pt x="83969" y="44248"/>
                </a:lnTo>
                <a:lnTo>
                  <a:pt x="83355" y="44847"/>
                </a:lnTo>
                <a:lnTo>
                  <a:pt x="81943" y="45952"/>
                </a:lnTo>
                <a:lnTo>
                  <a:pt x="80946" y="46228"/>
                </a:lnTo>
                <a:close/>
              </a:path>
              <a:path w="832485" h="168910">
                <a:moveTo>
                  <a:pt x="92738" y="120820"/>
                </a:moveTo>
                <a:lnTo>
                  <a:pt x="57678" y="120820"/>
                </a:lnTo>
                <a:lnTo>
                  <a:pt x="59949" y="120682"/>
                </a:lnTo>
                <a:lnTo>
                  <a:pt x="64001" y="120129"/>
                </a:lnTo>
                <a:lnTo>
                  <a:pt x="77170" y="112072"/>
                </a:lnTo>
                <a:lnTo>
                  <a:pt x="77784" y="111581"/>
                </a:lnTo>
                <a:lnTo>
                  <a:pt x="78413" y="111166"/>
                </a:lnTo>
                <a:lnTo>
                  <a:pt x="79702" y="110491"/>
                </a:lnTo>
                <a:lnTo>
                  <a:pt x="80362" y="110322"/>
                </a:lnTo>
                <a:lnTo>
                  <a:pt x="82327" y="110322"/>
                </a:lnTo>
                <a:lnTo>
                  <a:pt x="83432" y="110813"/>
                </a:lnTo>
                <a:lnTo>
                  <a:pt x="92738" y="120820"/>
                </a:lnTo>
                <a:close/>
              </a:path>
              <a:path w="832485" h="168910">
                <a:moveTo>
                  <a:pt x="168523" y="141264"/>
                </a:moveTo>
                <a:lnTo>
                  <a:pt x="150719" y="141264"/>
                </a:lnTo>
                <a:lnTo>
                  <a:pt x="142615" y="139698"/>
                </a:lnTo>
                <a:lnTo>
                  <a:pt x="111305" y="117904"/>
                </a:lnTo>
                <a:lnTo>
                  <a:pt x="100132" y="87699"/>
                </a:lnTo>
                <a:lnTo>
                  <a:pt x="100132" y="69834"/>
                </a:lnTo>
                <a:lnTo>
                  <a:pt x="121742" y="28562"/>
                </a:lnTo>
                <a:lnTo>
                  <a:pt x="150719" y="16299"/>
                </a:lnTo>
                <a:lnTo>
                  <a:pt x="168523" y="16299"/>
                </a:lnTo>
                <a:lnTo>
                  <a:pt x="176627" y="17880"/>
                </a:lnTo>
                <a:lnTo>
                  <a:pt x="191238" y="24204"/>
                </a:lnTo>
                <a:lnTo>
                  <a:pt x="197485" y="28578"/>
                </a:lnTo>
                <a:lnTo>
                  <a:pt x="205153" y="36835"/>
                </a:lnTo>
                <a:lnTo>
                  <a:pt x="154219" y="36835"/>
                </a:lnTo>
                <a:lnTo>
                  <a:pt x="149369" y="37802"/>
                </a:lnTo>
                <a:lnTo>
                  <a:pt x="124904" y="72228"/>
                </a:lnTo>
                <a:lnTo>
                  <a:pt x="124904" y="85305"/>
                </a:lnTo>
                <a:lnTo>
                  <a:pt x="149369" y="119684"/>
                </a:lnTo>
                <a:lnTo>
                  <a:pt x="154219" y="120636"/>
                </a:lnTo>
                <a:lnTo>
                  <a:pt x="205324" y="120636"/>
                </a:lnTo>
                <a:lnTo>
                  <a:pt x="197485" y="129078"/>
                </a:lnTo>
                <a:lnTo>
                  <a:pt x="191238" y="133436"/>
                </a:lnTo>
                <a:lnTo>
                  <a:pt x="176627" y="139698"/>
                </a:lnTo>
                <a:lnTo>
                  <a:pt x="168523" y="141264"/>
                </a:lnTo>
                <a:close/>
              </a:path>
              <a:path w="832485" h="168910">
                <a:moveTo>
                  <a:pt x="205324" y="120636"/>
                </a:moveTo>
                <a:lnTo>
                  <a:pt x="165024" y="120636"/>
                </a:lnTo>
                <a:lnTo>
                  <a:pt x="169858" y="119684"/>
                </a:lnTo>
                <a:lnTo>
                  <a:pt x="178392" y="115878"/>
                </a:lnTo>
                <a:lnTo>
                  <a:pt x="194246" y="85305"/>
                </a:lnTo>
                <a:lnTo>
                  <a:pt x="194246" y="72228"/>
                </a:lnTo>
                <a:lnTo>
                  <a:pt x="169858" y="37802"/>
                </a:lnTo>
                <a:lnTo>
                  <a:pt x="165024" y="36835"/>
                </a:lnTo>
                <a:lnTo>
                  <a:pt x="205153" y="36835"/>
                </a:lnTo>
                <a:lnTo>
                  <a:pt x="207861" y="39751"/>
                </a:lnTo>
                <a:lnTo>
                  <a:pt x="211867" y="46351"/>
                </a:lnTo>
                <a:lnTo>
                  <a:pt x="217514" y="61576"/>
                </a:lnTo>
                <a:lnTo>
                  <a:pt x="218926" y="69834"/>
                </a:lnTo>
                <a:lnTo>
                  <a:pt x="218926" y="87699"/>
                </a:lnTo>
                <a:lnTo>
                  <a:pt x="217514" y="96002"/>
                </a:lnTo>
                <a:lnTo>
                  <a:pt x="211867" y="111289"/>
                </a:lnTo>
                <a:lnTo>
                  <a:pt x="207861" y="117904"/>
                </a:lnTo>
                <a:lnTo>
                  <a:pt x="205324" y="120636"/>
                </a:lnTo>
                <a:close/>
              </a:path>
              <a:path w="832485" h="168910">
                <a:moveTo>
                  <a:pt x="286605" y="139975"/>
                </a:moveTo>
                <a:lnTo>
                  <a:pt x="233132" y="139975"/>
                </a:lnTo>
                <a:lnTo>
                  <a:pt x="233132" y="17681"/>
                </a:lnTo>
                <a:lnTo>
                  <a:pt x="286605" y="17681"/>
                </a:lnTo>
                <a:lnTo>
                  <a:pt x="294709" y="19185"/>
                </a:lnTo>
                <a:lnTo>
                  <a:pt x="309320" y="25201"/>
                </a:lnTo>
                <a:lnTo>
                  <a:pt x="315566" y="29407"/>
                </a:lnTo>
                <a:lnTo>
                  <a:pt x="322700" y="36835"/>
                </a:lnTo>
                <a:lnTo>
                  <a:pt x="257444" y="36835"/>
                </a:lnTo>
                <a:lnTo>
                  <a:pt x="257444" y="120728"/>
                </a:lnTo>
                <a:lnTo>
                  <a:pt x="322788" y="120728"/>
                </a:lnTo>
                <a:lnTo>
                  <a:pt x="315566" y="128249"/>
                </a:lnTo>
                <a:lnTo>
                  <a:pt x="309320" y="132454"/>
                </a:lnTo>
                <a:lnTo>
                  <a:pt x="294709" y="138471"/>
                </a:lnTo>
                <a:lnTo>
                  <a:pt x="286605" y="139975"/>
                </a:lnTo>
                <a:close/>
              </a:path>
              <a:path w="832485" h="168910">
                <a:moveTo>
                  <a:pt x="322788" y="120728"/>
                </a:moveTo>
                <a:lnTo>
                  <a:pt x="283104" y="120728"/>
                </a:lnTo>
                <a:lnTo>
                  <a:pt x="287955" y="119777"/>
                </a:lnTo>
                <a:lnTo>
                  <a:pt x="296550" y="115970"/>
                </a:lnTo>
                <a:lnTo>
                  <a:pt x="312420" y="85305"/>
                </a:lnTo>
                <a:lnTo>
                  <a:pt x="312420" y="72228"/>
                </a:lnTo>
                <a:lnTo>
                  <a:pt x="287955" y="37802"/>
                </a:lnTo>
                <a:lnTo>
                  <a:pt x="283104" y="36835"/>
                </a:lnTo>
                <a:lnTo>
                  <a:pt x="322700" y="36835"/>
                </a:lnTo>
                <a:lnTo>
                  <a:pt x="325943" y="40212"/>
                </a:lnTo>
                <a:lnTo>
                  <a:pt x="329948" y="46658"/>
                </a:lnTo>
                <a:lnTo>
                  <a:pt x="335595" y="61638"/>
                </a:lnTo>
                <a:lnTo>
                  <a:pt x="337008" y="69834"/>
                </a:lnTo>
                <a:lnTo>
                  <a:pt x="337008" y="87699"/>
                </a:lnTo>
                <a:lnTo>
                  <a:pt x="335595" y="95941"/>
                </a:lnTo>
                <a:lnTo>
                  <a:pt x="329948" y="110982"/>
                </a:lnTo>
                <a:lnTo>
                  <a:pt x="325943" y="117444"/>
                </a:lnTo>
                <a:lnTo>
                  <a:pt x="322788" y="120728"/>
                </a:lnTo>
                <a:close/>
              </a:path>
              <a:path w="832485" h="168910">
                <a:moveTo>
                  <a:pt x="427103" y="139975"/>
                </a:moveTo>
                <a:lnTo>
                  <a:pt x="352510" y="139975"/>
                </a:lnTo>
                <a:lnTo>
                  <a:pt x="352510" y="17681"/>
                </a:lnTo>
                <a:lnTo>
                  <a:pt x="427103" y="17681"/>
                </a:lnTo>
                <a:lnTo>
                  <a:pt x="427103" y="36927"/>
                </a:lnTo>
                <a:lnTo>
                  <a:pt x="376821" y="36927"/>
                </a:lnTo>
                <a:lnTo>
                  <a:pt x="376821" y="69250"/>
                </a:lnTo>
                <a:lnTo>
                  <a:pt x="415959" y="69250"/>
                </a:lnTo>
                <a:lnTo>
                  <a:pt x="415959" y="87760"/>
                </a:lnTo>
                <a:lnTo>
                  <a:pt x="376821" y="87760"/>
                </a:lnTo>
                <a:lnTo>
                  <a:pt x="376821" y="120728"/>
                </a:lnTo>
                <a:lnTo>
                  <a:pt x="427193" y="120728"/>
                </a:lnTo>
                <a:lnTo>
                  <a:pt x="427103" y="139975"/>
                </a:lnTo>
                <a:close/>
              </a:path>
              <a:path w="832485" h="168910">
                <a:moveTo>
                  <a:pt x="511555" y="168522"/>
                </a:moveTo>
                <a:lnTo>
                  <a:pt x="490711" y="120452"/>
                </a:lnTo>
                <a:lnTo>
                  <a:pt x="487152" y="75222"/>
                </a:lnTo>
                <a:lnTo>
                  <a:pt x="487505" y="69435"/>
                </a:lnTo>
                <a:lnTo>
                  <a:pt x="497173" y="27166"/>
                </a:lnTo>
                <a:lnTo>
                  <a:pt x="511555" y="0"/>
                </a:lnTo>
                <a:lnTo>
                  <a:pt x="521960" y="6262"/>
                </a:lnTo>
                <a:lnTo>
                  <a:pt x="525306" y="11158"/>
                </a:lnTo>
                <a:lnTo>
                  <a:pt x="525061" y="13061"/>
                </a:lnTo>
                <a:lnTo>
                  <a:pt x="524663" y="14181"/>
                </a:lnTo>
                <a:lnTo>
                  <a:pt x="523987" y="15471"/>
                </a:lnTo>
                <a:lnTo>
                  <a:pt x="520249" y="23301"/>
                </a:lnTo>
                <a:lnTo>
                  <a:pt x="508413" y="66246"/>
                </a:lnTo>
                <a:lnTo>
                  <a:pt x="507319" y="84261"/>
                </a:lnTo>
                <a:lnTo>
                  <a:pt x="507593" y="93300"/>
                </a:lnTo>
                <a:lnTo>
                  <a:pt x="516953" y="137108"/>
                </a:lnTo>
                <a:lnTo>
                  <a:pt x="524663" y="154341"/>
                </a:lnTo>
                <a:lnTo>
                  <a:pt x="525061" y="155461"/>
                </a:lnTo>
                <a:lnTo>
                  <a:pt x="525306" y="157364"/>
                </a:lnTo>
                <a:lnTo>
                  <a:pt x="525230" y="158208"/>
                </a:lnTo>
                <a:lnTo>
                  <a:pt x="524678" y="159682"/>
                </a:lnTo>
                <a:lnTo>
                  <a:pt x="524263" y="160311"/>
                </a:lnTo>
                <a:lnTo>
                  <a:pt x="523158" y="161355"/>
                </a:lnTo>
                <a:lnTo>
                  <a:pt x="522575" y="161830"/>
                </a:lnTo>
                <a:lnTo>
                  <a:pt x="521960" y="162260"/>
                </a:lnTo>
                <a:lnTo>
                  <a:pt x="511555" y="168522"/>
                </a:lnTo>
                <a:close/>
              </a:path>
              <a:path w="832485" h="168910">
                <a:moveTo>
                  <a:pt x="572440" y="139975"/>
                </a:moveTo>
                <a:lnTo>
                  <a:pt x="548130" y="139975"/>
                </a:lnTo>
                <a:lnTo>
                  <a:pt x="548130" y="17681"/>
                </a:lnTo>
                <a:lnTo>
                  <a:pt x="572440" y="17681"/>
                </a:lnTo>
                <a:lnTo>
                  <a:pt x="572440" y="139975"/>
                </a:lnTo>
                <a:close/>
              </a:path>
              <a:path w="832485" h="168910">
                <a:moveTo>
                  <a:pt x="620122" y="139975"/>
                </a:moveTo>
                <a:lnTo>
                  <a:pt x="595902" y="139975"/>
                </a:lnTo>
                <a:lnTo>
                  <a:pt x="595902" y="17681"/>
                </a:lnTo>
                <a:lnTo>
                  <a:pt x="643144" y="17681"/>
                </a:lnTo>
                <a:lnTo>
                  <a:pt x="649958" y="18663"/>
                </a:lnTo>
                <a:lnTo>
                  <a:pt x="661377" y="22592"/>
                </a:lnTo>
                <a:lnTo>
                  <a:pt x="666106" y="25309"/>
                </a:lnTo>
                <a:lnTo>
                  <a:pt x="673595" y="32246"/>
                </a:lnTo>
                <a:lnTo>
                  <a:pt x="676296" y="36283"/>
                </a:lnTo>
                <a:lnTo>
                  <a:pt x="620122" y="36283"/>
                </a:lnTo>
                <a:lnTo>
                  <a:pt x="620122" y="78736"/>
                </a:lnTo>
                <a:lnTo>
                  <a:pt x="675884" y="78736"/>
                </a:lnTo>
                <a:lnTo>
                  <a:pt x="673302" y="82634"/>
                </a:lnTo>
                <a:lnTo>
                  <a:pt x="665751" y="89756"/>
                </a:lnTo>
                <a:lnTo>
                  <a:pt x="661010" y="92534"/>
                </a:lnTo>
                <a:lnTo>
                  <a:pt x="649590" y="96524"/>
                </a:lnTo>
                <a:lnTo>
                  <a:pt x="642899" y="97522"/>
                </a:lnTo>
                <a:lnTo>
                  <a:pt x="620122" y="97522"/>
                </a:lnTo>
                <a:lnTo>
                  <a:pt x="620122" y="139975"/>
                </a:lnTo>
                <a:close/>
              </a:path>
              <a:path w="832485" h="168910">
                <a:moveTo>
                  <a:pt x="675884" y="78736"/>
                </a:moveTo>
                <a:lnTo>
                  <a:pt x="642591" y="78736"/>
                </a:lnTo>
                <a:lnTo>
                  <a:pt x="647994" y="76786"/>
                </a:lnTo>
                <a:lnTo>
                  <a:pt x="654871" y="68990"/>
                </a:lnTo>
                <a:lnTo>
                  <a:pt x="656589" y="63664"/>
                </a:lnTo>
                <a:lnTo>
                  <a:pt x="656589" y="50587"/>
                </a:lnTo>
                <a:lnTo>
                  <a:pt x="654839" y="45568"/>
                </a:lnTo>
                <a:lnTo>
                  <a:pt x="647840" y="38140"/>
                </a:lnTo>
                <a:lnTo>
                  <a:pt x="642469" y="36283"/>
                </a:lnTo>
                <a:lnTo>
                  <a:pt x="676296" y="36283"/>
                </a:lnTo>
                <a:lnTo>
                  <a:pt x="679918" y="45952"/>
                </a:lnTo>
                <a:lnTo>
                  <a:pt x="680705" y="50587"/>
                </a:lnTo>
                <a:lnTo>
                  <a:pt x="680683" y="63664"/>
                </a:lnTo>
                <a:lnTo>
                  <a:pt x="679871" y="68422"/>
                </a:lnTo>
                <a:lnTo>
                  <a:pt x="676128" y="78367"/>
                </a:lnTo>
                <a:lnTo>
                  <a:pt x="675884" y="78736"/>
                </a:lnTo>
                <a:close/>
              </a:path>
              <a:path w="832485" h="168910">
                <a:moveTo>
                  <a:pt x="752350" y="141264"/>
                </a:moveTo>
                <a:lnTo>
                  <a:pt x="734914" y="141264"/>
                </a:lnTo>
                <a:lnTo>
                  <a:pt x="727455" y="139714"/>
                </a:lnTo>
                <a:lnTo>
                  <a:pt x="695731" y="111473"/>
                </a:lnTo>
                <a:lnTo>
                  <a:pt x="689514" y="87822"/>
                </a:lnTo>
                <a:lnTo>
                  <a:pt x="689514" y="78736"/>
                </a:lnTo>
                <a:lnTo>
                  <a:pt x="699978" y="39291"/>
                </a:lnTo>
                <a:lnTo>
                  <a:pt x="736387" y="16299"/>
                </a:lnTo>
                <a:lnTo>
                  <a:pt x="752717" y="16299"/>
                </a:lnTo>
                <a:lnTo>
                  <a:pt x="759993" y="17757"/>
                </a:lnTo>
                <a:lnTo>
                  <a:pt x="772639" y="23590"/>
                </a:lnTo>
                <a:lnTo>
                  <a:pt x="777920" y="27442"/>
                </a:lnTo>
                <a:lnTo>
                  <a:pt x="782156" y="32231"/>
                </a:lnTo>
                <a:lnTo>
                  <a:pt x="778861" y="36835"/>
                </a:lnTo>
                <a:lnTo>
                  <a:pt x="739825" y="36835"/>
                </a:lnTo>
                <a:lnTo>
                  <a:pt x="735743" y="37771"/>
                </a:lnTo>
                <a:lnTo>
                  <a:pt x="714298" y="72016"/>
                </a:lnTo>
                <a:lnTo>
                  <a:pt x="714287" y="85427"/>
                </a:lnTo>
                <a:lnTo>
                  <a:pt x="715084" y="91382"/>
                </a:lnTo>
                <a:lnTo>
                  <a:pt x="740440" y="120820"/>
                </a:lnTo>
                <a:lnTo>
                  <a:pt x="782252" y="120820"/>
                </a:lnTo>
                <a:lnTo>
                  <a:pt x="783536" y="122202"/>
                </a:lnTo>
                <a:lnTo>
                  <a:pt x="779117" y="128402"/>
                </a:lnTo>
                <a:lnTo>
                  <a:pt x="773576" y="133129"/>
                </a:lnTo>
                <a:lnTo>
                  <a:pt x="760254" y="139637"/>
                </a:lnTo>
                <a:lnTo>
                  <a:pt x="752350" y="141264"/>
                </a:lnTo>
                <a:close/>
              </a:path>
              <a:path w="832485" h="168910">
                <a:moveTo>
                  <a:pt x="770461" y="46228"/>
                </a:moveTo>
                <a:lnTo>
                  <a:pt x="767882" y="46228"/>
                </a:lnTo>
                <a:lnTo>
                  <a:pt x="766638" y="45737"/>
                </a:lnTo>
                <a:lnTo>
                  <a:pt x="764244" y="43773"/>
                </a:lnTo>
                <a:lnTo>
                  <a:pt x="762771" y="42698"/>
                </a:lnTo>
                <a:lnTo>
                  <a:pt x="759271" y="40365"/>
                </a:lnTo>
                <a:lnTo>
                  <a:pt x="757076" y="39291"/>
                </a:lnTo>
                <a:lnTo>
                  <a:pt x="751797" y="37326"/>
                </a:lnTo>
                <a:lnTo>
                  <a:pt x="748419" y="36835"/>
                </a:lnTo>
                <a:lnTo>
                  <a:pt x="778861" y="36835"/>
                </a:lnTo>
                <a:lnTo>
                  <a:pt x="774052" y="43558"/>
                </a:lnTo>
                <a:lnTo>
                  <a:pt x="773483" y="44248"/>
                </a:lnTo>
                <a:lnTo>
                  <a:pt x="772869" y="44847"/>
                </a:lnTo>
                <a:lnTo>
                  <a:pt x="771458" y="45952"/>
                </a:lnTo>
                <a:lnTo>
                  <a:pt x="770461" y="46228"/>
                </a:lnTo>
                <a:close/>
              </a:path>
              <a:path w="832485" h="168910">
                <a:moveTo>
                  <a:pt x="782252" y="120820"/>
                </a:moveTo>
                <a:lnTo>
                  <a:pt x="747191" y="120820"/>
                </a:lnTo>
                <a:lnTo>
                  <a:pt x="749464" y="120682"/>
                </a:lnTo>
                <a:lnTo>
                  <a:pt x="753515" y="120129"/>
                </a:lnTo>
                <a:lnTo>
                  <a:pt x="766685" y="112072"/>
                </a:lnTo>
                <a:lnTo>
                  <a:pt x="767298" y="111581"/>
                </a:lnTo>
                <a:lnTo>
                  <a:pt x="767928" y="111166"/>
                </a:lnTo>
                <a:lnTo>
                  <a:pt x="769218" y="110491"/>
                </a:lnTo>
                <a:lnTo>
                  <a:pt x="769876" y="110322"/>
                </a:lnTo>
                <a:lnTo>
                  <a:pt x="771841" y="110322"/>
                </a:lnTo>
                <a:lnTo>
                  <a:pt x="772946" y="110813"/>
                </a:lnTo>
                <a:lnTo>
                  <a:pt x="782252" y="120820"/>
                </a:lnTo>
                <a:close/>
              </a:path>
              <a:path w="832485" h="168910">
                <a:moveTo>
                  <a:pt x="807973" y="168522"/>
                </a:moveTo>
                <a:lnTo>
                  <a:pt x="794220" y="157364"/>
                </a:lnTo>
                <a:lnTo>
                  <a:pt x="794465" y="155461"/>
                </a:lnTo>
                <a:lnTo>
                  <a:pt x="794865" y="154341"/>
                </a:lnTo>
                <a:lnTo>
                  <a:pt x="795540" y="153051"/>
                </a:lnTo>
                <a:lnTo>
                  <a:pt x="799278" y="145221"/>
                </a:lnTo>
                <a:lnTo>
                  <a:pt x="811114" y="102276"/>
                </a:lnTo>
                <a:lnTo>
                  <a:pt x="812209" y="84261"/>
                </a:lnTo>
                <a:lnTo>
                  <a:pt x="811935" y="75222"/>
                </a:lnTo>
                <a:lnTo>
                  <a:pt x="802573" y="31413"/>
                </a:lnTo>
                <a:lnTo>
                  <a:pt x="794865" y="14181"/>
                </a:lnTo>
                <a:lnTo>
                  <a:pt x="794465" y="13061"/>
                </a:lnTo>
                <a:lnTo>
                  <a:pt x="794220" y="11158"/>
                </a:lnTo>
                <a:lnTo>
                  <a:pt x="794298" y="10314"/>
                </a:lnTo>
                <a:lnTo>
                  <a:pt x="794850" y="8840"/>
                </a:lnTo>
                <a:lnTo>
                  <a:pt x="807973" y="0"/>
                </a:lnTo>
                <a:lnTo>
                  <a:pt x="812331" y="6753"/>
                </a:lnTo>
                <a:lnTo>
                  <a:pt x="828722" y="47993"/>
                </a:lnTo>
                <a:lnTo>
                  <a:pt x="832371" y="75222"/>
                </a:lnTo>
                <a:lnTo>
                  <a:pt x="832371" y="93300"/>
                </a:lnTo>
                <a:lnTo>
                  <a:pt x="824794" y="134449"/>
                </a:lnTo>
                <a:lnTo>
                  <a:pt x="812292" y="161830"/>
                </a:lnTo>
                <a:lnTo>
                  <a:pt x="807973" y="168522"/>
                </a:lnTo>
                <a:close/>
              </a:path>
            </a:pathLst>
          </a:custGeom>
          <a:solidFill>
            <a:srgbClr val="FFFFFF"/>
          </a:solidFill>
        </p:spPr>
        <p:txBody>
          <a:bodyPr wrap="square" lIns="0" tIns="0" rIns="0" bIns="0" rtlCol="0"/>
          <a:lstStyle/>
          <a:p>
            <a:endParaRPr/>
          </a:p>
        </p:txBody>
      </p:sp>
      <p:sp>
        <p:nvSpPr>
          <p:cNvPr id="42" name="object 42"/>
          <p:cNvSpPr/>
          <p:nvPr/>
        </p:nvSpPr>
        <p:spPr>
          <a:xfrm>
            <a:off x="3294200" y="5326849"/>
            <a:ext cx="371475" cy="125095"/>
          </a:xfrm>
          <a:custGeom>
            <a:avLst/>
            <a:gdLst/>
            <a:ahLst/>
            <a:cxnLst/>
            <a:rect l="l" t="t" r="r" b="b"/>
            <a:pathLst>
              <a:path w="371475" h="125095">
                <a:moveTo>
                  <a:pt x="16576" y="38247"/>
                </a:moveTo>
                <a:lnTo>
                  <a:pt x="1841" y="35730"/>
                </a:lnTo>
                <a:lnTo>
                  <a:pt x="2762" y="29775"/>
                </a:lnTo>
                <a:lnTo>
                  <a:pt x="4420" y="24572"/>
                </a:lnTo>
                <a:lnTo>
                  <a:pt x="37848" y="0"/>
                </a:lnTo>
                <a:lnTo>
                  <a:pt x="48837" y="0"/>
                </a:lnTo>
                <a:lnTo>
                  <a:pt x="77231" y="18601"/>
                </a:lnTo>
                <a:lnTo>
                  <a:pt x="39598" y="18601"/>
                </a:lnTo>
                <a:lnTo>
                  <a:pt x="37572" y="18939"/>
                </a:lnTo>
                <a:lnTo>
                  <a:pt x="24587" y="31678"/>
                </a:lnTo>
                <a:lnTo>
                  <a:pt x="23605" y="34502"/>
                </a:lnTo>
                <a:lnTo>
                  <a:pt x="22270" y="36344"/>
                </a:lnTo>
                <a:lnTo>
                  <a:pt x="18893" y="38063"/>
                </a:lnTo>
                <a:lnTo>
                  <a:pt x="16576" y="38247"/>
                </a:lnTo>
                <a:close/>
              </a:path>
              <a:path w="371475" h="125095">
                <a:moveTo>
                  <a:pt x="82695" y="123675"/>
                </a:moveTo>
                <a:lnTo>
                  <a:pt x="0" y="123675"/>
                </a:lnTo>
                <a:lnTo>
                  <a:pt x="0" y="114804"/>
                </a:lnTo>
                <a:lnTo>
                  <a:pt x="291" y="113284"/>
                </a:lnTo>
                <a:lnTo>
                  <a:pt x="1458" y="110030"/>
                </a:lnTo>
                <a:lnTo>
                  <a:pt x="2486" y="108511"/>
                </a:lnTo>
                <a:lnTo>
                  <a:pt x="3959" y="107099"/>
                </a:lnTo>
                <a:lnTo>
                  <a:pt x="39506" y="70540"/>
                </a:lnTo>
                <a:lnTo>
                  <a:pt x="57922" y="39567"/>
                </a:lnTo>
                <a:lnTo>
                  <a:pt x="57914" y="29775"/>
                </a:lnTo>
                <a:lnTo>
                  <a:pt x="56604" y="25815"/>
                </a:lnTo>
                <a:lnTo>
                  <a:pt x="50955" y="20044"/>
                </a:lnTo>
                <a:lnTo>
                  <a:pt x="46965" y="18601"/>
                </a:lnTo>
                <a:lnTo>
                  <a:pt x="77231" y="18601"/>
                </a:lnTo>
                <a:lnTo>
                  <a:pt x="79948" y="25094"/>
                </a:lnTo>
                <a:lnTo>
                  <a:pt x="80836" y="29775"/>
                </a:lnTo>
                <a:lnTo>
                  <a:pt x="80854" y="39567"/>
                </a:lnTo>
                <a:lnTo>
                  <a:pt x="80209" y="43727"/>
                </a:lnTo>
                <a:lnTo>
                  <a:pt x="31126" y="105718"/>
                </a:lnTo>
                <a:lnTo>
                  <a:pt x="81220" y="105718"/>
                </a:lnTo>
                <a:lnTo>
                  <a:pt x="81974" y="106424"/>
                </a:lnTo>
                <a:lnTo>
                  <a:pt x="82695" y="108204"/>
                </a:lnTo>
                <a:lnTo>
                  <a:pt x="82695" y="123675"/>
                </a:lnTo>
                <a:close/>
              </a:path>
              <a:path w="371475" h="125095">
                <a:moveTo>
                  <a:pt x="81220" y="105718"/>
                </a:moveTo>
                <a:lnTo>
                  <a:pt x="31126" y="105718"/>
                </a:lnTo>
                <a:lnTo>
                  <a:pt x="33888" y="104858"/>
                </a:lnTo>
                <a:lnTo>
                  <a:pt x="36651" y="104198"/>
                </a:lnTo>
                <a:lnTo>
                  <a:pt x="42176" y="103277"/>
                </a:lnTo>
                <a:lnTo>
                  <a:pt x="44755" y="103047"/>
                </a:lnTo>
                <a:lnTo>
                  <a:pt x="77201" y="103047"/>
                </a:lnTo>
                <a:lnTo>
                  <a:pt x="79089" y="103722"/>
                </a:lnTo>
                <a:lnTo>
                  <a:pt x="81220" y="105718"/>
                </a:lnTo>
                <a:close/>
              </a:path>
              <a:path w="371475" h="125095">
                <a:moveTo>
                  <a:pt x="143703" y="124964"/>
                </a:moveTo>
                <a:lnTo>
                  <a:pt x="131178" y="124964"/>
                </a:lnTo>
                <a:lnTo>
                  <a:pt x="125392" y="123721"/>
                </a:lnTo>
                <a:lnTo>
                  <a:pt x="97013" y="90247"/>
                </a:lnTo>
                <a:lnTo>
                  <a:pt x="93698" y="62436"/>
                </a:lnTo>
                <a:lnTo>
                  <a:pt x="93905" y="54692"/>
                </a:lnTo>
                <a:lnTo>
                  <a:pt x="110151" y="10114"/>
                </a:lnTo>
                <a:lnTo>
                  <a:pt x="131178" y="0"/>
                </a:lnTo>
                <a:lnTo>
                  <a:pt x="143703" y="0"/>
                </a:lnTo>
                <a:lnTo>
                  <a:pt x="149519" y="1258"/>
                </a:lnTo>
                <a:lnTo>
                  <a:pt x="160263" y="6292"/>
                </a:lnTo>
                <a:lnTo>
                  <a:pt x="164929" y="10114"/>
                </a:lnTo>
                <a:lnTo>
                  <a:pt x="171272" y="18325"/>
                </a:lnTo>
                <a:lnTo>
                  <a:pt x="134739" y="18325"/>
                </a:lnTo>
                <a:lnTo>
                  <a:pt x="132145" y="18985"/>
                </a:lnTo>
                <a:lnTo>
                  <a:pt x="116628" y="53718"/>
                </a:lnTo>
                <a:lnTo>
                  <a:pt x="116628" y="71215"/>
                </a:lnTo>
                <a:lnTo>
                  <a:pt x="134739" y="106638"/>
                </a:lnTo>
                <a:lnTo>
                  <a:pt x="171293" y="106638"/>
                </a:lnTo>
                <a:lnTo>
                  <a:pt x="164929" y="114926"/>
                </a:lnTo>
                <a:lnTo>
                  <a:pt x="160263" y="118748"/>
                </a:lnTo>
                <a:lnTo>
                  <a:pt x="149519" y="123721"/>
                </a:lnTo>
                <a:lnTo>
                  <a:pt x="143703" y="124964"/>
                </a:lnTo>
                <a:close/>
              </a:path>
              <a:path w="371475" h="125095">
                <a:moveTo>
                  <a:pt x="171293" y="106638"/>
                </a:moveTo>
                <a:lnTo>
                  <a:pt x="140142" y="106638"/>
                </a:lnTo>
                <a:lnTo>
                  <a:pt x="142766" y="105979"/>
                </a:lnTo>
                <a:lnTo>
                  <a:pt x="147862" y="103339"/>
                </a:lnTo>
                <a:lnTo>
                  <a:pt x="158621" y="71215"/>
                </a:lnTo>
                <a:lnTo>
                  <a:pt x="158621" y="53718"/>
                </a:lnTo>
                <a:lnTo>
                  <a:pt x="142766" y="18985"/>
                </a:lnTo>
                <a:lnTo>
                  <a:pt x="140142" y="18325"/>
                </a:lnTo>
                <a:lnTo>
                  <a:pt x="171272" y="18325"/>
                </a:lnTo>
                <a:lnTo>
                  <a:pt x="181551" y="62436"/>
                </a:lnTo>
                <a:lnTo>
                  <a:pt x="181341" y="70183"/>
                </a:lnTo>
                <a:lnTo>
                  <a:pt x="172848" y="104613"/>
                </a:lnTo>
                <a:lnTo>
                  <a:pt x="171293" y="106638"/>
                </a:lnTo>
                <a:close/>
              </a:path>
              <a:path w="371475" h="125095">
                <a:moveTo>
                  <a:pt x="239132" y="124964"/>
                </a:moveTo>
                <a:lnTo>
                  <a:pt x="226609" y="124964"/>
                </a:lnTo>
                <a:lnTo>
                  <a:pt x="220823" y="123721"/>
                </a:lnTo>
                <a:lnTo>
                  <a:pt x="192445" y="90247"/>
                </a:lnTo>
                <a:lnTo>
                  <a:pt x="189129" y="62436"/>
                </a:lnTo>
                <a:lnTo>
                  <a:pt x="189336" y="54692"/>
                </a:lnTo>
                <a:lnTo>
                  <a:pt x="205582" y="10114"/>
                </a:lnTo>
                <a:lnTo>
                  <a:pt x="226609" y="0"/>
                </a:lnTo>
                <a:lnTo>
                  <a:pt x="239132" y="0"/>
                </a:lnTo>
                <a:lnTo>
                  <a:pt x="244950" y="1258"/>
                </a:lnTo>
                <a:lnTo>
                  <a:pt x="255693" y="6292"/>
                </a:lnTo>
                <a:lnTo>
                  <a:pt x="260359" y="10114"/>
                </a:lnTo>
                <a:lnTo>
                  <a:pt x="266703" y="18325"/>
                </a:lnTo>
                <a:lnTo>
                  <a:pt x="230170" y="18325"/>
                </a:lnTo>
                <a:lnTo>
                  <a:pt x="227577" y="18985"/>
                </a:lnTo>
                <a:lnTo>
                  <a:pt x="212059" y="53718"/>
                </a:lnTo>
                <a:lnTo>
                  <a:pt x="212059" y="71215"/>
                </a:lnTo>
                <a:lnTo>
                  <a:pt x="230170" y="106638"/>
                </a:lnTo>
                <a:lnTo>
                  <a:pt x="266724" y="106638"/>
                </a:lnTo>
                <a:lnTo>
                  <a:pt x="260359" y="114926"/>
                </a:lnTo>
                <a:lnTo>
                  <a:pt x="255693" y="118748"/>
                </a:lnTo>
                <a:lnTo>
                  <a:pt x="244950" y="123721"/>
                </a:lnTo>
                <a:lnTo>
                  <a:pt x="239132" y="124964"/>
                </a:lnTo>
                <a:close/>
              </a:path>
              <a:path w="371475" h="125095">
                <a:moveTo>
                  <a:pt x="266724" y="106638"/>
                </a:moveTo>
                <a:lnTo>
                  <a:pt x="235571" y="106638"/>
                </a:lnTo>
                <a:lnTo>
                  <a:pt x="238197" y="105979"/>
                </a:lnTo>
                <a:lnTo>
                  <a:pt x="243293" y="103339"/>
                </a:lnTo>
                <a:lnTo>
                  <a:pt x="254052" y="71215"/>
                </a:lnTo>
                <a:lnTo>
                  <a:pt x="254052" y="53718"/>
                </a:lnTo>
                <a:lnTo>
                  <a:pt x="238197" y="18985"/>
                </a:lnTo>
                <a:lnTo>
                  <a:pt x="235571" y="18325"/>
                </a:lnTo>
                <a:lnTo>
                  <a:pt x="266703" y="18325"/>
                </a:lnTo>
                <a:lnTo>
                  <a:pt x="276982" y="62436"/>
                </a:lnTo>
                <a:lnTo>
                  <a:pt x="276772" y="70183"/>
                </a:lnTo>
                <a:lnTo>
                  <a:pt x="268280" y="104613"/>
                </a:lnTo>
                <a:lnTo>
                  <a:pt x="266724" y="106638"/>
                </a:lnTo>
                <a:close/>
              </a:path>
              <a:path w="371475" h="125095">
                <a:moveTo>
                  <a:pt x="316146" y="123675"/>
                </a:moveTo>
                <a:lnTo>
                  <a:pt x="296807" y="123675"/>
                </a:lnTo>
                <a:lnTo>
                  <a:pt x="341747" y="31862"/>
                </a:lnTo>
                <a:lnTo>
                  <a:pt x="348745" y="21364"/>
                </a:lnTo>
                <a:lnTo>
                  <a:pt x="292019" y="21364"/>
                </a:lnTo>
                <a:lnTo>
                  <a:pt x="290851" y="20858"/>
                </a:lnTo>
                <a:lnTo>
                  <a:pt x="288766" y="18832"/>
                </a:lnTo>
                <a:lnTo>
                  <a:pt x="288243" y="17650"/>
                </a:lnTo>
                <a:lnTo>
                  <a:pt x="288243" y="1381"/>
                </a:lnTo>
                <a:lnTo>
                  <a:pt x="371307" y="1381"/>
                </a:lnTo>
                <a:lnTo>
                  <a:pt x="371307" y="13690"/>
                </a:lnTo>
                <a:lnTo>
                  <a:pt x="324710" y="116124"/>
                </a:lnTo>
                <a:lnTo>
                  <a:pt x="318617" y="122938"/>
                </a:lnTo>
                <a:lnTo>
                  <a:pt x="316146" y="123675"/>
                </a:lnTo>
                <a:close/>
              </a:path>
            </a:pathLst>
          </a:custGeom>
          <a:solidFill>
            <a:srgbClr val="FFFFFF"/>
          </a:solidFill>
        </p:spPr>
        <p:txBody>
          <a:bodyPr wrap="square" lIns="0" tIns="0" rIns="0" bIns="0" rtlCol="0"/>
          <a:lstStyle/>
          <a:p>
            <a:endParaRPr/>
          </a:p>
        </p:txBody>
      </p:sp>
      <p:sp>
        <p:nvSpPr>
          <p:cNvPr id="43" name="object 43"/>
          <p:cNvSpPr/>
          <p:nvPr/>
        </p:nvSpPr>
        <p:spPr>
          <a:xfrm>
            <a:off x="4635488" y="5320311"/>
            <a:ext cx="370840" cy="132080"/>
          </a:xfrm>
          <a:custGeom>
            <a:avLst/>
            <a:gdLst/>
            <a:ahLst/>
            <a:cxnLst/>
            <a:rect l="l" t="t" r="r" b="b"/>
            <a:pathLst>
              <a:path w="370839" h="132079">
                <a:moveTo>
                  <a:pt x="16576" y="44786"/>
                </a:moveTo>
                <a:lnTo>
                  <a:pt x="1841" y="42268"/>
                </a:lnTo>
                <a:lnTo>
                  <a:pt x="2762" y="36313"/>
                </a:lnTo>
                <a:lnTo>
                  <a:pt x="4420" y="31110"/>
                </a:lnTo>
                <a:lnTo>
                  <a:pt x="37848" y="6538"/>
                </a:lnTo>
                <a:lnTo>
                  <a:pt x="48837" y="6538"/>
                </a:lnTo>
                <a:lnTo>
                  <a:pt x="77231" y="25140"/>
                </a:lnTo>
                <a:lnTo>
                  <a:pt x="39598" y="25140"/>
                </a:lnTo>
                <a:lnTo>
                  <a:pt x="37572" y="25477"/>
                </a:lnTo>
                <a:lnTo>
                  <a:pt x="24587" y="38216"/>
                </a:lnTo>
                <a:lnTo>
                  <a:pt x="23605" y="41041"/>
                </a:lnTo>
                <a:lnTo>
                  <a:pt x="22270" y="42882"/>
                </a:lnTo>
                <a:lnTo>
                  <a:pt x="18893" y="44601"/>
                </a:lnTo>
                <a:lnTo>
                  <a:pt x="16576" y="44786"/>
                </a:lnTo>
                <a:close/>
              </a:path>
              <a:path w="370839" h="132079">
                <a:moveTo>
                  <a:pt x="82695" y="130213"/>
                </a:moveTo>
                <a:lnTo>
                  <a:pt x="0" y="130213"/>
                </a:lnTo>
                <a:lnTo>
                  <a:pt x="0" y="121342"/>
                </a:lnTo>
                <a:lnTo>
                  <a:pt x="291" y="119823"/>
                </a:lnTo>
                <a:lnTo>
                  <a:pt x="1458" y="116569"/>
                </a:lnTo>
                <a:lnTo>
                  <a:pt x="2486" y="115049"/>
                </a:lnTo>
                <a:lnTo>
                  <a:pt x="3959" y="113637"/>
                </a:lnTo>
                <a:lnTo>
                  <a:pt x="39506" y="77078"/>
                </a:lnTo>
                <a:lnTo>
                  <a:pt x="57922" y="46105"/>
                </a:lnTo>
                <a:lnTo>
                  <a:pt x="57914" y="36313"/>
                </a:lnTo>
                <a:lnTo>
                  <a:pt x="56604" y="32353"/>
                </a:lnTo>
                <a:lnTo>
                  <a:pt x="50955" y="26583"/>
                </a:lnTo>
                <a:lnTo>
                  <a:pt x="46965" y="25140"/>
                </a:lnTo>
                <a:lnTo>
                  <a:pt x="77231" y="25140"/>
                </a:lnTo>
                <a:lnTo>
                  <a:pt x="79948" y="31632"/>
                </a:lnTo>
                <a:lnTo>
                  <a:pt x="80836" y="36313"/>
                </a:lnTo>
                <a:lnTo>
                  <a:pt x="80854" y="46105"/>
                </a:lnTo>
                <a:lnTo>
                  <a:pt x="80209" y="50265"/>
                </a:lnTo>
                <a:lnTo>
                  <a:pt x="31126" y="112256"/>
                </a:lnTo>
                <a:lnTo>
                  <a:pt x="81220" y="112256"/>
                </a:lnTo>
                <a:lnTo>
                  <a:pt x="81974" y="112962"/>
                </a:lnTo>
                <a:lnTo>
                  <a:pt x="82695" y="114742"/>
                </a:lnTo>
                <a:lnTo>
                  <a:pt x="82695" y="130213"/>
                </a:lnTo>
                <a:close/>
              </a:path>
              <a:path w="370839" h="132079">
                <a:moveTo>
                  <a:pt x="81220" y="112256"/>
                </a:moveTo>
                <a:lnTo>
                  <a:pt x="31126" y="112256"/>
                </a:lnTo>
                <a:lnTo>
                  <a:pt x="33888" y="111396"/>
                </a:lnTo>
                <a:lnTo>
                  <a:pt x="36651" y="110737"/>
                </a:lnTo>
                <a:lnTo>
                  <a:pt x="42176" y="109816"/>
                </a:lnTo>
                <a:lnTo>
                  <a:pt x="44755" y="109585"/>
                </a:lnTo>
                <a:lnTo>
                  <a:pt x="77201" y="109585"/>
                </a:lnTo>
                <a:lnTo>
                  <a:pt x="79089" y="110261"/>
                </a:lnTo>
                <a:lnTo>
                  <a:pt x="81220" y="112256"/>
                </a:lnTo>
                <a:close/>
              </a:path>
              <a:path w="370839" h="132079">
                <a:moveTo>
                  <a:pt x="143703" y="131503"/>
                </a:moveTo>
                <a:lnTo>
                  <a:pt x="131178" y="131503"/>
                </a:lnTo>
                <a:lnTo>
                  <a:pt x="125392" y="130259"/>
                </a:lnTo>
                <a:lnTo>
                  <a:pt x="97013" y="96785"/>
                </a:lnTo>
                <a:lnTo>
                  <a:pt x="93698" y="68974"/>
                </a:lnTo>
                <a:lnTo>
                  <a:pt x="93905" y="61230"/>
                </a:lnTo>
                <a:lnTo>
                  <a:pt x="110151" y="16652"/>
                </a:lnTo>
                <a:lnTo>
                  <a:pt x="131178" y="6538"/>
                </a:lnTo>
                <a:lnTo>
                  <a:pt x="143703" y="6538"/>
                </a:lnTo>
                <a:lnTo>
                  <a:pt x="149519" y="7796"/>
                </a:lnTo>
                <a:lnTo>
                  <a:pt x="160263" y="12831"/>
                </a:lnTo>
                <a:lnTo>
                  <a:pt x="164929" y="16652"/>
                </a:lnTo>
                <a:lnTo>
                  <a:pt x="171272" y="24864"/>
                </a:lnTo>
                <a:lnTo>
                  <a:pt x="134739" y="24864"/>
                </a:lnTo>
                <a:lnTo>
                  <a:pt x="132145" y="25524"/>
                </a:lnTo>
                <a:lnTo>
                  <a:pt x="116628" y="60256"/>
                </a:lnTo>
                <a:lnTo>
                  <a:pt x="116628" y="77753"/>
                </a:lnTo>
                <a:lnTo>
                  <a:pt x="134739" y="113177"/>
                </a:lnTo>
                <a:lnTo>
                  <a:pt x="171293" y="113177"/>
                </a:lnTo>
                <a:lnTo>
                  <a:pt x="164929" y="121465"/>
                </a:lnTo>
                <a:lnTo>
                  <a:pt x="160263" y="125287"/>
                </a:lnTo>
                <a:lnTo>
                  <a:pt x="149519" y="130259"/>
                </a:lnTo>
                <a:lnTo>
                  <a:pt x="143703" y="131503"/>
                </a:lnTo>
                <a:close/>
              </a:path>
              <a:path w="370839" h="132079">
                <a:moveTo>
                  <a:pt x="171293" y="113177"/>
                </a:moveTo>
                <a:lnTo>
                  <a:pt x="140142" y="113177"/>
                </a:lnTo>
                <a:lnTo>
                  <a:pt x="142766" y="112517"/>
                </a:lnTo>
                <a:lnTo>
                  <a:pt x="147862" y="109877"/>
                </a:lnTo>
                <a:lnTo>
                  <a:pt x="158621" y="77753"/>
                </a:lnTo>
                <a:lnTo>
                  <a:pt x="158621" y="60256"/>
                </a:lnTo>
                <a:lnTo>
                  <a:pt x="142766" y="25524"/>
                </a:lnTo>
                <a:lnTo>
                  <a:pt x="140142" y="24864"/>
                </a:lnTo>
                <a:lnTo>
                  <a:pt x="171272" y="24864"/>
                </a:lnTo>
                <a:lnTo>
                  <a:pt x="181551" y="68974"/>
                </a:lnTo>
                <a:lnTo>
                  <a:pt x="181341" y="76721"/>
                </a:lnTo>
                <a:lnTo>
                  <a:pt x="172848" y="111151"/>
                </a:lnTo>
                <a:lnTo>
                  <a:pt x="171293" y="113177"/>
                </a:lnTo>
                <a:close/>
              </a:path>
              <a:path w="370839" h="132079">
                <a:moveTo>
                  <a:pt x="239132" y="131503"/>
                </a:moveTo>
                <a:lnTo>
                  <a:pt x="226609" y="131503"/>
                </a:lnTo>
                <a:lnTo>
                  <a:pt x="220823" y="130259"/>
                </a:lnTo>
                <a:lnTo>
                  <a:pt x="192445" y="96785"/>
                </a:lnTo>
                <a:lnTo>
                  <a:pt x="189129" y="68974"/>
                </a:lnTo>
                <a:lnTo>
                  <a:pt x="189336" y="61230"/>
                </a:lnTo>
                <a:lnTo>
                  <a:pt x="205582" y="16652"/>
                </a:lnTo>
                <a:lnTo>
                  <a:pt x="226609" y="6538"/>
                </a:lnTo>
                <a:lnTo>
                  <a:pt x="239132" y="6538"/>
                </a:lnTo>
                <a:lnTo>
                  <a:pt x="244950" y="7796"/>
                </a:lnTo>
                <a:lnTo>
                  <a:pt x="255693" y="12831"/>
                </a:lnTo>
                <a:lnTo>
                  <a:pt x="260359" y="16652"/>
                </a:lnTo>
                <a:lnTo>
                  <a:pt x="266703" y="24864"/>
                </a:lnTo>
                <a:lnTo>
                  <a:pt x="230170" y="24864"/>
                </a:lnTo>
                <a:lnTo>
                  <a:pt x="227577" y="25524"/>
                </a:lnTo>
                <a:lnTo>
                  <a:pt x="212059" y="60256"/>
                </a:lnTo>
                <a:lnTo>
                  <a:pt x="212059" y="77753"/>
                </a:lnTo>
                <a:lnTo>
                  <a:pt x="230170" y="113177"/>
                </a:lnTo>
                <a:lnTo>
                  <a:pt x="266724" y="113177"/>
                </a:lnTo>
                <a:lnTo>
                  <a:pt x="260359" y="121465"/>
                </a:lnTo>
                <a:lnTo>
                  <a:pt x="255693" y="125287"/>
                </a:lnTo>
                <a:lnTo>
                  <a:pt x="244950" y="130259"/>
                </a:lnTo>
                <a:lnTo>
                  <a:pt x="239132" y="131503"/>
                </a:lnTo>
                <a:close/>
              </a:path>
              <a:path w="370839" h="132079">
                <a:moveTo>
                  <a:pt x="266724" y="113177"/>
                </a:moveTo>
                <a:lnTo>
                  <a:pt x="235571" y="113177"/>
                </a:lnTo>
                <a:lnTo>
                  <a:pt x="238197" y="112517"/>
                </a:lnTo>
                <a:lnTo>
                  <a:pt x="243293" y="109877"/>
                </a:lnTo>
                <a:lnTo>
                  <a:pt x="254052" y="77753"/>
                </a:lnTo>
                <a:lnTo>
                  <a:pt x="254052" y="60256"/>
                </a:lnTo>
                <a:lnTo>
                  <a:pt x="238197" y="25524"/>
                </a:lnTo>
                <a:lnTo>
                  <a:pt x="235571" y="24864"/>
                </a:lnTo>
                <a:lnTo>
                  <a:pt x="266703" y="24864"/>
                </a:lnTo>
                <a:lnTo>
                  <a:pt x="276982" y="68974"/>
                </a:lnTo>
                <a:lnTo>
                  <a:pt x="276772" y="76721"/>
                </a:lnTo>
                <a:lnTo>
                  <a:pt x="268280" y="111151"/>
                </a:lnTo>
                <a:lnTo>
                  <a:pt x="266724" y="113177"/>
                </a:lnTo>
                <a:close/>
              </a:path>
              <a:path w="370839" h="132079">
                <a:moveTo>
                  <a:pt x="334748" y="131595"/>
                </a:moveTo>
                <a:lnTo>
                  <a:pt x="322223" y="131595"/>
                </a:lnTo>
                <a:lnTo>
                  <a:pt x="316499" y="130704"/>
                </a:lnTo>
                <a:lnTo>
                  <a:pt x="287323" y="104735"/>
                </a:lnTo>
                <a:lnTo>
                  <a:pt x="286310" y="99548"/>
                </a:lnTo>
                <a:lnTo>
                  <a:pt x="286310" y="86471"/>
                </a:lnTo>
                <a:lnTo>
                  <a:pt x="287966" y="80148"/>
                </a:lnTo>
                <a:lnTo>
                  <a:pt x="294597" y="69588"/>
                </a:lnTo>
                <a:lnTo>
                  <a:pt x="299938" y="65659"/>
                </a:lnTo>
                <a:lnTo>
                  <a:pt x="307305" y="63080"/>
                </a:lnTo>
                <a:lnTo>
                  <a:pt x="301596" y="60502"/>
                </a:lnTo>
                <a:lnTo>
                  <a:pt x="297330" y="56803"/>
                </a:lnTo>
                <a:lnTo>
                  <a:pt x="291681" y="47164"/>
                </a:lnTo>
                <a:lnTo>
                  <a:pt x="290269" y="41409"/>
                </a:lnTo>
                <a:lnTo>
                  <a:pt x="290269" y="29806"/>
                </a:lnTo>
                <a:lnTo>
                  <a:pt x="317757" y="890"/>
                </a:lnTo>
                <a:lnTo>
                  <a:pt x="322900" y="0"/>
                </a:lnTo>
                <a:lnTo>
                  <a:pt x="334072" y="0"/>
                </a:lnTo>
                <a:lnTo>
                  <a:pt x="362387" y="17589"/>
                </a:lnTo>
                <a:lnTo>
                  <a:pt x="325723" y="17589"/>
                </a:lnTo>
                <a:lnTo>
                  <a:pt x="323375" y="18080"/>
                </a:lnTo>
                <a:lnTo>
                  <a:pt x="313015" y="32906"/>
                </a:lnTo>
                <a:lnTo>
                  <a:pt x="313015" y="37633"/>
                </a:lnTo>
                <a:lnTo>
                  <a:pt x="325416" y="54516"/>
                </a:lnTo>
                <a:lnTo>
                  <a:pt x="360983" y="54516"/>
                </a:lnTo>
                <a:lnTo>
                  <a:pt x="359643" y="56803"/>
                </a:lnTo>
                <a:lnTo>
                  <a:pt x="355344" y="60502"/>
                </a:lnTo>
                <a:lnTo>
                  <a:pt x="349573" y="63080"/>
                </a:lnTo>
                <a:lnTo>
                  <a:pt x="356942" y="65659"/>
                </a:lnTo>
                <a:lnTo>
                  <a:pt x="362298" y="69588"/>
                </a:lnTo>
                <a:lnTo>
                  <a:pt x="364360" y="72842"/>
                </a:lnTo>
                <a:lnTo>
                  <a:pt x="322223" y="72842"/>
                </a:lnTo>
                <a:lnTo>
                  <a:pt x="317649" y="74622"/>
                </a:lnTo>
                <a:lnTo>
                  <a:pt x="311878" y="81744"/>
                </a:lnTo>
                <a:lnTo>
                  <a:pt x="310540" y="86471"/>
                </a:lnTo>
                <a:lnTo>
                  <a:pt x="310435" y="96355"/>
                </a:lnTo>
                <a:lnTo>
                  <a:pt x="310805" y="99010"/>
                </a:lnTo>
                <a:lnTo>
                  <a:pt x="325416" y="113453"/>
                </a:lnTo>
                <a:lnTo>
                  <a:pt x="365865" y="113453"/>
                </a:lnTo>
                <a:lnTo>
                  <a:pt x="365599" y="114067"/>
                </a:lnTo>
                <a:lnTo>
                  <a:pt x="362728" y="118042"/>
                </a:lnTo>
                <a:lnTo>
                  <a:pt x="355299" y="124611"/>
                </a:lnTo>
                <a:lnTo>
                  <a:pt x="350848" y="127144"/>
                </a:lnTo>
                <a:lnTo>
                  <a:pt x="340473" y="130704"/>
                </a:lnTo>
                <a:lnTo>
                  <a:pt x="334748" y="131595"/>
                </a:lnTo>
                <a:close/>
              </a:path>
              <a:path w="370839" h="132079">
                <a:moveTo>
                  <a:pt x="360983" y="54516"/>
                </a:moveTo>
                <a:lnTo>
                  <a:pt x="331494" y="54516"/>
                </a:lnTo>
                <a:lnTo>
                  <a:pt x="333995" y="53964"/>
                </a:lnTo>
                <a:lnTo>
                  <a:pt x="337986" y="51753"/>
                </a:lnTo>
                <a:lnTo>
                  <a:pt x="343957" y="37633"/>
                </a:lnTo>
                <a:lnTo>
                  <a:pt x="343957" y="32906"/>
                </a:lnTo>
                <a:lnTo>
                  <a:pt x="331249" y="17589"/>
                </a:lnTo>
                <a:lnTo>
                  <a:pt x="362387" y="17589"/>
                </a:lnTo>
                <a:lnTo>
                  <a:pt x="365766" y="25232"/>
                </a:lnTo>
                <a:lnTo>
                  <a:pt x="366702" y="29806"/>
                </a:lnTo>
                <a:lnTo>
                  <a:pt x="366702" y="41409"/>
                </a:lnTo>
                <a:lnTo>
                  <a:pt x="365291" y="47164"/>
                </a:lnTo>
                <a:lnTo>
                  <a:pt x="360983" y="54516"/>
                </a:lnTo>
                <a:close/>
              </a:path>
              <a:path w="370839" h="132079">
                <a:moveTo>
                  <a:pt x="365865" y="113453"/>
                </a:moveTo>
                <a:lnTo>
                  <a:pt x="331555" y="113453"/>
                </a:lnTo>
                <a:lnTo>
                  <a:pt x="334225" y="112947"/>
                </a:lnTo>
                <a:lnTo>
                  <a:pt x="338769" y="110921"/>
                </a:lnTo>
                <a:lnTo>
                  <a:pt x="346535" y="96355"/>
                </a:lnTo>
                <a:lnTo>
                  <a:pt x="346449" y="86471"/>
                </a:lnTo>
                <a:lnTo>
                  <a:pt x="345107" y="81667"/>
                </a:lnTo>
                <a:lnTo>
                  <a:pt x="339398" y="74607"/>
                </a:lnTo>
                <a:lnTo>
                  <a:pt x="334810" y="72842"/>
                </a:lnTo>
                <a:lnTo>
                  <a:pt x="364360" y="72842"/>
                </a:lnTo>
                <a:lnTo>
                  <a:pt x="368990" y="80148"/>
                </a:lnTo>
                <a:lnTo>
                  <a:pt x="370662" y="86471"/>
                </a:lnTo>
                <a:lnTo>
                  <a:pt x="370662" y="99548"/>
                </a:lnTo>
                <a:lnTo>
                  <a:pt x="369650" y="104735"/>
                </a:lnTo>
                <a:lnTo>
                  <a:pt x="365865" y="113453"/>
                </a:lnTo>
                <a:close/>
              </a:path>
            </a:pathLst>
          </a:custGeom>
          <a:solidFill>
            <a:srgbClr val="FFFFFF"/>
          </a:solidFill>
        </p:spPr>
        <p:txBody>
          <a:bodyPr wrap="square" lIns="0" tIns="0" rIns="0" bIns="0" rtlCol="0"/>
          <a:lstStyle/>
          <a:p>
            <a:endParaRPr/>
          </a:p>
        </p:txBody>
      </p:sp>
      <p:sp>
        <p:nvSpPr>
          <p:cNvPr id="44" name="object 44"/>
          <p:cNvSpPr/>
          <p:nvPr/>
        </p:nvSpPr>
        <p:spPr>
          <a:xfrm>
            <a:off x="5976471" y="5326849"/>
            <a:ext cx="372745" cy="125095"/>
          </a:xfrm>
          <a:custGeom>
            <a:avLst/>
            <a:gdLst/>
            <a:ahLst/>
            <a:cxnLst/>
            <a:rect l="l" t="t" r="r" b="b"/>
            <a:pathLst>
              <a:path w="372745" h="125095">
                <a:moveTo>
                  <a:pt x="16576" y="38247"/>
                </a:moveTo>
                <a:lnTo>
                  <a:pt x="1841" y="35730"/>
                </a:lnTo>
                <a:lnTo>
                  <a:pt x="2762" y="29775"/>
                </a:lnTo>
                <a:lnTo>
                  <a:pt x="4420" y="24572"/>
                </a:lnTo>
                <a:lnTo>
                  <a:pt x="37848" y="0"/>
                </a:lnTo>
                <a:lnTo>
                  <a:pt x="48837" y="0"/>
                </a:lnTo>
                <a:lnTo>
                  <a:pt x="77231" y="18601"/>
                </a:lnTo>
                <a:lnTo>
                  <a:pt x="39598" y="18601"/>
                </a:lnTo>
                <a:lnTo>
                  <a:pt x="37572" y="18939"/>
                </a:lnTo>
                <a:lnTo>
                  <a:pt x="24587" y="31678"/>
                </a:lnTo>
                <a:lnTo>
                  <a:pt x="23605" y="34502"/>
                </a:lnTo>
                <a:lnTo>
                  <a:pt x="22270" y="36344"/>
                </a:lnTo>
                <a:lnTo>
                  <a:pt x="18893" y="38063"/>
                </a:lnTo>
                <a:lnTo>
                  <a:pt x="16576" y="38247"/>
                </a:lnTo>
                <a:close/>
              </a:path>
              <a:path w="372745" h="125095">
                <a:moveTo>
                  <a:pt x="82695" y="123675"/>
                </a:moveTo>
                <a:lnTo>
                  <a:pt x="0" y="123675"/>
                </a:lnTo>
                <a:lnTo>
                  <a:pt x="0" y="114804"/>
                </a:lnTo>
                <a:lnTo>
                  <a:pt x="291" y="113284"/>
                </a:lnTo>
                <a:lnTo>
                  <a:pt x="1458" y="110030"/>
                </a:lnTo>
                <a:lnTo>
                  <a:pt x="2486" y="108511"/>
                </a:lnTo>
                <a:lnTo>
                  <a:pt x="3959" y="107099"/>
                </a:lnTo>
                <a:lnTo>
                  <a:pt x="39506" y="70540"/>
                </a:lnTo>
                <a:lnTo>
                  <a:pt x="57922" y="39567"/>
                </a:lnTo>
                <a:lnTo>
                  <a:pt x="57914" y="29775"/>
                </a:lnTo>
                <a:lnTo>
                  <a:pt x="56604" y="25815"/>
                </a:lnTo>
                <a:lnTo>
                  <a:pt x="50955" y="20044"/>
                </a:lnTo>
                <a:lnTo>
                  <a:pt x="46965" y="18601"/>
                </a:lnTo>
                <a:lnTo>
                  <a:pt x="77231" y="18601"/>
                </a:lnTo>
                <a:lnTo>
                  <a:pt x="79948" y="25094"/>
                </a:lnTo>
                <a:lnTo>
                  <a:pt x="80836" y="29775"/>
                </a:lnTo>
                <a:lnTo>
                  <a:pt x="80854" y="39567"/>
                </a:lnTo>
                <a:lnTo>
                  <a:pt x="80209" y="43727"/>
                </a:lnTo>
                <a:lnTo>
                  <a:pt x="31126" y="105718"/>
                </a:lnTo>
                <a:lnTo>
                  <a:pt x="81220" y="105718"/>
                </a:lnTo>
                <a:lnTo>
                  <a:pt x="81974" y="106424"/>
                </a:lnTo>
                <a:lnTo>
                  <a:pt x="82695" y="108204"/>
                </a:lnTo>
                <a:lnTo>
                  <a:pt x="82695" y="123675"/>
                </a:lnTo>
                <a:close/>
              </a:path>
              <a:path w="372745" h="125095">
                <a:moveTo>
                  <a:pt x="81220" y="105718"/>
                </a:moveTo>
                <a:lnTo>
                  <a:pt x="31126" y="105718"/>
                </a:lnTo>
                <a:lnTo>
                  <a:pt x="33888" y="104858"/>
                </a:lnTo>
                <a:lnTo>
                  <a:pt x="36651" y="104198"/>
                </a:lnTo>
                <a:lnTo>
                  <a:pt x="42176" y="103277"/>
                </a:lnTo>
                <a:lnTo>
                  <a:pt x="44755" y="103047"/>
                </a:lnTo>
                <a:lnTo>
                  <a:pt x="77201" y="103047"/>
                </a:lnTo>
                <a:lnTo>
                  <a:pt x="79089" y="103722"/>
                </a:lnTo>
                <a:lnTo>
                  <a:pt x="81220" y="105718"/>
                </a:lnTo>
                <a:close/>
              </a:path>
              <a:path w="372745" h="125095">
                <a:moveTo>
                  <a:pt x="143703" y="124964"/>
                </a:moveTo>
                <a:lnTo>
                  <a:pt x="131178" y="124964"/>
                </a:lnTo>
                <a:lnTo>
                  <a:pt x="125392" y="123721"/>
                </a:lnTo>
                <a:lnTo>
                  <a:pt x="97013" y="90247"/>
                </a:lnTo>
                <a:lnTo>
                  <a:pt x="93698" y="62436"/>
                </a:lnTo>
                <a:lnTo>
                  <a:pt x="93905" y="54692"/>
                </a:lnTo>
                <a:lnTo>
                  <a:pt x="110151" y="10114"/>
                </a:lnTo>
                <a:lnTo>
                  <a:pt x="131178" y="0"/>
                </a:lnTo>
                <a:lnTo>
                  <a:pt x="143703" y="0"/>
                </a:lnTo>
                <a:lnTo>
                  <a:pt x="149519" y="1258"/>
                </a:lnTo>
                <a:lnTo>
                  <a:pt x="160263" y="6292"/>
                </a:lnTo>
                <a:lnTo>
                  <a:pt x="164929" y="10114"/>
                </a:lnTo>
                <a:lnTo>
                  <a:pt x="171272" y="18325"/>
                </a:lnTo>
                <a:lnTo>
                  <a:pt x="134739" y="18325"/>
                </a:lnTo>
                <a:lnTo>
                  <a:pt x="132145" y="18985"/>
                </a:lnTo>
                <a:lnTo>
                  <a:pt x="116628" y="53718"/>
                </a:lnTo>
                <a:lnTo>
                  <a:pt x="116628" y="71215"/>
                </a:lnTo>
                <a:lnTo>
                  <a:pt x="134739" y="106638"/>
                </a:lnTo>
                <a:lnTo>
                  <a:pt x="171293" y="106638"/>
                </a:lnTo>
                <a:lnTo>
                  <a:pt x="164929" y="114926"/>
                </a:lnTo>
                <a:lnTo>
                  <a:pt x="160263" y="118748"/>
                </a:lnTo>
                <a:lnTo>
                  <a:pt x="149519" y="123721"/>
                </a:lnTo>
                <a:lnTo>
                  <a:pt x="143703" y="124964"/>
                </a:lnTo>
                <a:close/>
              </a:path>
              <a:path w="372745" h="125095">
                <a:moveTo>
                  <a:pt x="171293" y="106638"/>
                </a:moveTo>
                <a:lnTo>
                  <a:pt x="140142" y="106638"/>
                </a:lnTo>
                <a:lnTo>
                  <a:pt x="142766" y="105979"/>
                </a:lnTo>
                <a:lnTo>
                  <a:pt x="147862" y="103339"/>
                </a:lnTo>
                <a:lnTo>
                  <a:pt x="158621" y="71215"/>
                </a:lnTo>
                <a:lnTo>
                  <a:pt x="158621" y="53718"/>
                </a:lnTo>
                <a:lnTo>
                  <a:pt x="142766" y="18985"/>
                </a:lnTo>
                <a:lnTo>
                  <a:pt x="140142" y="18325"/>
                </a:lnTo>
                <a:lnTo>
                  <a:pt x="171272" y="18325"/>
                </a:lnTo>
                <a:lnTo>
                  <a:pt x="181551" y="62436"/>
                </a:lnTo>
                <a:lnTo>
                  <a:pt x="181341" y="70183"/>
                </a:lnTo>
                <a:lnTo>
                  <a:pt x="172848" y="104613"/>
                </a:lnTo>
                <a:lnTo>
                  <a:pt x="171293" y="106638"/>
                </a:lnTo>
                <a:close/>
              </a:path>
              <a:path w="372745" h="125095">
                <a:moveTo>
                  <a:pt x="239132" y="124964"/>
                </a:moveTo>
                <a:lnTo>
                  <a:pt x="226609" y="124964"/>
                </a:lnTo>
                <a:lnTo>
                  <a:pt x="220823" y="123721"/>
                </a:lnTo>
                <a:lnTo>
                  <a:pt x="192445" y="90247"/>
                </a:lnTo>
                <a:lnTo>
                  <a:pt x="189129" y="62436"/>
                </a:lnTo>
                <a:lnTo>
                  <a:pt x="189336" y="54692"/>
                </a:lnTo>
                <a:lnTo>
                  <a:pt x="205582" y="10114"/>
                </a:lnTo>
                <a:lnTo>
                  <a:pt x="226609" y="0"/>
                </a:lnTo>
                <a:lnTo>
                  <a:pt x="239132" y="0"/>
                </a:lnTo>
                <a:lnTo>
                  <a:pt x="244950" y="1258"/>
                </a:lnTo>
                <a:lnTo>
                  <a:pt x="255693" y="6292"/>
                </a:lnTo>
                <a:lnTo>
                  <a:pt x="260359" y="10114"/>
                </a:lnTo>
                <a:lnTo>
                  <a:pt x="266703" y="18325"/>
                </a:lnTo>
                <a:lnTo>
                  <a:pt x="230170" y="18325"/>
                </a:lnTo>
                <a:lnTo>
                  <a:pt x="227577" y="18985"/>
                </a:lnTo>
                <a:lnTo>
                  <a:pt x="212059" y="53718"/>
                </a:lnTo>
                <a:lnTo>
                  <a:pt x="212059" y="71215"/>
                </a:lnTo>
                <a:lnTo>
                  <a:pt x="230170" y="106638"/>
                </a:lnTo>
                <a:lnTo>
                  <a:pt x="266724" y="106638"/>
                </a:lnTo>
                <a:lnTo>
                  <a:pt x="260359" y="114926"/>
                </a:lnTo>
                <a:lnTo>
                  <a:pt x="255693" y="118748"/>
                </a:lnTo>
                <a:lnTo>
                  <a:pt x="244950" y="123721"/>
                </a:lnTo>
                <a:lnTo>
                  <a:pt x="239132" y="124964"/>
                </a:lnTo>
                <a:close/>
              </a:path>
              <a:path w="372745" h="125095">
                <a:moveTo>
                  <a:pt x="266724" y="106638"/>
                </a:moveTo>
                <a:lnTo>
                  <a:pt x="235571" y="106638"/>
                </a:lnTo>
                <a:lnTo>
                  <a:pt x="238197" y="105979"/>
                </a:lnTo>
                <a:lnTo>
                  <a:pt x="243293" y="103339"/>
                </a:lnTo>
                <a:lnTo>
                  <a:pt x="254052" y="71215"/>
                </a:lnTo>
                <a:lnTo>
                  <a:pt x="254052" y="53718"/>
                </a:lnTo>
                <a:lnTo>
                  <a:pt x="238197" y="18985"/>
                </a:lnTo>
                <a:lnTo>
                  <a:pt x="235571" y="18325"/>
                </a:lnTo>
                <a:lnTo>
                  <a:pt x="266703" y="18325"/>
                </a:lnTo>
                <a:lnTo>
                  <a:pt x="276982" y="62436"/>
                </a:lnTo>
                <a:lnTo>
                  <a:pt x="276772" y="70183"/>
                </a:lnTo>
                <a:lnTo>
                  <a:pt x="268280" y="104613"/>
                </a:lnTo>
                <a:lnTo>
                  <a:pt x="266724" y="106638"/>
                </a:lnTo>
                <a:close/>
              </a:path>
              <a:path w="372745" h="125095">
                <a:moveTo>
                  <a:pt x="327381" y="75144"/>
                </a:moveTo>
                <a:lnTo>
                  <a:pt x="319830" y="75144"/>
                </a:lnTo>
                <a:lnTo>
                  <a:pt x="315839" y="74407"/>
                </a:lnTo>
                <a:lnTo>
                  <a:pt x="290914" y="45860"/>
                </a:lnTo>
                <a:lnTo>
                  <a:pt x="290914" y="34502"/>
                </a:lnTo>
                <a:lnTo>
                  <a:pt x="320260" y="1059"/>
                </a:lnTo>
                <a:lnTo>
                  <a:pt x="325876" y="0"/>
                </a:lnTo>
                <a:lnTo>
                  <a:pt x="338278" y="0"/>
                </a:lnTo>
                <a:lnTo>
                  <a:pt x="366936" y="18049"/>
                </a:lnTo>
                <a:lnTo>
                  <a:pt x="328916" y="18049"/>
                </a:lnTo>
                <a:lnTo>
                  <a:pt x="326321" y="18555"/>
                </a:lnTo>
                <a:lnTo>
                  <a:pt x="313015" y="44847"/>
                </a:lnTo>
                <a:lnTo>
                  <a:pt x="314611" y="49896"/>
                </a:lnTo>
                <a:lnTo>
                  <a:pt x="320995" y="56834"/>
                </a:lnTo>
                <a:lnTo>
                  <a:pt x="325631" y="58568"/>
                </a:lnTo>
                <a:lnTo>
                  <a:pt x="369672" y="58568"/>
                </a:lnTo>
                <a:lnTo>
                  <a:pt x="367469" y="64539"/>
                </a:lnTo>
                <a:lnTo>
                  <a:pt x="366074" y="67608"/>
                </a:lnTo>
                <a:lnTo>
                  <a:pt x="364673" y="70171"/>
                </a:lnTo>
                <a:lnTo>
                  <a:pt x="342576" y="70171"/>
                </a:lnTo>
                <a:lnTo>
                  <a:pt x="339936" y="71767"/>
                </a:lnTo>
                <a:lnTo>
                  <a:pt x="337035" y="72995"/>
                </a:lnTo>
                <a:lnTo>
                  <a:pt x="330712" y="74714"/>
                </a:lnTo>
                <a:lnTo>
                  <a:pt x="327381" y="75144"/>
                </a:lnTo>
                <a:close/>
              </a:path>
              <a:path w="372745" h="125095">
                <a:moveTo>
                  <a:pt x="369672" y="58568"/>
                </a:moveTo>
                <a:lnTo>
                  <a:pt x="334840" y="58568"/>
                </a:lnTo>
                <a:lnTo>
                  <a:pt x="337603" y="58062"/>
                </a:lnTo>
                <a:lnTo>
                  <a:pt x="342392" y="56036"/>
                </a:lnTo>
                <a:lnTo>
                  <a:pt x="351048" y="41286"/>
                </a:lnTo>
                <a:lnTo>
                  <a:pt x="350942" y="34502"/>
                </a:lnTo>
                <a:lnTo>
                  <a:pt x="334625" y="18049"/>
                </a:lnTo>
                <a:lnTo>
                  <a:pt x="366936" y="18049"/>
                </a:lnTo>
                <a:lnTo>
                  <a:pt x="367624" y="19154"/>
                </a:lnTo>
                <a:lnTo>
                  <a:pt x="371307" y="29100"/>
                </a:lnTo>
                <a:lnTo>
                  <a:pt x="372217" y="34502"/>
                </a:lnTo>
                <a:lnTo>
                  <a:pt x="372104" y="45860"/>
                </a:lnTo>
                <a:lnTo>
                  <a:pt x="371920" y="48039"/>
                </a:lnTo>
                <a:lnTo>
                  <a:pt x="370693" y="54915"/>
                </a:lnTo>
                <a:lnTo>
                  <a:pt x="369802" y="58215"/>
                </a:lnTo>
                <a:lnTo>
                  <a:pt x="369672" y="58568"/>
                </a:lnTo>
                <a:close/>
              </a:path>
              <a:path w="372745" h="125095">
                <a:moveTo>
                  <a:pt x="323328" y="123675"/>
                </a:moveTo>
                <a:lnTo>
                  <a:pt x="300491" y="123675"/>
                </a:lnTo>
                <a:lnTo>
                  <a:pt x="337786" y="76525"/>
                </a:lnTo>
                <a:lnTo>
                  <a:pt x="341071" y="72259"/>
                </a:lnTo>
                <a:lnTo>
                  <a:pt x="342576" y="70171"/>
                </a:lnTo>
                <a:lnTo>
                  <a:pt x="364673" y="70171"/>
                </a:lnTo>
                <a:lnTo>
                  <a:pt x="332262" y="118610"/>
                </a:lnTo>
                <a:lnTo>
                  <a:pt x="325631" y="123184"/>
                </a:lnTo>
                <a:lnTo>
                  <a:pt x="323328" y="123675"/>
                </a:lnTo>
                <a:close/>
              </a:path>
            </a:pathLst>
          </a:custGeom>
          <a:solidFill>
            <a:srgbClr val="FFFFFF"/>
          </a:solidFill>
        </p:spPr>
        <p:txBody>
          <a:bodyPr wrap="square" lIns="0" tIns="0" rIns="0" bIns="0" rtlCol="0"/>
          <a:lstStyle/>
          <a:p>
            <a:endParaRPr/>
          </a:p>
        </p:txBody>
      </p:sp>
      <p:sp>
        <p:nvSpPr>
          <p:cNvPr id="45" name="object 45"/>
          <p:cNvSpPr/>
          <p:nvPr/>
        </p:nvSpPr>
        <p:spPr>
          <a:xfrm>
            <a:off x="7318643" y="5326849"/>
            <a:ext cx="372110" cy="125095"/>
          </a:xfrm>
          <a:custGeom>
            <a:avLst/>
            <a:gdLst/>
            <a:ahLst/>
            <a:cxnLst/>
            <a:rect l="l" t="t" r="r" b="b"/>
            <a:pathLst>
              <a:path w="372109" h="125095">
                <a:moveTo>
                  <a:pt x="16576" y="38247"/>
                </a:moveTo>
                <a:lnTo>
                  <a:pt x="1841" y="35730"/>
                </a:lnTo>
                <a:lnTo>
                  <a:pt x="2762" y="29775"/>
                </a:lnTo>
                <a:lnTo>
                  <a:pt x="4420" y="24572"/>
                </a:lnTo>
                <a:lnTo>
                  <a:pt x="37848" y="0"/>
                </a:lnTo>
                <a:lnTo>
                  <a:pt x="48837" y="0"/>
                </a:lnTo>
                <a:lnTo>
                  <a:pt x="77231" y="18601"/>
                </a:lnTo>
                <a:lnTo>
                  <a:pt x="39598" y="18601"/>
                </a:lnTo>
                <a:lnTo>
                  <a:pt x="37572" y="18939"/>
                </a:lnTo>
                <a:lnTo>
                  <a:pt x="24587" y="31678"/>
                </a:lnTo>
                <a:lnTo>
                  <a:pt x="23605" y="34502"/>
                </a:lnTo>
                <a:lnTo>
                  <a:pt x="22270" y="36344"/>
                </a:lnTo>
                <a:lnTo>
                  <a:pt x="18893" y="38063"/>
                </a:lnTo>
                <a:lnTo>
                  <a:pt x="16576" y="38247"/>
                </a:lnTo>
                <a:close/>
              </a:path>
              <a:path w="372109" h="125095">
                <a:moveTo>
                  <a:pt x="82695" y="123675"/>
                </a:moveTo>
                <a:lnTo>
                  <a:pt x="0" y="123675"/>
                </a:lnTo>
                <a:lnTo>
                  <a:pt x="0" y="114804"/>
                </a:lnTo>
                <a:lnTo>
                  <a:pt x="291" y="113284"/>
                </a:lnTo>
                <a:lnTo>
                  <a:pt x="1458" y="110030"/>
                </a:lnTo>
                <a:lnTo>
                  <a:pt x="2486" y="108511"/>
                </a:lnTo>
                <a:lnTo>
                  <a:pt x="3959" y="107099"/>
                </a:lnTo>
                <a:lnTo>
                  <a:pt x="39506" y="70540"/>
                </a:lnTo>
                <a:lnTo>
                  <a:pt x="57922" y="39567"/>
                </a:lnTo>
                <a:lnTo>
                  <a:pt x="57914" y="29775"/>
                </a:lnTo>
                <a:lnTo>
                  <a:pt x="56604" y="25815"/>
                </a:lnTo>
                <a:lnTo>
                  <a:pt x="50955" y="20044"/>
                </a:lnTo>
                <a:lnTo>
                  <a:pt x="46965" y="18601"/>
                </a:lnTo>
                <a:lnTo>
                  <a:pt x="77231" y="18601"/>
                </a:lnTo>
                <a:lnTo>
                  <a:pt x="79948" y="25094"/>
                </a:lnTo>
                <a:lnTo>
                  <a:pt x="80836" y="29775"/>
                </a:lnTo>
                <a:lnTo>
                  <a:pt x="80854" y="39567"/>
                </a:lnTo>
                <a:lnTo>
                  <a:pt x="80209" y="43727"/>
                </a:lnTo>
                <a:lnTo>
                  <a:pt x="31126" y="105718"/>
                </a:lnTo>
                <a:lnTo>
                  <a:pt x="81220" y="105718"/>
                </a:lnTo>
                <a:lnTo>
                  <a:pt x="81974" y="106424"/>
                </a:lnTo>
                <a:lnTo>
                  <a:pt x="82695" y="108204"/>
                </a:lnTo>
                <a:lnTo>
                  <a:pt x="82695" y="123675"/>
                </a:lnTo>
                <a:close/>
              </a:path>
              <a:path w="372109" h="125095">
                <a:moveTo>
                  <a:pt x="81220" y="105718"/>
                </a:moveTo>
                <a:lnTo>
                  <a:pt x="31126" y="105718"/>
                </a:lnTo>
                <a:lnTo>
                  <a:pt x="33888" y="104858"/>
                </a:lnTo>
                <a:lnTo>
                  <a:pt x="36651" y="104198"/>
                </a:lnTo>
                <a:lnTo>
                  <a:pt x="42176" y="103277"/>
                </a:lnTo>
                <a:lnTo>
                  <a:pt x="44755" y="103047"/>
                </a:lnTo>
                <a:lnTo>
                  <a:pt x="77201" y="103047"/>
                </a:lnTo>
                <a:lnTo>
                  <a:pt x="79089" y="103722"/>
                </a:lnTo>
                <a:lnTo>
                  <a:pt x="81220" y="105718"/>
                </a:lnTo>
                <a:close/>
              </a:path>
              <a:path w="372109" h="125095">
                <a:moveTo>
                  <a:pt x="142948" y="124964"/>
                </a:moveTo>
                <a:lnTo>
                  <a:pt x="130424" y="124964"/>
                </a:lnTo>
                <a:lnTo>
                  <a:pt x="124638" y="123721"/>
                </a:lnTo>
                <a:lnTo>
                  <a:pt x="96259" y="90247"/>
                </a:lnTo>
                <a:lnTo>
                  <a:pt x="92944" y="62436"/>
                </a:lnTo>
                <a:lnTo>
                  <a:pt x="93151" y="54692"/>
                </a:lnTo>
                <a:lnTo>
                  <a:pt x="109397" y="10114"/>
                </a:lnTo>
                <a:lnTo>
                  <a:pt x="130424" y="0"/>
                </a:lnTo>
                <a:lnTo>
                  <a:pt x="142948" y="0"/>
                </a:lnTo>
                <a:lnTo>
                  <a:pt x="148765" y="1258"/>
                </a:lnTo>
                <a:lnTo>
                  <a:pt x="159509" y="6292"/>
                </a:lnTo>
                <a:lnTo>
                  <a:pt x="164174" y="10114"/>
                </a:lnTo>
                <a:lnTo>
                  <a:pt x="170517" y="18325"/>
                </a:lnTo>
                <a:lnTo>
                  <a:pt x="133985" y="18325"/>
                </a:lnTo>
                <a:lnTo>
                  <a:pt x="131391" y="18985"/>
                </a:lnTo>
                <a:lnTo>
                  <a:pt x="115874" y="53718"/>
                </a:lnTo>
                <a:lnTo>
                  <a:pt x="115874" y="71215"/>
                </a:lnTo>
                <a:lnTo>
                  <a:pt x="133985" y="106638"/>
                </a:lnTo>
                <a:lnTo>
                  <a:pt x="170538" y="106638"/>
                </a:lnTo>
                <a:lnTo>
                  <a:pt x="164174" y="114926"/>
                </a:lnTo>
                <a:lnTo>
                  <a:pt x="159509" y="118748"/>
                </a:lnTo>
                <a:lnTo>
                  <a:pt x="148765" y="123721"/>
                </a:lnTo>
                <a:lnTo>
                  <a:pt x="142948" y="124964"/>
                </a:lnTo>
                <a:close/>
              </a:path>
              <a:path w="372109" h="125095">
                <a:moveTo>
                  <a:pt x="170538" y="106638"/>
                </a:moveTo>
                <a:lnTo>
                  <a:pt x="139387" y="106638"/>
                </a:lnTo>
                <a:lnTo>
                  <a:pt x="142012" y="105979"/>
                </a:lnTo>
                <a:lnTo>
                  <a:pt x="147107" y="103339"/>
                </a:lnTo>
                <a:lnTo>
                  <a:pt x="157866" y="71215"/>
                </a:lnTo>
                <a:lnTo>
                  <a:pt x="157866" y="53718"/>
                </a:lnTo>
                <a:lnTo>
                  <a:pt x="142012" y="18985"/>
                </a:lnTo>
                <a:lnTo>
                  <a:pt x="139387" y="18325"/>
                </a:lnTo>
                <a:lnTo>
                  <a:pt x="170517" y="18325"/>
                </a:lnTo>
                <a:lnTo>
                  <a:pt x="180797" y="62436"/>
                </a:lnTo>
                <a:lnTo>
                  <a:pt x="180586" y="70183"/>
                </a:lnTo>
                <a:lnTo>
                  <a:pt x="172094" y="104613"/>
                </a:lnTo>
                <a:lnTo>
                  <a:pt x="170538" y="106638"/>
                </a:lnTo>
                <a:close/>
              </a:path>
              <a:path w="372109" h="125095">
                <a:moveTo>
                  <a:pt x="210077" y="45215"/>
                </a:moveTo>
                <a:lnTo>
                  <a:pt x="209094" y="45215"/>
                </a:lnTo>
                <a:lnTo>
                  <a:pt x="207253" y="44847"/>
                </a:lnTo>
                <a:lnTo>
                  <a:pt x="206439" y="44524"/>
                </a:lnTo>
                <a:lnTo>
                  <a:pt x="205028" y="43604"/>
                </a:lnTo>
                <a:lnTo>
                  <a:pt x="204491" y="43128"/>
                </a:lnTo>
                <a:lnTo>
                  <a:pt x="197122" y="33059"/>
                </a:lnTo>
                <a:lnTo>
                  <a:pt x="233867" y="1197"/>
                </a:lnTo>
                <a:lnTo>
                  <a:pt x="252100" y="1197"/>
                </a:lnTo>
                <a:lnTo>
                  <a:pt x="252100" y="29744"/>
                </a:lnTo>
                <a:lnTo>
                  <a:pt x="230183" y="29744"/>
                </a:lnTo>
                <a:lnTo>
                  <a:pt x="214250" y="43466"/>
                </a:lnTo>
                <a:lnTo>
                  <a:pt x="213208" y="44325"/>
                </a:lnTo>
                <a:lnTo>
                  <a:pt x="212165" y="44847"/>
                </a:lnTo>
                <a:lnTo>
                  <a:pt x="210077" y="45215"/>
                </a:lnTo>
                <a:close/>
              </a:path>
              <a:path w="372109" h="125095">
                <a:moveTo>
                  <a:pt x="252100" y="107099"/>
                </a:moveTo>
                <a:lnTo>
                  <a:pt x="229906" y="107099"/>
                </a:lnTo>
                <a:lnTo>
                  <a:pt x="229998" y="32814"/>
                </a:lnTo>
                <a:lnTo>
                  <a:pt x="230183" y="29744"/>
                </a:lnTo>
                <a:lnTo>
                  <a:pt x="252100" y="29744"/>
                </a:lnTo>
                <a:lnTo>
                  <a:pt x="252100" y="107099"/>
                </a:lnTo>
                <a:close/>
              </a:path>
              <a:path w="372109" h="125095">
                <a:moveTo>
                  <a:pt x="273004" y="123675"/>
                </a:moveTo>
                <a:lnTo>
                  <a:pt x="206239" y="123675"/>
                </a:lnTo>
                <a:lnTo>
                  <a:pt x="206239" y="107099"/>
                </a:lnTo>
                <a:lnTo>
                  <a:pt x="273004" y="107099"/>
                </a:lnTo>
                <a:lnTo>
                  <a:pt x="273004" y="123675"/>
                </a:lnTo>
                <a:close/>
              </a:path>
              <a:path w="372109" h="125095">
                <a:moveTo>
                  <a:pt x="333808" y="124964"/>
                </a:moveTo>
                <a:lnTo>
                  <a:pt x="321286" y="124964"/>
                </a:lnTo>
                <a:lnTo>
                  <a:pt x="315499" y="123721"/>
                </a:lnTo>
                <a:lnTo>
                  <a:pt x="287121" y="90247"/>
                </a:lnTo>
                <a:lnTo>
                  <a:pt x="283805" y="62436"/>
                </a:lnTo>
                <a:lnTo>
                  <a:pt x="284013" y="54692"/>
                </a:lnTo>
                <a:lnTo>
                  <a:pt x="300259" y="10114"/>
                </a:lnTo>
                <a:lnTo>
                  <a:pt x="321286" y="0"/>
                </a:lnTo>
                <a:lnTo>
                  <a:pt x="333808" y="0"/>
                </a:lnTo>
                <a:lnTo>
                  <a:pt x="339627" y="1258"/>
                </a:lnTo>
                <a:lnTo>
                  <a:pt x="350369" y="6292"/>
                </a:lnTo>
                <a:lnTo>
                  <a:pt x="355035" y="10114"/>
                </a:lnTo>
                <a:lnTo>
                  <a:pt x="361379" y="18325"/>
                </a:lnTo>
                <a:lnTo>
                  <a:pt x="324846" y="18325"/>
                </a:lnTo>
                <a:lnTo>
                  <a:pt x="322253" y="18985"/>
                </a:lnTo>
                <a:lnTo>
                  <a:pt x="306735" y="53718"/>
                </a:lnTo>
                <a:lnTo>
                  <a:pt x="306735" y="71215"/>
                </a:lnTo>
                <a:lnTo>
                  <a:pt x="324846" y="106638"/>
                </a:lnTo>
                <a:lnTo>
                  <a:pt x="361400" y="106638"/>
                </a:lnTo>
                <a:lnTo>
                  <a:pt x="355035" y="114926"/>
                </a:lnTo>
                <a:lnTo>
                  <a:pt x="350369" y="118748"/>
                </a:lnTo>
                <a:lnTo>
                  <a:pt x="339627" y="123721"/>
                </a:lnTo>
                <a:lnTo>
                  <a:pt x="333808" y="124964"/>
                </a:lnTo>
                <a:close/>
              </a:path>
              <a:path w="372109" h="125095">
                <a:moveTo>
                  <a:pt x="361400" y="106638"/>
                </a:moveTo>
                <a:lnTo>
                  <a:pt x="330248" y="106638"/>
                </a:lnTo>
                <a:lnTo>
                  <a:pt x="332873" y="105979"/>
                </a:lnTo>
                <a:lnTo>
                  <a:pt x="337969" y="103339"/>
                </a:lnTo>
                <a:lnTo>
                  <a:pt x="348728" y="71215"/>
                </a:lnTo>
                <a:lnTo>
                  <a:pt x="348728" y="53718"/>
                </a:lnTo>
                <a:lnTo>
                  <a:pt x="332873" y="18985"/>
                </a:lnTo>
                <a:lnTo>
                  <a:pt x="330248" y="18325"/>
                </a:lnTo>
                <a:lnTo>
                  <a:pt x="361379" y="18325"/>
                </a:lnTo>
                <a:lnTo>
                  <a:pt x="371658" y="62436"/>
                </a:lnTo>
                <a:lnTo>
                  <a:pt x="371448" y="70183"/>
                </a:lnTo>
                <a:lnTo>
                  <a:pt x="362956" y="104613"/>
                </a:lnTo>
                <a:lnTo>
                  <a:pt x="361400" y="106638"/>
                </a:lnTo>
                <a:close/>
              </a:path>
            </a:pathLst>
          </a:custGeom>
          <a:solidFill>
            <a:srgbClr val="FFFFFF"/>
          </a:solidFill>
        </p:spPr>
        <p:txBody>
          <a:bodyPr wrap="square" lIns="0" tIns="0" rIns="0" bIns="0" rtlCol="0"/>
          <a:lstStyle/>
          <a:p>
            <a:endParaRPr/>
          </a:p>
        </p:txBody>
      </p:sp>
      <p:sp>
        <p:nvSpPr>
          <p:cNvPr id="46" name="object 46"/>
          <p:cNvSpPr/>
          <p:nvPr/>
        </p:nvSpPr>
        <p:spPr>
          <a:xfrm>
            <a:off x="1664722" y="6081244"/>
            <a:ext cx="944880" cy="125095"/>
          </a:xfrm>
          <a:custGeom>
            <a:avLst/>
            <a:gdLst/>
            <a:ahLst/>
            <a:cxnLst/>
            <a:rect l="l" t="t" r="r" b="b"/>
            <a:pathLst>
              <a:path w="944880" h="125095">
                <a:moveTo>
                  <a:pt x="62835" y="124964"/>
                </a:moveTo>
                <a:lnTo>
                  <a:pt x="45399" y="124964"/>
                </a:lnTo>
                <a:lnTo>
                  <a:pt x="37940" y="123414"/>
                </a:lnTo>
                <a:lnTo>
                  <a:pt x="6216" y="95173"/>
                </a:lnTo>
                <a:lnTo>
                  <a:pt x="0" y="71522"/>
                </a:lnTo>
                <a:lnTo>
                  <a:pt x="0" y="62436"/>
                </a:lnTo>
                <a:lnTo>
                  <a:pt x="10463" y="22991"/>
                </a:lnTo>
                <a:lnTo>
                  <a:pt x="46873" y="0"/>
                </a:lnTo>
                <a:lnTo>
                  <a:pt x="63203" y="0"/>
                </a:lnTo>
                <a:lnTo>
                  <a:pt x="70478" y="1458"/>
                </a:lnTo>
                <a:lnTo>
                  <a:pt x="83125" y="7290"/>
                </a:lnTo>
                <a:lnTo>
                  <a:pt x="88405" y="11142"/>
                </a:lnTo>
                <a:lnTo>
                  <a:pt x="92641" y="15931"/>
                </a:lnTo>
                <a:lnTo>
                  <a:pt x="89347" y="20535"/>
                </a:lnTo>
                <a:lnTo>
                  <a:pt x="50311" y="20535"/>
                </a:lnTo>
                <a:lnTo>
                  <a:pt x="46228" y="21472"/>
                </a:lnTo>
                <a:lnTo>
                  <a:pt x="24782" y="55716"/>
                </a:lnTo>
                <a:lnTo>
                  <a:pt x="24771" y="69128"/>
                </a:lnTo>
                <a:lnTo>
                  <a:pt x="25569" y="75083"/>
                </a:lnTo>
                <a:lnTo>
                  <a:pt x="50925" y="104520"/>
                </a:lnTo>
                <a:lnTo>
                  <a:pt x="92738" y="104520"/>
                </a:lnTo>
                <a:lnTo>
                  <a:pt x="94022" y="105902"/>
                </a:lnTo>
                <a:lnTo>
                  <a:pt x="89602" y="112102"/>
                </a:lnTo>
                <a:lnTo>
                  <a:pt x="84061" y="116830"/>
                </a:lnTo>
                <a:lnTo>
                  <a:pt x="70739" y="123337"/>
                </a:lnTo>
                <a:lnTo>
                  <a:pt x="62835" y="124964"/>
                </a:lnTo>
                <a:close/>
              </a:path>
              <a:path w="944880" h="125095">
                <a:moveTo>
                  <a:pt x="80946" y="29929"/>
                </a:moveTo>
                <a:lnTo>
                  <a:pt x="78367" y="29929"/>
                </a:lnTo>
                <a:lnTo>
                  <a:pt x="77124" y="29437"/>
                </a:lnTo>
                <a:lnTo>
                  <a:pt x="74730" y="27473"/>
                </a:lnTo>
                <a:lnTo>
                  <a:pt x="73256" y="26398"/>
                </a:lnTo>
                <a:lnTo>
                  <a:pt x="69757" y="24065"/>
                </a:lnTo>
                <a:lnTo>
                  <a:pt x="67562" y="22991"/>
                </a:lnTo>
                <a:lnTo>
                  <a:pt x="62282" y="21026"/>
                </a:lnTo>
                <a:lnTo>
                  <a:pt x="58906" y="20535"/>
                </a:lnTo>
                <a:lnTo>
                  <a:pt x="89347" y="20535"/>
                </a:lnTo>
                <a:lnTo>
                  <a:pt x="84537" y="27258"/>
                </a:lnTo>
                <a:lnTo>
                  <a:pt x="83969" y="27949"/>
                </a:lnTo>
                <a:lnTo>
                  <a:pt x="83355" y="28547"/>
                </a:lnTo>
                <a:lnTo>
                  <a:pt x="81943" y="29652"/>
                </a:lnTo>
                <a:lnTo>
                  <a:pt x="80946" y="29929"/>
                </a:lnTo>
                <a:close/>
              </a:path>
              <a:path w="944880" h="125095">
                <a:moveTo>
                  <a:pt x="92738" y="104520"/>
                </a:moveTo>
                <a:lnTo>
                  <a:pt x="57678" y="104520"/>
                </a:lnTo>
                <a:lnTo>
                  <a:pt x="59949" y="104382"/>
                </a:lnTo>
                <a:lnTo>
                  <a:pt x="64001" y="103830"/>
                </a:lnTo>
                <a:lnTo>
                  <a:pt x="77170" y="95772"/>
                </a:lnTo>
                <a:lnTo>
                  <a:pt x="77784" y="95281"/>
                </a:lnTo>
                <a:lnTo>
                  <a:pt x="78413" y="94866"/>
                </a:lnTo>
                <a:lnTo>
                  <a:pt x="79702" y="94191"/>
                </a:lnTo>
                <a:lnTo>
                  <a:pt x="80362" y="94022"/>
                </a:lnTo>
                <a:lnTo>
                  <a:pt x="82327" y="94022"/>
                </a:lnTo>
                <a:lnTo>
                  <a:pt x="83432" y="94514"/>
                </a:lnTo>
                <a:lnTo>
                  <a:pt x="92738" y="104520"/>
                </a:lnTo>
                <a:close/>
              </a:path>
              <a:path w="944880" h="125095">
                <a:moveTo>
                  <a:pt x="116984" y="123675"/>
                </a:moveTo>
                <a:lnTo>
                  <a:pt x="96080" y="123675"/>
                </a:lnTo>
                <a:lnTo>
                  <a:pt x="140651" y="1381"/>
                </a:lnTo>
                <a:lnTo>
                  <a:pt x="165331" y="1381"/>
                </a:lnTo>
                <a:lnTo>
                  <a:pt x="173453" y="23666"/>
                </a:lnTo>
                <a:lnTo>
                  <a:pt x="152899" y="23666"/>
                </a:lnTo>
                <a:lnTo>
                  <a:pt x="152162" y="26675"/>
                </a:lnTo>
                <a:lnTo>
                  <a:pt x="151395" y="29468"/>
                </a:lnTo>
                <a:lnTo>
                  <a:pt x="149798" y="34625"/>
                </a:lnTo>
                <a:lnTo>
                  <a:pt x="149062" y="36866"/>
                </a:lnTo>
                <a:lnTo>
                  <a:pt x="148386" y="38769"/>
                </a:lnTo>
                <a:lnTo>
                  <a:pt x="135954" y="77354"/>
                </a:lnTo>
                <a:lnTo>
                  <a:pt x="193020" y="77354"/>
                </a:lnTo>
                <a:lnTo>
                  <a:pt x="199195" y="94299"/>
                </a:lnTo>
                <a:lnTo>
                  <a:pt x="130521" y="94299"/>
                </a:lnTo>
                <a:lnTo>
                  <a:pt x="122844" y="118334"/>
                </a:lnTo>
                <a:lnTo>
                  <a:pt x="122387" y="119592"/>
                </a:lnTo>
                <a:lnTo>
                  <a:pt x="121450" y="120836"/>
                </a:lnTo>
                <a:lnTo>
                  <a:pt x="118688" y="123107"/>
                </a:lnTo>
                <a:lnTo>
                  <a:pt x="116984" y="123675"/>
                </a:lnTo>
                <a:close/>
              </a:path>
              <a:path w="944880" h="125095">
                <a:moveTo>
                  <a:pt x="193020" y="77354"/>
                </a:moveTo>
                <a:lnTo>
                  <a:pt x="170027" y="77354"/>
                </a:lnTo>
                <a:lnTo>
                  <a:pt x="157595" y="38677"/>
                </a:lnTo>
                <a:lnTo>
                  <a:pt x="156859" y="36774"/>
                </a:lnTo>
                <a:lnTo>
                  <a:pt x="156091" y="34548"/>
                </a:lnTo>
                <a:lnTo>
                  <a:pt x="154495" y="29453"/>
                </a:lnTo>
                <a:lnTo>
                  <a:pt x="153697" y="26675"/>
                </a:lnTo>
                <a:lnTo>
                  <a:pt x="152899" y="23666"/>
                </a:lnTo>
                <a:lnTo>
                  <a:pt x="173453" y="23666"/>
                </a:lnTo>
                <a:lnTo>
                  <a:pt x="193020" y="77354"/>
                </a:lnTo>
                <a:close/>
              </a:path>
              <a:path w="944880" h="125095">
                <a:moveTo>
                  <a:pt x="209902" y="123675"/>
                </a:moveTo>
                <a:lnTo>
                  <a:pt x="189151" y="123675"/>
                </a:lnTo>
                <a:lnTo>
                  <a:pt x="187432" y="123168"/>
                </a:lnTo>
                <a:lnTo>
                  <a:pt x="184854" y="121142"/>
                </a:lnTo>
                <a:lnTo>
                  <a:pt x="183902" y="119869"/>
                </a:lnTo>
                <a:lnTo>
                  <a:pt x="183258" y="118242"/>
                </a:lnTo>
                <a:lnTo>
                  <a:pt x="175553" y="94299"/>
                </a:lnTo>
                <a:lnTo>
                  <a:pt x="199195" y="94299"/>
                </a:lnTo>
                <a:lnTo>
                  <a:pt x="209902" y="123675"/>
                </a:lnTo>
                <a:close/>
              </a:path>
              <a:path w="944880" h="125095">
                <a:moveTo>
                  <a:pt x="289754" y="105257"/>
                </a:moveTo>
                <a:lnTo>
                  <a:pt x="259471" y="105257"/>
                </a:lnTo>
                <a:lnTo>
                  <a:pt x="263769" y="103845"/>
                </a:lnTo>
                <a:lnTo>
                  <a:pt x="269908" y="98197"/>
                </a:lnTo>
                <a:lnTo>
                  <a:pt x="271342" y="94299"/>
                </a:lnTo>
                <a:lnTo>
                  <a:pt x="271443" y="85366"/>
                </a:lnTo>
                <a:lnTo>
                  <a:pt x="270691" y="82818"/>
                </a:lnTo>
                <a:lnTo>
                  <a:pt x="251659" y="71568"/>
                </a:lnTo>
                <a:lnTo>
                  <a:pt x="248436" y="70540"/>
                </a:lnTo>
                <a:lnTo>
                  <a:pt x="218860" y="41102"/>
                </a:lnTo>
                <a:lnTo>
                  <a:pt x="218860" y="30972"/>
                </a:lnTo>
                <a:lnTo>
                  <a:pt x="246011" y="997"/>
                </a:lnTo>
                <a:lnTo>
                  <a:pt x="251522" y="0"/>
                </a:lnTo>
                <a:lnTo>
                  <a:pt x="264720" y="0"/>
                </a:lnTo>
                <a:lnTo>
                  <a:pt x="271213" y="1135"/>
                </a:lnTo>
                <a:lnTo>
                  <a:pt x="283184" y="5678"/>
                </a:lnTo>
                <a:lnTo>
                  <a:pt x="288295" y="8871"/>
                </a:lnTo>
                <a:lnTo>
                  <a:pt x="292531" y="12984"/>
                </a:lnTo>
                <a:lnTo>
                  <a:pt x="288949" y="19614"/>
                </a:lnTo>
                <a:lnTo>
                  <a:pt x="252472" y="19614"/>
                </a:lnTo>
                <a:lnTo>
                  <a:pt x="248314" y="20965"/>
                </a:lnTo>
                <a:lnTo>
                  <a:pt x="242726" y="26368"/>
                </a:lnTo>
                <a:lnTo>
                  <a:pt x="241330" y="29898"/>
                </a:lnTo>
                <a:lnTo>
                  <a:pt x="241330" y="37019"/>
                </a:lnTo>
                <a:lnTo>
                  <a:pt x="261206" y="50403"/>
                </a:lnTo>
                <a:lnTo>
                  <a:pt x="264445" y="51523"/>
                </a:lnTo>
                <a:lnTo>
                  <a:pt x="294188" y="79994"/>
                </a:lnTo>
                <a:lnTo>
                  <a:pt x="294188" y="90615"/>
                </a:lnTo>
                <a:lnTo>
                  <a:pt x="293283" y="95803"/>
                </a:lnTo>
                <a:lnTo>
                  <a:pt x="289754" y="105257"/>
                </a:lnTo>
                <a:close/>
              </a:path>
              <a:path w="944880" h="125095">
                <a:moveTo>
                  <a:pt x="282341" y="27810"/>
                </a:moveTo>
                <a:lnTo>
                  <a:pt x="279945" y="27810"/>
                </a:lnTo>
                <a:lnTo>
                  <a:pt x="278687" y="27381"/>
                </a:lnTo>
                <a:lnTo>
                  <a:pt x="275935" y="25631"/>
                </a:lnTo>
                <a:lnTo>
                  <a:pt x="274404" y="24725"/>
                </a:lnTo>
                <a:lnTo>
                  <a:pt x="270783" y="22700"/>
                </a:lnTo>
                <a:lnTo>
                  <a:pt x="268680" y="21763"/>
                </a:lnTo>
                <a:lnTo>
                  <a:pt x="263892" y="20044"/>
                </a:lnTo>
                <a:lnTo>
                  <a:pt x="261129" y="19614"/>
                </a:lnTo>
                <a:lnTo>
                  <a:pt x="288949" y="19614"/>
                </a:lnTo>
                <a:lnTo>
                  <a:pt x="286361" y="24403"/>
                </a:lnTo>
                <a:lnTo>
                  <a:pt x="285721" y="25662"/>
                </a:lnTo>
                <a:lnTo>
                  <a:pt x="285026" y="26506"/>
                </a:lnTo>
                <a:lnTo>
                  <a:pt x="283368" y="27550"/>
                </a:lnTo>
                <a:lnTo>
                  <a:pt x="282341" y="27810"/>
                </a:lnTo>
                <a:close/>
              </a:path>
              <a:path w="944880" h="125095">
                <a:moveTo>
                  <a:pt x="259809" y="124964"/>
                </a:moveTo>
                <a:lnTo>
                  <a:pt x="249617" y="124964"/>
                </a:lnTo>
                <a:lnTo>
                  <a:pt x="245949" y="124580"/>
                </a:lnTo>
                <a:lnTo>
                  <a:pt x="214255" y="108849"/>
                </a:lnTo>
                <a:lnTo>
                  <a:pt x="221558" y="97138"/>
                </a:lnTo>
                <a:lnTo>
                  <a:pt x="221991" y="96417"/>
                </a:lnTo>
                <a:lnTo>
                  <a:pt x="222744" y="95680"/>
                </a:lnTo>
                <a:lnTo>
                  <a:pt x="224647" y="94575"/>
                </a:lnTo>
                <a:lnTo>
                  <a:pt x="225674" y="94299"/>
                </a:lnTo>
                <a:lnTo>
                  <a:pt x="228253" y="94299"/>
                </a:lnTo>
                <a:lnTo>
                  <a:pt x="229773" y="94866"/>
                </a:lnTo>
                <a:lnTo>
                  <a:pt x="232903" y="97138"/>
                </a:lnTo>
                <a:lnTo>
                  <a:pt x="234731" y="98397"/>
                </a:lnTo>
                <a:lnTo>
                  <a:pt x="238905" y="101159"/>
                </a:lnTo>
                <a:lnTo>
                  <a:pt x="241330" y="102418"/>
                </a:lnTo>
                <a:lnTo>
                  <a:pt x="246856" y="104689"/>
                </a:lnTo>
                <a:lnTo>
                  <a:pt x="250139" y="105257"/>
                </a:lnTo>
                <a:lnTo>
                  <a:pt x="289754" y="105257"/>
                </a:lnTo>
                <a:lnTo>
                  <a:pt x="289662" y="105503"/>
                </a:lnTo>
                <a:lnTo>
                  <a:pt x="287006" y="109723"/>
                </a:lnTo>
                <a:lnTo>
                  <a:pt x="280008" y="116906"/>
                </a:lnTo>
                <a:lnTo>
                  <a:pt x="275725" y="119746"/>
                </a:lnTo>
                <a:lnTo>
                  <a:pt x="265595" y="123920"/>
                </a:lnTo>
                <a:lnTo>
                  <a:pt x="259809" y="124964"/>
                </a:lnTo>
                <a:close/>
              </a:path>
              <a:path w="944880" h="125095">
                <a:moveTo>
                  <a:pt x="385234" y="123675"/>
                </a:moveTo>
                <a:lnTo>
                  <a:pt x="310642" y="123675"/>
                </a:lnTo>
                <a:lnTo>
                  <a:pt x="310642" y="1381"/>
                </a:lnTo>
                <a:lnTo>
                  <a:pt x="385234" y="1381"/>
                </a:lnTo>
                <a:lnTo>
                  <a:pt x="385234" y="20627"/>
                </a:lnTo>
                <a:lnTo>
                  <a:pt x="334952" y="20627"/>
                </a:lnTo>
                <a:lnTo>
                  <a:pt x="334952" y="52951"/>
                </a:lnTo>
                <a:lnTo>
                  <a:pt x="374090" y="52951"/>
                </a:lnTo>
                <a:lnTo>
                  <a:pt x="374090" y="71461"/>
                </a:lnTo>
                <a:lnTo>
                  <a:pt x="334952" y="71461"/>
                </a:lnTo>
                <a:lnTo>
                  <a:pt x="334952" y="104428"/>
                </a:lnTo>
                <a:lnTo>
                  <a:pt x="385325" y="104428"/>
                </a:lnTo>
                <a:lnTo>
                  <a:pt x="385234" y="123675"/>
                </a:lnTo>
                <a:close/>
              </a:path>
              <a:path w="944880" h="125095">
                <a:moveTo>
                  <a:pt x="469865" y="105257"/>
                </a:moveTo>
                <a:lnTo>
                  <a:pt x="439582" y="105257"/>
                </a:lnTo>
                <a:lnTo>
                  <a:pt x="443880" y="103845"/>
                </a:lnTo>
                <a:lnTo>
                  <a:pt x="450019" y="98197"/>
                </a:lnTo>
                <a:lnTo>
                  <a:pt x="451453" y="94299"/>
                </a:lnTo>
                <a:lnTo>
                  <a:pt x="451555" y="85366"/>
                </a:lnTo>
                <a:lnTo>
                  <a:pt x="450802" y="82818"/>
                </a:lnTo>
                <a:lnTo>
                  <a:pt x="431771" y="71568"/>
                </a:lnTo>
                <a:lnTo>
                  <a:pt x="428547" y="70540"/>
                </a:lnTo>
                <a:lnTo>
                  <a:pt x="398972" y="41102"/>
                </a:lnTo>
                <a:lnTo>
                  <a:pt x="398972" y="30972"/>
                </a:lnTo>
                <a:lnTo>
                  <a:pt x="426122" y="997"/>
                </a:lnTo>
                <a:lnTo>
                  <a:pt x="431633" y="0"/>
                </a:lnTo>
                <a:lnTo>
                  <a:pt x="444831" y="0"/>
                </a:lnTo>
                <a:lnTo>
                  <a:pt x="451324" y="1135"/>
                </a:lnTo>
                <a:lnTo>
                  <a:pt x="463295" y="5678"/>
                </a:lnTo>
                <a:lnTo>
                  <a:pt x="468406" y="8871"/>
                </a:lnTo>
                <a:lnTo>
                  <a:pt x="472642" y="12984"/>
                </a:lnTo>
                <a:lnTo>
                  <a:pt x="469060" y="19614"/>
                </a:lnTo>
                <a:lnTo>
                  <a:pt x="432583" y="19614"/>
                </a:lnTo>
                <a:lnTo>
                  <a:pt x="428425" y="20965"/>
                </a:lnTo>
                <a:lnTo>
                  <a:pt x="422837" y="26368"/>
                </a:lnTo>
                <a:lnTo>
                  <a:pt x="421441" y="29898"/>
                </a:lnTo>
                <a:lnTo>
                  <a:pt x="421441" y="37019"/>
                </a:lnTo>
                <a:lnTo>
                  <a:pt x="441317" y="50403"/>
                </a:lnTo>
                <a:lnTo>
                  <a:pt x="444556" y="51523"/>
                </a:lnTo>
                <a:lnTo>
                  <a:pt x="474299" y="79994"/>
                </a:lnTo>
                <a:lnTo>
                  <a:pt x="474299" y="90615"/>
                </a:lnTo>
                <a:lnTo>
                  <a:pt x="473394" y="95803"/>
                </a:lnTo>
                <a:lnTo>
                  <a:pt x="469865" y="105257"/>
                </a:lnTo>
                <a:close/>
              </a:path>
              <a:path w="944880" h="125095">
                <a:moveTo>
                  <a:pt x="462452" y="27810"/>
                </a:moveTo>
                <a:lnTo>
                  <a:pt x="460057" y="27810"/>
                </a:lnTo>
                <a:lnTo>
                  <a:pt x="458799" y="27381"/>
                </a:lnTo>
                <a:lnTo>
                  <a:pt x="456046" y="25631"/>
                </a:lnTo>
                <a:lnTo>
                  <a:pt x="454516" y="24725"/>
                </a:lnTo>
                <a:lnTo>
                  <a:pt x="450894" y="22700"/>
                </a:lnTo>
                <a:lnTo>
                  <a:pt x="448792" y="21763"/>
                </a:lnTo>
                <a:lnTo>
                  <a:pt x="444003" y="20044"/>
                </a:lnTo>
                <a:lnTo>
                  <a:pt x="441240" y="19614"/>
                </a:lnTo>
                <a:lnTo>
                  <a:pt x="469060" y="19614"/>
                </a:lnTo>
                <a:lnTo>
                  <a:pt x="466473" y="24403"/>
                </a:lnTo>
                <a:lnTo>
                  <a:pt x="465832" y="25662"/>
                </a:lnTo>
                <a:lnTo>
                  <a:pt x="465137" y="26506"/>
                </a:lnTo>
                <a:lnTo>
                  <a:pt x="463480" y="27550"/>
                </a:lnTo>
                <a:lnTo>
                  <a:pt x="462452" y="27810"/>
                </a:lnTo>
                <a:close/>
              </a:path>
              <a:path w="944880" h="125095">
                <a:moveTo>
                  <a:pt x="439920" y="124964"/>
                </a:moveTo>
                <a:lnTo>
                  <a:pt x="429728" y="124964"/>
                </a:lnTo>
                <a:lnTo>
                  <a:pt x="426060" y="124580"/>
                </a:lnTo>
                <a:lnTo>
                  <a:pt x="394366" y="108849"/>
                </a:lnTo>
                <a:lnTo>
                  <a:pt x="401669" y="97138"/>
                </a:lnTo>
                <a:lnTo>
                  <a:pt x="402102" y="96417"/>
                </a:lnTo>
                <a:lnTo>
                  <a:pt x="402855" y="95680"/>
                </a:lnTo>
                <a:lnTo>
                  <a:pt x="404758" y="94575"/>
                </a:lnTo>
                <a:lnTo>
                  <a:pt x="405786" y="94299"/>
                </a:lnTo>
                <a:lnTo>
                  <a:pt x="408364" y="94299"/>
                </a:lnTo>
                <a:lnTo>
                  <a:pt x="409884" y="94866"/>
                </a:lnTo>
                <a:lnTo>
                  <a:pt x="413015" y="97138"/>
                </a:lnTo>
                <a:lnTo>
                  <a:pt x="414842" y="98397"/>
                </a:lnTo>
                <a:lnTo>
                  <a:pt x="419016" y="101159"/>
                </a:lnTo>
                <a:lnTo>
                  <a:pt x="421441" y="102418"/>
                </a:lnTo>
                <a:lnTo>
                  <a:pt x="426967" y="104689"/>
                </a:lnTo>
                <a:lnTo>
                  <a:pt x="430250" y="105257"/>
                </a:lnTo>
                <a:lnTo>
                  <a:pt x="469865" y="105257"/>
                </a:lnTo>
                <a:lnTo>
                  <a:pt x="469773" y="105503"/>
                </a:lnTo>
                <a:lnTo>
                  <a:pt x="467118" y="109723"/>
                </a:lnTo>
                <a:lnTo>
                  <a:pt x="460119" y="116906"/>
                </a:lnTo>
                <a:lnTo>
                  <a:pt x="455836" y="119746"/>
                </a:lnTo>
                <a:lnTo>
                  <a:pt x="445706" y="123920"/>
                </a:lnTo>
                <a:lnTo>
                  <a:pt x="439920" y="124964"/>
                </a:lnTo>
                <a:close/>
              </a:path>
              <a:path w="944880" h="125095">
                <a:moveTo>
                  <a:pt x="557047" y="123675"/>
                </a:moveTo>
                <a:lnTo>
                  <a:pt x="532735" y="123675"/>
                </a:lnTo>
                <a:lnTo>
                  <a:pt x="532735" y="1381"/>
                </a:lnTo>
                <a:lnTo>
                  <a:pt x="604657" y="1381"/>
                </a:lnTo>
                <a:lnTo>
                  <a:pt x="604657" y="20627"/>
                </a:lnTo>
                <a:lnTo>
                  <a:pt x="557047" y="20627"/>
                </a:lnTo>
                <a:lnTo>
                  <a:pt x="557047" y="55253"/>
                </a:lnTo>
                <a:lnTo>
                  <a:pt x="596920" y="55253"/>
                </a:lnTo>
                <a:lnTo>
                  <a:pt x="596920" y="74500"/>
                </a:lnTo>
                <a:lnTo>
                  <a:pt x="557047" y="74500"/>
                </a:lnTo>
                <a:lnTo>
                  <a:pt x="557047" y="123675"/>
                </a:lnTo>
                <a:close/>
              </a:path>
              <a:path w="944880" h="125095">
                <a:moveTo>
                  <a:pt x="646748" y="123675"/>
                </a:moveTo>
                <a:lnTo>
                  <a:pt x="622438" y="123675"/>
                </a:lnTo>
                <a:lnTo>
                  <a:pt x="622438" y="1381"/>
                </a:lnTo>
                <a:lnTo>
                  <a:pt x="646748" y="1381"/>
                </a:lnTo>
                <a:lnTo>
                  <a:pt x="646748" y="123675"/>
                </a:lnTo>
                <a:close/>
              </a:path>
              <a:path w="944880" h="125095">
                <a:moveTo>
                  <a:pt x="736238" y="123675"/>
                </a:moveTo>
                <a:lnTo>
                  <a:pt x="669564" y="123675"/>
                </a:lnTo>
                <a:lnTo>
                  <a:pt x="669564" y="1381"/>
                </a:lnTo>
                <a:lnTo>
                  <a:pt x="693784" y="1381"/>
                </a:lnTo>
                <a:lnTo>
                  <a:pt x="693784" y="103784"/>
                </a:lnTo>
                <a:lnTo>
                  <a:pt x="736238" y="103784"/>
                </a:lnTo>
                <a:lnTo>
                  <a:pt x="736238" y="123675"/>
                </a:lnTo>
                <a:close/>
              </a:path>
              <a:path w="944880" h="125095">
                <a:moveTo>
                  <a:pt x="824667" y="123675"/>
                </a:moveTo>
                <a:lnTo>
                  <a:pt x="750075" y="123675"/>
                </a:lnTo>
                <a:lnTo>
                  <a:pt x="750075" y="1381"/>
                </a:lnTo>
                <a:lnTo>
                  <a:pt x="824667" y="1381"/>
                </a:lnTo>
                <a:lnTo>
                  <a:pt x="824667" y="20627"/>
                </a:lnTo>
                <a:lnTo>
                  <a:pt x="774385" y="20627"/>
                </a:lnTo>
                <a:lnTo>
                  <a:pt x="774385" y="52951"/>
                </a:lnTo>
                <a:lnTo>
                  <a:pt x="813523" y="52951"/>
                </a:lnTo>
                <a:lnTo>
                  <a:pt x="813523" y="71461"/>
                </a:lnTo>
                <a:lnTo>
                  <a:pt x="774385" y="71461"/>
                </a:lnTo>
                <a:lnTo>
                  <a:pt x="774385" y="104428"/>
                </a:lnTo>
                <a:lnTo>
                  <a:pt x="824758" y="104428"/>
                </a:lnTo>
                <a:lnTo>
                  <a:pt x="824667" y="123675"/>
                </a:lnTo>
                <a:close/>
              </a:path>
              <a:path w="944880" h="125095">
                <a:moveTo>
                  <a:pt x="894456" y="123675"/>
                </a:moveTo>
                <a:lnTo>
                  <a:pt x="840983" y="123675"/>
                </a:lnTo>
                <a:lnTo>
                  <a:pt x="840983" y="1381"/>
                </a:lnTo>
                <a:lnTo>
                  <a:pt x="894456" y="1381"/>
                </a:lnTo>
                <a:lnTo>
                  <a:pt x="902560" y="2885"/>
                </a:lnTo>
                <a:lnTo>
                  <a:pt x="917171" y="8902"/>
                </a:lnTo>
                <a:lnTo>
                  <a:pt x="923417" y="13107"/>
                </a:lnTo>
                <a:lnTo>
                  <a:pt x="930551" y="20535"/>
                </a:lnTo>
                <a:lnTo>
                  <a:pt x="865295" y="20535"/>
                </a:lnTo>
                <a:lnTo>
                  <a:pt x="865295" y="104428"/>
                </a:lnTo>
                <a:lnTo>
                  <a:pt x="930640" y="104428"/>
                </a:lnTo>
                <a:lnTo>
                  <a:pt x="923417" y="111949"/>
                </a:lnTo>
                <a:lnTo>
                  <a:pt x="917171" y="116154"/>
                </a:lnTo>
                <a:lnTo>
                  <a:pt x="902560" y="122171"/>
                </a:lnTo>
                <a:lnTo>
                  <a:pt x="894456" y="123675"/>
                </a:lnTo>
                <a:close/>
              </a:path>
              <a:path w="944880" h="125095">
                <a:moveTo>
                  <a:pt x="930640" y="104428"/>
                </a:moveTo>
                <a:lnTo>
                  <a:pt x="890956" y="104428"/>
                </a:lnTo>
                <a:lnTo>
                  <a:pt x="895807" y="103477"/>
                </a:lnTo>
                <a:lnTo>
                  <a:pt x="904401" y="99670"/>
                </a:lnTo>
                <a:lnTo>
                  <a:pt x="920272" y="69005"/>
                </a:lnTo>
                <a:lnTo>
                  <a:pt x="920272" y="55928"/>
                </a:lnTo>
                <a:lnTo>
                  <a:pt x="895807" y="21502"/>
                </a:lnTo>
                <a:lnTo>
                  <a:pt x="890956" y="20535"/>
                </a:lnTo>
                <a:lnTo>
                  <a:pt x="930551" y="20535"/>
                </a:lnTo>
                <a:lnTo>
                  <a:pt x="933794" y="23912"/>
                </a:lnTo>
                <a:lnTo>
                  <a:pt x="937800" y="30358"/>
                </a:lnTo>
                <a:lnTo>
                  <a:pt x="943447" y="45338"/>
                </a:lnTo>
                <a:lnTo>
                  <a:pt x="944859" y="53534"/>
                </a:lnTo>
                <a:lnTo>
                  <a:pt x="944859" y="71399"/>
                </a:lnTo>
                <a:lnTo>
                  <a:pt x="943447" y="79641"/>
                </a:lnTo>
                <a:lnTo>
                  <a:pt x="937800" y="94682"/>
                </a:lnTo>
                <a:lnTo>
                  <a:pt x="933794" y="101144"/>
                </a:lnTo>
                <a:lnTo>
                  <a:pt x="930640" y="104428"/>
                </a:lnTo>
                <a:close/>
              </a:path>
            </a:pathLst>
          </a:custGeom>
          <a:solidFill>
            <a:srgbClr val="FFFFFF"/>
          </a:solidFill>
        </p:spPr>
        <p:txBody>
          <a:bodyPr wrap="square" lIns="0" tIns="0" rIns="0" bIns="0" rtlCol="0"/>
          <a:lstStyle/>
          <a:p>
            <a:endParaRPr/>
          </a:p>
        </p:txBody>
      </p:sp>
      <p:sp>
        <p:nvSpPr>
          <p:cNvPr id="47" name="object 47"/>
          <p:cNvSpPr/>
          <p:nvPr/>
        </p:nvSpPr>
        <p:spPr>
          <a:xfrm>
            <a:off x="3344708" y="6076088"/>
            <a:ext cx="270510" cy="130810"/>
          </a:xfrm>
          <a:custGeom>
            <a:avLst/>
            <a:gdLst/>
            <a:ahLst/>
            <a:cxnLst/>
            <a:rect l="l" t="t" r="r" b="b"/>
            <a:pathLst>
              <a:path w="270510" h="130810">
                <a:moveTo>
                  <a:pt x="13751" y="42299"/>
                </a:moveTo>
                <a:lnTo>
                  <a:pt x="11603" y="41992"/>
                </a:lnTo>
                <a:lnTo>
                  <a:pt x="3499" y="40703"/>
                </a:lnTo>
                <a:lnTo>
                  <a:pt x="4297" y="35116"/>
                </a:lnTo>
                <a:lnTo>
                  <a:pt x="32522" y="7182"/>
                </a:lnTo>
                <a:lnTo>
                  <a:pt x="37265" y="6446"/>
                </a:lnTo>
                <a:lnTo>
                  <a:pt x="47456" y="6446"/>
                </a:lnTo>
                <a:lnTo>
                  <a:pt x="71845" y="19614"/>
                </a:lnTo>
                <a:lnTo>
                  <a:pt x="38585" y="19614"/>
                </a:lnTo>
                <a:lnTo>
                  <a:pt x="35899" y="20059"/>
                </a:lnTo>
                <a:lnTo>
                  <a:pt x="18663" y="39475"/>
                </a:lnTo>
                <a:lnTo>
                  <a:pt x="17819" y="40841"/>
                </a:lnTo>
                <a:lnTo>
                  <a:pt x="15424" y="42130"/>
                </a:lnTo>
                <a:lnTo>
                  <a:pt x="13751" y="42299"/>
                </a:lnTo>
                <a:close/>
              </a:path>
              <a:path w="270510" h="130810">
                <a:moveTo>
                  <a:pt x="71805" y="117044"/>
                </a:moveTo>
                <a:lnTo>
                  <a:pt x="44018" y="117044"/>
                </a:lnTo>
                <a:lnTo>
                  <a:pt x="47548" y="116354"/>
                </a:lnTo>
                <a:lnTo>
                  <a:pt x="53565" y="113591"/>
                </a:lnTo>
                <a:lnTo>
                  <a:pt x="64185" y="97061"/>
                </a:lnTo>
                <a:lnTo>
                  <a:pt x="64185" y="91290"/>
                </a:lnTo>
                <a:lnTo>
                  <a:pt x="40396" y="72381"/>
                </a:lnTo>
                <a:lnTo>
                  <a:pt x="34256" y="72381"/>
                </a:lnTo>
                <a:lnTo>
                  <a:pt x="34256" y="61239"/>
                </a:lnTo>
                <a:lnTo>
                  <a:pt x="61883" y="43128"/>
                </a:lnTo>
                <a:lnTo>
                  <a:pt x="61883" y="36620"/>
                </a:lnTo>
                <a:lnTo>
                  <a:pt x="44478" y="19614"/>
                </a:lnTo>
                <a:lnTo>
                  <a:pt x="71845" y="19614"/>
                </a:lnTo>
                <a:lnTo>
                  <a:pt x="72765" y="20873"/>
                </a:lnTo>
                <a:lnTo>
                  <a:pt x="76151" y="28532"/>
                </a:lnTo>
                <a:lnTo>
                  <a:pt x="76928" y="32430"/>
                </a:lnTo>
                <a:lnTo>
                  <a:pt x="76841" y="42299"/>
                </a:lnTo>
                <a:lnTo>
                  <a:pt x="56542" y="65198"/>
                </a:lnTo>
                <a:lnTo>
                  <a:pt x="64216" y="67286"/>
                </a:lnTo>
                <a:lnTo>
                  <a:pt x="69987" y="70770"/>
                </a:lnTo>
                <a:lnTo>
                  <a:pt x="77722" y="80531"/>
                </a:lnTo>
                <a:lnTo>
                  <a:pt x="79656" y="86655"/>
                </a:lnTo>
                <a:lnTo>
                  <a:pt x="79637" y="99701"/>
                </a:lnTo>
                <a:lnTo>
                  <a:pt x="78613" y="104628"/>
                </a:lnTo>
                <a:lnTo>
                  <a:pt x="74438" y="113530"/>
                </a:lnTo>
                <a:lnTo>
                  <a:pt x="71805" y="117044"/>
                </a:lnTo>
                <a:close/>
              </a:path>
              <a:path w="270510" h="130810">
                <a:moveTo>
                  <a:pt x="45553" y="130121"/>
                </a:moveTo>
                <a:lnTo>
                  <a:pt x="33888" y="130121"/>
                </a:lnTo>
                <a:lnTo>
                  <a:pt x="28547" y="129338"/>
                </a:lnTo>
                <a:lnTo>
                  <a:pt x="0" y="98719"/>
                </a:lnTo>
                <a:lnTo>
                  <a:pt x="6630" y="95864"/>
                </a:lnTo>
                <a:lnTo>
                  <a:pt x="8410" y="95127"/>
                </a:lnTo>
                <a:lnTo>
                  <a:pt x="10114" y="94912"/>
                </a:lnTo>
                <a:lnTo>
                  <a:pt x="13368" y="95526"/>
                </a:lnTo>
                <a:lnTo>
                  <a:pt x="14549" y="96447"/>
                </a:lnTo>
                <a:lnTo>
                  <a:pt x="16083" y="99701"/>
                </a:lnTo>
                <a:lnTo>
                  <a:pt x="19077" y="105825"/>
                </a:lnTo>
                <a:lnTo>
                  <a:pt x="35730" y="117044"/>
                </a:lnTo>
                <a:lnTo>
                  <a:pt x="71805" y="117044"/>
                </a:lnTo>
                <a:lnTo>
                  <a:pt x="71598" y="117321"/>
                </a:lnTo>
                <a:lnTo>
                  <a:pt x="64416" y="123583"/>
                </a:lnTo>
                <a:lnTo>
                  <a:pt x="60226" y="125977"/>
                </a:lnTo>
                <a:lnTo>
                  <a:pt x="50648" y="129292"/>
                </a:lnTo>
                <a:lnTo>
                  <a:pt x="45553" y="130121"/>
                </a:lnTo>
                <a:close/>
              </a:path>
              <a:path w="270510" h="130810">
                <a:moveTo>
                  <a:pt x="107709" y="42299"/>
                </a:moveTo>
                <a:lnTo>
                  <a:pt x="105560" y="41992"/>
                </a:lnTo>
                <a:lnTo>
                  <a:pt x="97548" y="40703"/>
                </a:lnTo>
                <a:lnTo>
                  <a:pt x="98285" y="35116"/>
                </a:lnTo>
                <a:lnTo>
                  <a:pt x="126479" y="7182"/>
                </a:lnTo>
                <a:lnTo>
                  <a:pt x="131222" y="6446"/>
                </a:lnTo>
                <a:lnTo>
                  <a:pt x="141413" y="6446"/>
                </a:lnTo>
                <a:lnTo>
                  <a:pt x="165976" y="19614"/>
                </a:lnTo>
                <a:lnTo>
                  <a:pt x="132603" y="19614"/>
                </a:lnTo>
                <a:lnTo>
                  <a:pt x="129933" y="20059"/>
                </a:lnTo>
                <a:lnTo>
                  <a:pt x="112620" y="39475"/>
                </a:lnTo>
                <a:lnTo>
                  <a:pt x="111776" y="40841"/>
                </a:lnTo>
                <a:lnTo>
                  <a:pt x="109381" y="42130"/>
                </a:lnTo>
                <a:lnTo>
                  <a:pt x="107709" y="42299"/>
                </a:lnTo>
                <a:close/>
              </a:path>
              <a:path w="270510" h="130810">
                <a:moveTo>
                  <a:pt x="174258" y="128832"/>
                </a:moveTo>
                <a:lnTo>
                  <a:pt x="95154" y="128832"/>
                </a:lnTo>
                <a:lnTo>
                  <a:pt x="95154" y="122539"/>
                </a:lnTo>
                <a:lnTo>
                  <a:pt x="95369" y="121419"/>
                </a:lnTo>
                <a:lnTo>
                  <a:pt x="96228" y="119024"/>
                </a:lnTo>
                <a:lnTo>
                  <a:pt x="96965" y="117935"/>
                </a:lnTo>
                <a:lnTo>
                  <a:pt x="98009" y="116952"/>
                </a:lnTo>
                <a:lnTo>
                  <a:pt x="135489" y="78275"/>
                </a:lnTo>
                <a:lnTo>
                  <a:pt x="156118" y="44724"/>
                </a:lnTo>
                <a:lnTo>
                  <a:pt x="156209" y="37111"/>
                </a:lnTo>
                <a:lnTo>
                  <a:pt x="155672" y="34042"/>
                </a:lnTo>
                <a:lnTo>
                  <a:pt x="138436" y="19614"/>
                </a:lnTo>
                <a:lnTo>
                  <a:pt x="165976" y="19614"/>
                </a:lnTo>
                <a:lnTo>
                  <a:pt x="167540" y="21840"/>
                </a:lnTo>
                <a:lnTo>
                  <a:pt x="171151" y="30189"/>
                </a:lnTo>
                <a:lnTo>
                  <a:pt x="172031" y="34809"/>
                </a:lnTo>
                <a:lnTo>
                  <a:pt x="172048" y="44724"/>
                </a:lnTo>
                <a:lnTo>
                  <a:pt x="171388" y="48883"/>
                </a:lnTo>
                <a:lnTo>
                  <a:pt x="116610" y="116400"/>
                </a:lnTo>
                <a:lnTo>
                  <a:pt x="173498" y="116400"/>
                </a:lnTo>
                <a:lnTo>
                  <a:pt x="173767" y="116661"/>
                </a:lnTo>
                <a:lnTo>
                  <a:pt x="174258" y="117935"/>
                </a:lnTo>
                <a:lnTo>
                  <a:pt x="174258" y="128832"/>
                </a:lnTo>
                <a:close/>
              </a:path>
              <a:path w="270510" h="130810">
                <a:moveTo>
                  <a:pt x="173498" y="116400"/>
                </a:moveTo>
                <a:lnTo>
                  <a:pt x="116610" y="116400"/>
                </a:lnTo>
                <a:lnTo>
                  <a:pt x="118943" y="115724"/>
                </a:lnTo>
                <a:lnTo>
                  <a:pt x="121292" y="115203"/>
                </a:lnTo>
                <a:lnTo>
                  <a:pt x="126019" y="114466"/>
                </a:lnTo>
                <a:lnTo>
                  <a:pt x="128275" y="114282"/>
                </a:lnTo>
                <a:lnTo>
                  <a:pt x="170483" y="114282"/>
                </a:lnTo>
                <a:lnTo>
                  <a:pt x="171803" y="114757"/>
                </a:lnTo>
                <a:lnTo>
                  <a:pt x="173498" y="116400"/>
                </a:lnTo>
                <a:close/>
              </a:path>
              <a:path w="270510" h="130810">
                <a:moveTo>
                  <a:pt x="235861" y="130213"/>
                </a:moveTo>
                <a:lnTo>
                  <a:pt x="223951" y="130213"/>
                </a:lnTo>
                <a:lnTo>
                  <a:pt x="218502" y="129369"/>
                </a:lnTo>
                <a:lnTo>
                  <a:pt x="189664" y="99455"/>
                </a:lnTo>
                <a:lnTo>
                  <a:pt x="189699" y="85581"/>
                </a:lnTo>
                <a:lnTo>
                  <a:pt x="191612" y="78950"/>
                </a:lnTo>
                <a:lnTo>
                  <a:pt x="199410" y="68391"/>
                </a:lnTo>
                <a:lnTo>
                  <a:pt x="205104" y="64646"/>
                </a:lnTo>
                <a:lnTo>
                  <a:pt x="212593" y="62436"/>
                </a:lnTo>
                <a:lnTo>
                  <a:pt x="206332" y="59980"/>
                </a:lnTo>
                <a:lnTo>
                  <a:pt x="201619" y="56266"/>
                </a:lnTo>
                <a:lnTo>
                  <a:pt x="195297" y="46320"/>
                </a:lnTo>
                <a:lnTo>
                  <a:pt x="193715" y="40396"/>
                </a:lnTo>
                <a:lnTo>
                  <a:pt x="193715" y="28854"/>
                </a:lnTo>
                <a:lnTo>
                  <a:pt x="219577" y="859"/>
                </a:lnTo>
                <a:lnTo>
                  <a:pt x="224503" y="0"/>
                </a:lnTo>
                <a:lnTo>
                  <a:pt x="235308" y="0"/>
                </a:lnTo>
                <a:lnTo>
                  <a:pt x="240236" y="859"/>
                </a:lnTo>
                <a:lnTo>
                  <a:pt x="249138" y="4297"/>
                </a:lnTo>
                <a:lnTo>
                  <a:pt x="252944" y="6676"/>
                </a:lnTo>
                <a:lnTo>
                  <a:pt x="258932" y="12431"/>
                </a:lnTo>
                <a:lnTo>
                  <a:pt x="226529" y="12431"/>
                </a:lnTo>
                <a:lnTo>
                  <a:pt x="223568" y="12999"/>
                </a:lnTo>
                <a:lnTo>
                  <a:pt x="209555" y="30849"/>
                </a:lnTo>
                <a:lnTo>
                  <a:pt x="209555" y="36681"/>
                </a:lnTo>
                <a:lnTo>
                  <a:pt x="226223" y="56358"/>
                </a:lnTo>
                <a:lnTo>
                  <a:pt x="257998" y="56358"/>
                </a:lnTo>
                <a:lnTo>
                  <a:pt x="253389" y="59980"/>
                </a:lnTo>
                <a:lnTo>
                  <a:pt x="247128" y="62436"/>
                </a:lnTo>
                <a:lnTo>
                  <a:pt x="254679" y="64646"/>
                </a:lnTo>
                <a:lnTo>
                  <a:pt x="260403" y="68391"/>
                </a:lnTo>
                <a:lnTo>
                  <a:pt x="261038" y="69250"/>
                </a:lnTo>
                <a:lnTo>
                  <a:pt x="226653" y="69250"/>
                </a:lnTo>
                <a:lnTo>
                  <a:pt x="223598" y="69711"/>
                </a:lnTo>
                <a:lnTo>
                  <a:pt x="206332" y="89295"/>
                </a:lnTo>
                <a:lnTo>
                  <a:pt x="206332" y="97153"/>
                </a:lnTo>
                <a:lnTo>
                  <a:pt x="226161" y="117413"/>
                </a:lnTo>
                <a:lnTo>
                  <a:pt x="262302" y="117413"/>
                </a:lnTo>
                <a:lnTo>
                  <a:pt x="255430" y="123567"/>
                </a:lnTo>
                <a:lnTo>
                  <a:pt x="251194" y="125992"/>
                </a:lnTo>
                <a:lnTo>
                  <a:pt x="241309" y="129369"/>
                </a:lnTo>
                <a:lnTo>
                  <a:pt x="235861" y="130213"/>
                </a:lnTo>
                <a:close/>
              </a:path>
              <a:path w="270510" h="130810">
                <a:moveTo>
                  <a:pt x="257998" y="56358"/>
                </a:moveTo>
                <a:lnTo>
                  <a:pt x="233590" y="56358"/>
                </a:lnTo>
                <a:lnTo>
                  <a:pt x="236736" y="55729"/>
                </a:lnTo>
                <a:lnTo>
                  <a:pt x="241954" y="53211"/>
                </a:lnTo>
                <a:lnTo>
                  <a:pt x="250258" y="36681"/>
                </a:lnTo>
                <a:lnTo>
                  <a:pt x="250258" y="30849"/>
                </a:lnTo>
                <a:lnTo>
                  <a:pt x="233283" y="12431"/>
                </a:lnTo>
                <a:lnTo>
                  <a:pt x="258932" y="12431"/>
                </a:lnTo>
                <a:lnTo>
                  <a:pt x="259268" y="12754"/>
                </a:lnTo>
                <a:lnTo>
                  <a:pt x="261723" y="16315"/>
                </a:lnTo>
                <a:lnTo>
                  <a:pt x="265222" y="24480"/>
                </a:lnTo>
                <a:lnTo>
                  <a:pt x="266097" y="28854"/>
                </a:lnTo>
                <a:lnTo>
                  <a:pt x="266097" y="40396"/>
                </a:lnTo>
                <a:lnTo>
                  <a:pt x="264501" y="46320"/>
                </a:lnTo>
                <a:lnTo>
                  <a:pt x="258115" y="56266"/>
                </a:lnTo>
                <a:close/>
              </a:path>
              <a:path w="270510" h="130810">
                <a:moveTo>
                  <a:pt x="262302" y="117413"/>
                </a:moveTo>
                <a:lnTo>
                  <a:pt x="233590" y="117413"/>
                </a:lnTo>
                <a:lnTo>
                  <a:pt x="236891" y="116830"/>
                </a:lnTo>
                <a:lnTo>
                  <a:pt x="242722" y="114497"/>
                </a:lnTo>
                <a:lnTo>
                  <a:pt x="253389" y="97153"/>
                </a:lnTo>
                <a:lnTo>
                  <a:pt x="253389" y="89295"/>
                </a:lnTo>
                <a:lnTo>
                  <a:pt x="233098" y="69250"/>
                </a:lnTo>
                <a:lnTo>
                  <a:pt x="261038" y="69250"/>
                </a:lnTo>
                <a:lnTo>
                  <a:pt x="268200" y="78950"/>
                </a:lnTo>
                <a:lnTo>
                  <a:pt x="270114" y="85581"/>
                </a:lnTo>
                <a:lnTo>
                  <a:pt x="270150" y="99455"/>
                </a:lnTo>
                <a:lnTo>
                  <a:pt x="269167" y="104459"/>
                </a:lnTo>
                <a:lnTo>
                  <a:pt x="265239" y="113422"/>
                </a:lnTo>
                <a:lnTo>
                  <a:pt x="262491" y="117244"/>
                </a:lnTo>
                <a:lnTo>
                  <a:pt x="262302" y="117413"/>
                </a:lnTo>
                <a:close/>
              </a:path>
            </a:pathLst>
          </a:custGeom>
          <a:solidFill>
            <a:srgbClr val="000000"/>
          </a:solidFill>
        </p:spPr>
        <p:txBody>
          <a:bodyPr wrap="square" lIns="0" tIns="0" rIns="0" bIns="0" rtlCol="0"/>
          <a:lstStyle/>
          <a:p>
            <a:endParaRPr/>
          </a:p>
        </p:txBody>
      </p:sp>
      <p:sp>
        <p:nvSpPr>
          <p:cNvPr id="48" name="object 48"/>
          <p:cNvSpPr/>
          <p:nvPr/>
        </p:nvSpPr>
        <p:spPr>
          <a:xfrm>
            <a:off x="4693547" y="6077561"/>
            <a:ext cx="264160" cy="128905"/>
          </a:xfrm>
          <a:custGeom>
            <a:avLst/>
            <a:gdLst/>
            <a:ahLst/>
            <a:cxnLst/>
            <a:rect l="l" t="t" r="r" b="b"/>
            <a:pathLst>
              <a:path w="264160" h="128904">
                <a:moveTo>
                  <a:pt x="9162" y="46121"/>
                </a:moveTo>
                <a:lnTo>
                  <a:pt x="6400" y="45323"/>
                </a:lnTo>
                <a:lnTo>
                  <a:pt x="5433" y="44724"/>
                </a:lnTo>
                <a:lnTo>
                  <a:pt x="4880" y="43926"/>
                </a:lnTo>
                <a:lnTo>
                  <a:pt x="0" y="37203"/>
                </a:lnTo>
                <a:lnTo>
                  <a:pt x="35270" y="5985"/>
                </a:lnTo>
                <a:lnTo>
                  <a:pt x="47794" y="5985"/>
                </a:lnTo>
                <a:lnTo>
                  <a:pt x="47794" y="26429"/>
                </a:lnTo>
                <a:lnTo>
                  <a:pt x="32599" y="26429"/>
                </a:lnTo>
                <a:lnTo>
                  <a:pt x="12063" y="44478"/>
                </a:lnTo>
                <a:lnTo>
                  <a:pt x="10590" y="45706"/>
                </a:lnTo>
                <a:lnTo>
                  <a:pt x="9162" y="46121"/>
                </a:lnTo>
                <a:close/>
              </a:path>
              <a:path w="264160" h="128904">
                <a:moveTo>
                  <a:pt x="47794" y="115571"/>
                </a:moveTo>
                <a:lnTo>
                  <a:pt x="32323" y="115571"/>
                </a:lnTo>
                <a:lnTo>
                  <a:pt x="32415" y="29008"/>
                </a:lnTo>
                <a:lnTo>
                  <a:pt x="32599" y="26429"/>
                </a:lnTo>
                <a:lnTo>
                  <a:pt x="47794" y="26429"/>
                </a:lnTo>
                <a:lnTo>
                  <a:pt x="47794" y="115571"/>
                </a:lnTo>
                <a:close/>
              </a:path>
              <a:path w="264160" h="128904">
                <a:moveTo>
                  <a:pt x="70816" y="127358"/>
                </a:moveTo>
                <a:lnTo>
                  <a:pt x="7182" y="127358"/>
                </a:lnTo>
                <a:lnTo>
                  <a:pt x="7182" y="115571"/>
                </a:lnTo>
                <a:lnTo>
                  <a:pt x="70816" y="115571"/>
                </a:lnTo>
                <a:lnTo>
                  <a:pt x="70816" y="127358"/>
                </a:lnTo>
                <a:close/>
              </a:path>
              <a:path w="264160" h="128904">
                <a:moveTo>
                  <a:pt x="112129" y="127358"/>
                </a:moveTo>
                <a:lnTo>
                  <a:pt x="98745" y="127358"/>
                </a:lnTo>
                <a:lnTo>
                  <a:pt x="147921" y="27995"/>
                </a:lnTo>
                <a:lnTo>
                  <a:pt x="149394" y="25109"/>
                </a:lnTo>
                <a:lnTo>
                  <a:pt x="151052" y="22623"/>
                </a:lnTo>
                <a:lnTo>
                  <a:pt x="152893" y="20535"/>
                </a:lnTo>
                <a:lnTo>
                  <a:pt x="90887" y="20535"/>
                </a:lnTo>
                <a:lnTo>
                  <a:pt x="89997" y="20167"/>
                </a:lnTo>
                <a:lnTo>
                  <a:pt x="88523" y="18694"/>
                </a:lnTo>
                <a:lnTo>
                  <a:pt x="88155" y="17834"/>
                </a:lnTo>
                <a:lnTo>
                  <a:pt x="88155" y="6354"/>
                </a:lnTo>
                <a:lnTo>
                  <a:pt x="168641" y="6354"/>
                </a:lnTo>
                <a:lnTo>
                  <a:pt x="168641" y="15133"/>
                </a:lnTo>
                <a:lnTo>
                  <a:pt x="168426" y="16744"/>
                </a:lnTo>
                <a:lnTo>
                  <a:pt x="167566" y="19261"/>
                </a:lnTo>
                <a:lnTo>
                  <a:pt x="167137" y="20320"/>
                </a:lnTo>
                <a:lnTo>
                  <a:pt x="166707" y="21180"/>
                </a:lnTo>
                <a:lnTo>
                  <a:pt x="118360" y="121925"/>
                </a:lnTo>
                <a:lnTo>
                  <a:pt x="117623" y="123399"/>
                </a:lnTo>
                <a:lnTo>
                  <a:pt x="116580" y="124673"/>
                </a:lnTo>
                <a:lnTo>
                  <a:pt x="113879" y="126821"/>
                </a:lnTo>
                <a:lnTo>
                  <a:pt x="112129" y="127358"/>
                </a:lnTo>
                <a:close/>
              </a:path>
              <a:path w="264160" h="128904">
                <a:moveTo>
                  <a:pt x="228802" y="128740"/>
                </a:moveTo>
                <a:lnTo>
                  <a:pt x="216645" y="128740"/>
                </a:lnTo>
                <a:lnTo>
                  <a:pt x="211166" y="127711"/>
                </a:lnTo>
                <a:lnTo>
                  <a:pt x="183970" y="97813"/>
                </a:lnTo>
                <a:lnTo>
                  <a:pt x="183033" y="79595"/>
                </a:lnTo>
                <a:lnTo>
                  <a:pt x="184185" y="73671"/>
                </a:lnTo>
                <a:lnTo>
                  <a:pt x="226959" y="3867"/>
                </a:lnTo>
                <a:lnTo>
                  <a:pt x="233651" y="0"/>
                </a:lnTo>
                <a:lnTo>
                  <a:pt x="249981" y="0"/>
                </a:lnTo>
                <a:lnTo>
                  <a:pt x="214804" y="47609"/>
                </a:lnTo>
                <a:lnTo>
                  <a:pt x="212976" y="50142"/>
                </a:lnTo>
                <a:lnTo>
                  <a:pt x="211196" y="52536"/>
                </a:lnTo>
                <a:lnTo>
                  <a:pt x="210353" y="53718"/>
                </a:lnTo>
                <a:lnTo>
                  <a:pt x="209555" y="54885"/>
                </a:lnTo>
                <a:lnTo>
                  <a:pt x="248458" y="54885"/>
                </a:lnTo>
                <a:lnTo>
                  <a:pt x="249936" y="55851"/>
                </a:lnTo>
                <a:lnTo>
                  <a:pt x="255692" y="61607"/>
                </a:lnTo>
                <a:lnTo>
                  <a:pt x="219440" y="61607"/>
                </a:lnTo>
                <a:lnTo>
                  <a:pt x="216047" y="62328"/>
                </a:lnTo>
                <a:lnTo>
                  <a:pt x="198740" y="84230"/>
                </a:lnTo>
                <a:lnTo>
                  <a:pt x="198823" y="93040"/>
                </a:lnTo>
                <a:lnTo>
                  <a:pt x="218640" y="115387"/>
                </a:lnTo>
                <a:lnTo>
                  <a:pt x="253563" y="115387"/>
                </a:lnTo>
                <a:lnTo>
                  <a:pt x="248646" y="120513"/>
                </a:lnTo>
                <a:lnTo>
                  <a:pt x="244350" y="123445"/>
                </a:lnTo>
                <a:lnTo>
                  <a:pt x="234343" y="127681"/>
                </a:lnTo>
                <a:lnTo>
                  <a:pt x="228802" y="128740"/>
                </a:lnTo>
                <a:close/>
              </a:path>
              <a:path w="264160" h="128904">
                <a:moveTo>
                  <a:pt x="248458" y="54885"/>
                </a:moveTo>
                <a:lnTo>
                  <a:pt x="209555" y="54885"/>
                </a:lnTo>
                <a:lnTo>
                  <a:pt x="212194" y="53104"/>
                </a:lnTo>
                <a:lnTo>
                  <a:pt x="215111" y="51723"/>
                </a:lnTo>
                <a:lnTo>
                  <a:pt x="221495" y="49758"/>
                </a:lnTo>
                <a:lnTo>
                  <a:pt x="224934" y="49267"/>
                </a:lnTo>
                <a:lnTo>
                  <a:pt x="233283" y="49267"/>
                </a:lnTo>
                <a:lnTo>
                  <a:pt x="237734" y="50096"/>
                </a:lnTo>
                <a:lnTo>
                  <a:pt x="246206" y="53411"/>
                </a:lnTo>
                <a:lnTo>
                  <a:pt x="248458" y="54885"/>
                </a:lnTo>
                <a:close/>
              </a:path>
              <a:path w="264160" h="128904">
                <a:moveTo>
                  <a:pt x="253563" y="115387"/>
                </a:moveTo>
                <a:lnTo>
                  <a:pt x="226192" y="115387"/>
                </a:lnTo>
                <a:lnTo>
                  <a:pt x="229600" y="114696"/>
                </a:lnTo>
                <a:lnTo>
                  <a:pt x="235738" y="111934"/>
                </a:lnTo>
                <a:lnTo>
                  <a:pt x="247403" y="92273"/>
                </a:lnTo>
                <a:lnTo>
                  <a:pt x="247403" y="84230"/>
                </a:lnTo>
                <a:lnTo>
                  <a:pt x="226806" y="61607"/>
                </a:lnTo>
                <a:lnTo>
                  <a:pt x="255692" y="61607"/>
                </a:lnTo>
                <a:lnTo>
                  <a:pt x="263611" y="93040"/>
                </a:lnTo>
                <a:lnTo>
                  <a:pt x="262614" y="98489"/>
                </a:lnTo>
                <a:lnTo>
                  <a:pt x="258623" y="108618"/>
                </a:lnTo>
                <a:lnTo>
                  <a:pt x="255830" y="113023"/>
                </a:lnTo>
                <a:lnTo>
                  <a:pt x="253563" y="115387"/>
                </a:lnTo>
                <a:close/>
              </a:path>
            </a:pathLst>
          </a:custGeom>
          <a:solidFill>
            <a:srgbClr val="000000"/>
          </a:solidFill>
        </p:spPr>
        <p:txBody>
          <a:bodyPr wrap="square" lIns="0" tIns="0" rIns="0" bIns="0" rtlCol="0"/>
          <a:lstStyle/>
          <a:p>
            <a:endParaRPr/>
          </a:p>
        </p:txBody>
      </p:sp>
      <p:sp>
        <p:nvSpPr>
          <p:cNvPr id="49" name="object 49"/>
          <p:cNvSpPr/>
          <p:nvPr/>
        </p:nvSpPr>
        <p:spPr>
          <a:xfrm>
            <a:off x="6027007" y="6077561"/>
            <a:ext cx="271780" cy="128905"/>
          </a:xfrm>
          <a:custGeom>
            <a:avLst/>
            <a:gdLst/>
            <a:ahLst/>
            <a:cxnLst/>
            <a:rect l="l" t="t" r="r" b="b"/>
            <a:pathLst>
              <a:path w="271779" h="128904">
                <a:moveTo>
                  <a:pt x="12554" y="40826"/>
                </a:moveTo>
                <a:lnTo>
                  <a:pt x="10406" y="40519"/>
                </a:lnTo>
                <a:lnTo>
                  <a:pt x="2394" y="39229"/>
                </a:lnTo>
                <a:lnTo>
                  <a:pt x="3130" y="33643"/>
                </a:lnTo>
                <a:lnTo>
                  <a:pt x="31325" y="5709"/>
                </a:lnTo>
                <a:lnTo>
                  <a:pt x="36068" y="4972"/>
                </a:lnTo>
                <a:lnTo>
                  <a:pt x="46259" y="4972"/>
                </a:lnTo>
                <a:lnTo>
                  <a:pt x="70821" y="18141"/>
                </a:lnTo>
                <a:lnTo>
                  <a:pt x="37449" y="18141"/>
                </a:lnTo>
                <a:lnTo>
                  <a:pt x="34778" y="18586"/>
                </a:lnTo>
                <a:lnTo>
                  <a:pt x="17466" y="38001"/>
                </a:lnTo>
                <a:lnTo>
                  <a:pt x="16622" y="39367"/>
                </a:lnTo>
                <a:lnTo>
                  <a:pt x="14227" y="40657"/>
                </a:lnTo>
                <a:lnTo>
                  <a:pt x="12554" y="40826"/>
                </a:lnTo>
                <a:close/>
              </a:path>
              <a:path w="271779" h="128904">
                <a:moveTo>
                  <a:pt x="79104" y="127358"/>
                </a:moveTo>
                <a:lnTo>
                  <a:pt x="0" y="127358"/>
                </a:lnTo>
                <a:lnTo>
                  <a:pt x="0" y="121066"/>
                </a:lnTo>
                <a:lnTo>
                  <a:pt x="214" y="119945"/>
                </a:lnTo>
                <a:lnTo>
                  <a:pt x="1074" y="117551"/>
                </a:lnTo>
                <a:lnTo>
                  <a:pt x="1811" y="116461"/>
                </a:lnTo>
                <a:lnTo>
                  <a:pt x="2854" y="115479"/>
                </a:lnTo>
                <a:lnTo>
                  <a:pt x="40334" y="76802"/>
                </a:lnTo>
                <a:lnTo>
                  <a:pt x="60963" y="43251"/>
                </a:lnTo>
                <a:lnTo>
                  <a:pt x="61054" y="35638"/>
                </a:lnTo>
                <a:lnTo>
                  <a:pt x="60517" y="32568"/>
                </a:lnTo>
                <a:lnTo>
                  <a:pt x="43281" y="18141"/>
                </a:lnTo>
                <a:lnTo>
                  <a:pt x="70821" y="18141"/>
                </a:lnTo>
                <a:lnTo>
                  <a:pt x="72386" y="20367"/>
                </a:lnTo>
                <a:lnTo>
                  <a:pt x="75997" y="28716"/>
                </a:lnTo>
                <a:lnTo>
                  <a:pt x="76876" y="33336"/>
                </a:lnTo>
                <a:lnTo>
                  <a:pt x="76894" y="43251"/>
                </a:lnTo>
                <a:lnTo>
                  <a:pt x="76234" y="47410"/>
                </a:lnTo>
                <a:lnTo>
                  <a:pt x="21456" y="114926"/>
                </a:lnTo>
                <a:lnTo>
                  <a:pt x="78343" y="114926"/>
                </a:lnTo>
                <a:lnTo>
                  <a:pt x="78613" y="115187"/>
                </a:lnTo>
                <a:lnTo>
                  <a:pt x="79104" y="116461"/>
                </a:lnTo>
                <a:lnTo>
                  <a:pt x="79104" y="127358"/>
                </a:lnTo>
                <a:close/>
              </a:path>
              <a:path w="271779" h="128904">
                <a:moveTo>
                  <a:pt x="78343" y="114926"/>
                </a:moveTo>
                <a:lnTo>
                  <a:pt x="21456" y="114926"/>
                </a:lnTo>
                <a:lnTo>
                  <a:pt x="23789" y="114251"/>
                </a:lnTo>
                <a:lnTo>
                  <a:pt x="26137" y="113729"/>
                </a:lnTo>
                <a:lnTo>
                  <a:pt x="30865" y="112993"/>
                </a:lnTo>
                <a:lnTo>
                  <a:pt x="33121" y="112808"/>
                </a:lnTo>
                <a:lnTo>
                  <a:pt x="75328" y="112808"/>
                </a:lnTo>
                <a:lnTo>
                  <a:pt x="76648" y="113284"/>
                </a:lnTo>
                <a:lnTo>
                  <a:pt x="78343" y="114926"/>
                </a:lnTo>
                <a:close/>
              </a:path>
              <a:path w="271779" h="128904">
                <a:moveTo>
                  <a:pt x="119956" y="127358"/>
                </a:moveTo>
                <a:lnTo>
                  <a:pt x="106573" y="127358"/>
                </a:lnTo>
                <a:lnTo>
                  <a:pt x="155748" y="27995"/>
                </a:lnTo>
                <a:lnTo>
                  <a:pt x="157222" y="25109"/>
                </a:lnTo>
                <a:lnTo>
                  <a:pt x="158879" y="22623"/>
                </a:lnTo>
                <a:lnTo>
                  <a:pt x="160721" y="20535"/>
                </a:lnTo>
                <a:lnTo>
                  <a:pt x="98715" y="20535"/>
                </a:lnTo>
                <a:lnTo>
                  <a:pt x="97824" y="20167"/>
                </a:lnTo>
                <a:lnTo>
                  <a:pt x="96351" y="18694"/>
                </a:lnTo>
                <a:lnTo>
                  <a:pt x="95983" y="17834"/>
                </a:lnTo>
                <a:lnTo>
                  <a:pt x="95983" y="6354"/>
                </a:lnTo>
                <a:lnTo>
                  <a:pt x="176468" y="6354"/>
                </a:lnTo>
                <a:lnTo>
                  <a:pt x="176468" y="15133"/>
                </a:lnTo>
                <a:lnTo>
                  <a:pt x="176253" y="16744"/>
                </a:lnTo>
                <a:lnTo>
                  <a:pt x="175394" y="19261"/>
                </a:lnTo>
                <a:lnTo>
                  <a:pt x="174964" y="20320"/>
                </a:lnTo>
                <a:lnTo>
                  <a:pt x="174534" y="21180"/>
                </a:lnTo>
                <a:lnTo>
                  <a:pt x="126188" y="121925"/>
                </a:lnTo>
                <a:lnTo>
                  <a:pt x="125451" y="123399"/>
                </a:lnTo>
                <a:lnTo>
                  <a:pt x="124407" y="124673"/>
                </a:lnTo>
                <a:lnTo>
                  <a:pt x="121706" y="126821"/>
                </a:lnTo>
                <a:lnTo>
                  <a:pt x="119956" y="127358"/>
                </a:lnTo>
                <a:close/>
              </a:path>
              <a:path w="271779" h="128904">
                <a:moveTo>
                  <a:pt x="236629" y="128740"/>
                </a:moveTo>
                <a:lnTo>
                  <a:pt x="224472" y="128740"/>
                </a:lnTo>
                <a:lnTo>
                  <a:pt x="218994" y="127711"/>
                </a:lnTo>
                <a:lnTo>
                  <a:pt x="191798" y="97813"/>
                </a:lnTo>
                <a:lnTo>
                  <a:pt x="190860" y="79595"/>
                </a:lnTo>
                <a:lnTo>
                  <a:pt x="192013" y="73671"/>
                </a:lnTo>
                <a:lnTo>
                  <a:pt x="234787" y="3867"/>
                </a:lnTo>
                <a:lnTo>
                  <a:pt x="241478" y="0"/>
                </a:lnTo>
                <a:lnTo>
                  <a:pt x="257809" y="0"/>
                </a:lnTo>
                <a:lnTo>
                  <a:pt x="222632" y="47609"/>
                </a:lnTo>
                <a:lnTo>
                  <a:pt x="220804" y="50142"/>
                </a:lnTo>
                <a:lnTo>
                  <a:pt x="219024" y="52536"/>
                </a:lnTo>
                <a:lnTo>
                  <a:pt x="218181" y="53718"/>
                </a:lnTo>
                <a:lnTo>
                  <a:pt x="217383" y="54885"/>
                </a:lnTo>
                <a:lnTo>
                  <a:pt x="256286" y="54885"/>
                </a:lnTo>
                <a:lnTo>
                  <a:pt x="257764" y="55851"/>
                </a:lnTo>
                <a:lnTo>
                  <a:pt x="263519" y="61607"/>
                </a:lnTo>
                <a:lnTo>
                  <a:pt x="227267" y="61607"/>
                </a:lnTo>
                <a:lnTo>
                  <a:pt x="223874" y="62328"/>
                </a:lnTo>
                <a:lnTo>
                  <a:pt x="206568" y="84230"/>
                </a:lnTo>
                <a:lnTo>
                  <a:pt x="206650" y="93040"/>
                </a:lnTo>
                <a:lnTo>
                  <a:pt x="226468" y="115387"/>
                </a:lnTo>
                <a:lnTo>
                  <a:pt x="261390" y="115387"/>
                </a:lnTo>
                <a:lnTo>
                  <a:pt x="256474" y="120513"/>
                </a:lnTo>
                <a:lnTo>
                  <a:pt x="252177" y="123445"/>
                </a:lnTo>
                <a:lnTo>
                  <a:pt x="242170" y="127681"/>
                </a:lnTo>
                <a:lnTo>
                  <a:pt x="236629" y="128740"/>
                </a:lnTo>
                <a:close/>
              </a:path>
              <a:path w="271779" h="128904">
                <a:moveTo>
                  <a:pt x="256286" y="54885"/>
                </a:moveTo>
                <a:lnTo>
                  <a:pt x="217383" y="54885"/>
                </a:lnTo>
                <a:lnTo>
                  <a:pt x="220021" y="53104"/>
                </a:lnTo>
                <a:lnTo>
                  <a:pt x="222939" y="51723"/>
                </a:lnTo>
                <a:lnTo>
                  <a:pt x="229323" y="49758"/>
                </a:lnTo>
                <a:lnTo>
                  <a:pt x="232761" y="49267"/>
                </a:lnTo>
                <a:lnTo>
                  <a:pt x="241110" y="49267"/>
                </a:lnTo>
                <a:lnTo>
                  <a:pt x="245561" y="50096"/>
                </a:lnTo>
                <a:lnTo>
                  <a:pt x="254033" y="53411"/>
                </a:lnTo>
                <a:lnTo>
                  <a:pt x="256286" y="54885"/>
                </a:lnTo>
                <a:close/>
              </a:path>
              <a:path w="271779" h="128904">
                <a:moveTo>
                  <a:pt x="261390" y="115387"/>
                </a:moveTo>
                <a:lnTo>
                  <a:pt x="234019" y="115387"/>
                </a:lnTo>
                <a:lnTo>
                  <a:pt x="237427" y="114696"/>
                </a:lnTo>
                <a:lnTo>
                  <a:pt x="243566" y="111934"/>
                </a:lnTo>
                <a:lnTo>
                  <a:pt x="255231" y="92273"/>
                </a:lnTo>
                <a:lnTo>
                  <a:pt x="255231" y="84230"/>
                </a:lnTo>
                <a:lnTo>
                  <a:pt x="234634" y="61607"/>
                </a:lnTo>
                <a:lnTo>
                  <a:pt x="263519" y="61607"/>
                </a:lnTo>
                <a:lnTo>
                  <a:pt x="271439" y="93040"/>
                </a:lnTo>
                <a:lnTo>
                  <a:pt x="270441" y="98489"/>
                </a:lnTo>
                <a:lnTo>
                  <a:pt x="266450" y="108618"/>
                </a:lnTo>
                <a:lnTo>
                  <a:pt x="263657" y="113023"/>
                </a:lnTo>
                <a:lnTo>
                  <a:pt x="261390" y="115387"/>
                </a:lnTo>
                <a:close/>
              </a:path>
            </a:pathLst>
          </a:custGeom>
          <a:solidFill>
            <a:srgbClr val="000000"/>
          </a:solidFill>
        </p:spPr>
        <p:txBody>
          <a:bodyPr wrap="square" lIns="0" tIns="0" rIns="0" bIns="0" rtlCol="0"/>
          <a:lstStyle/>
          <a:p>
            <a:endParaRPr/>
          </a:p>
        </p:txBody>
      </p:sp>
      <p:sp>
        <p:nvSpPr>
          <p:cNvPr id="50" name="object 50"/>
          <p:cNvSpPr/>
          <p:nvPr/>
        </p:nvSpPr>
        <p:spPr>
          <a:xfrm>
            <a:off x="7368251" y="6077561"/>
            <a:ext cx="272415" cy="128905"/>
          </a:xfrm>
          <a:custGeom>
            <a:avLst/>
            <a:gdLst/>
            <a:ahLst/>
            <a:cxnLst/>
            <a:rect l="l" t="t" r="r" b="b"/>
            <a:pathLst>
              <a:path w="272415" h="128904">
                <a:moveTo>
                  <a:pt x="13751" y="40826"/>
                </a:moveTo>
                <a:lnTo>
                  <a:pt x="11603" y="40519"/>
                </a:lnTo>
                <a:lnTo>
                  <a:pt x="3499" y="39229"/>
                </a:lnTo>
                <a:lnTo>
                  <a:pt x="4297" y="33643"/>
                </a:lnTo>
                <a:lnTo>
                  <a:pt x="32522" y="5709"/>
                </a:lnTo>
                <a:lnTo>
                  <a:pt x="37265" y="4972"/>
                </a:lnTo>
                <a:lnTo>
                  <a:pt x="47456" y="4972"/>
                </a:lnTo>
                <a:lnTo>
                  <a:pt x="71845" y="18141"/>
                </a:lnTo>
                <a:lnTo>
                  <a:pt x="38585" y="18141"/>
                </a:lnTo>
                <a:lnTo>
                  <a:pt x="35899" y="18586"/>
                </a:lnTo>
                <a:lnTo>
                  <a:pt x="18663" y="38001"/>
                </a:lnTo>
                <a:lnTo>
                  <a:pt x="17819" y="39367"/>
                </a:lnTo>
                <a:lnTo>
                  <a:pt x="15424" y="40657"/>
                </a:lnTo>
                <a:lnTo>
                  <a:pt x="13751" y="40826"/>
                </a:lnTo>
                <a:close/>
              </a:path>
              <a:path w="272415" h="128904">
                <a:moveTo>
                  <a:pt x="71805" y="115571"/>
                </a:moveTo>
                <a:lnTo>
                  <a:pt x="44018" y="115571"/>
                </a:lnTo>
                <a:lnTo>
                  <a:pt x="47548" y="114880"/>
                </a:lnTo>
                <a:lnTo>
                  <a:pt x="53565" y="112118"/>
                </a:lnTo>
                <a:lnTo>
                  <a:pt x="64185" y="95588"/>
                </a:lnTo>
                <a:lnTo>
                  <a:pt x="64185" y="89817"/>
                </a:lnTo>
                <a:lnTo>
                  <a:pt x="40396" y="70908"/>
                </a:lnTo>
                <a:lnTo>
                  <a:pt x="34256" y="70908"/>
                </a:lnTo>
                <a:lnTo>
                  <a:pt x="34256" y="59765"/>
                </a:lnTo>
                <a:lnTo>
                  <a:pt x="61883" y="41654"/>
                </a:lnTo>
                <a:lnTo>
                  <a:pt x="61883" y="35147"/>
                </a:lnTo>
                <a:lnTo>
                  <a:pt x="44478" y="18141"/>
                </a:lnTo>
                <a:lnTo>
                  <a:pt x="71845" y="18141"/>
                </a:lnTo>
                <a:lnTo>
                  <a:pt x="72765" y="19400"/>
                </a:lnTo>
                <a:lnTo>
                  <a:pt x="76151" y="27058"/>
                </a:lnTo>
                <a:lnTo>
                  <a:pt x="76928" y="30957"/>
                </a:lnTo>
                <a:lnTo>
                  <a:pt x="76841" y="40826"/>
                </a:lnTo>
                <a:lnTo>
                  <a:pt x="56542" y="63725"/>
                </a:lnTo>
                <a:lnTo>
                  <a:pt x="64216" y="65812"/>
                </a:lnTo>
                <a:lnTo>
                  <a:pt x="69987" y="69296"/>
                </a:lnTo>
                <a:lnTo>
                  <a:pt x="77722" y="79058"/>
                </a:lnTo>
                <a:lnTo>
                  <a:pt x="79656" y="85182"/>
                </a:lnTo>
                <a:lnTo>
                  <a:pt x="79637" y="98228"/>
                </a:lnTo>
                <a:lnTo>
                  <a:pt x="78613" y="103154"/>
                </a:lnTo>
                <a:lnTo>
                  <a:pt x="74438" y="112056"/>
                </a:lnTo>
                <a:lnTo>
                  <a:pt x="71805" y="115571"/>
                </a:lnTo>
                <a:close/>
              </a:path>
              <a:path w="272415" h="128904">
                <a:moveTo>
                  <a:pt x="45553" y="128648"/>
                </a:moveTo>
                <a:lnTo>
                  <a:pt x="33888" y="128648"/>
                </a:lnTo>
                <a:lnTo>
                  <a:pt x="28547" y="127865"/>
                </a:lnTo>
                <a:lnTo>
                  <a:pt x="0" y="97245"/>
                </a:lnTo>
                <a:lnTo>
                  <a:pt x="6630" y="94391"/>
                </a:lnTo>
                <a:lnTo>
                  <a:pt x="8410" y="93654"/>
                </a:lnTo>
                <a:lnTo>
                  <a:pt x="10114" y="93439"/>
                </a:lnTo>
                <a:lnTo>
                  <a:pt x="13368" y="94053"/>
                </a:lnTo>
                <a:lnTo>
                  <a:pt x="14549" y="94974"/>
                </a:lnTo>
                <a:lnTo>
                  <a:pt x="16083" y="98228"/>
                </a:lnTo>
                <a:lnTo>
                  <a:pt x="19077" y="104352"/>
                </a:lnTo>
                <a:lnTo>
                  <a:pt x="35730" y="115571"/>
                </a:lnTo>
                <a:lnTo>
                  <a:pt x="71805" y="115571"/>
                </a:lnTo>
                <a:lnTo>
                  <a:pt x="71598" y="115847"/>
                </a:lnTo>
                <a:lnTo>
                  <a:pt x="64416" y="122109"/>
                </a:lnTo>
                <a:lnTo>
                  <a:pt x="60226" y="124504"/>
                </a:lnTo>
                <a:lnTo>
                  <a:pt x="50648" y="127819"/>
                </a:lnTo>
                <a:lnTo>
                  <a:pt x="45553" y="128648"/>
                </a:lnTo>
                <a:close/>
              </a:path>
              <a:path w="272415" h="128904">
                <a:moveTo>
                  <a:pt x="111840" y="65935"/>
                </a:moveTo>
                <a:lnTo>
                  <a:pt x="102262" y="62988"/>
                </a:lnTo>
                <a:lnTo>
                  <a:pt x="111840" y="6354"/>
                </a:lnTo>
                <a:lnTo>
                  <a:pt x="168198" y="6354"/>
                </a:lnTo>
                <a:lnTo>
                  <a:pt x="168198" y="15225"/>
                </a:lnTo>
                <a:lnTo>
                  <a:pt x="167507" y="17005"/>
                </a:lnTo>
                <a:lnTo>
                  <a:pt x="164745" y="19829"/>
                </a:lnTo>
                <a:lnTo>
                  <a:pt x="162427" y="20535"/>
                </a:lnTo>
                <a:lnTo>
                  <a:pt x="122614" y="20535"/>
                </a:lnTo>
                <a:lnTo>
                  <a:pt x="117365" y="51845"/>
                </a:lnTo>
                <a:lnTo>
                  <a:pt x="148124" y="51845"/>
                </a:lnTo>
                <a:lnTo>
                  <a:pt x="155060" y="54593"/>
                </a:lnTo>
                <a:lnTo>
                  <a:pt x="159020" y="57156"/>
                </a:lnTo>
                <a:lnTo>
                  <a:pt x="164381" y="62620"/>
                </a:lnTo>
                <a:lnTo>
                  <a:pt x="124855" y="62620"/>
                </a:lnTo>
                <a:lnTo>
                  <a:pt x="118531" y="63725"/>
                </a:lnTo>
                <a:lnTo>
                  <a:pt x="111840" y="65935"/>
                </a:lnTo>
                <a:close/>
              </a:path>
              <a:path w="272415" h="128904">
                <a:moveTo>
                  <a:pt x="148124" y="51845"/>
                </a:moveTo>
                <a:lnTo>
                  <a:pt x="117365" y="51845"/>
                </a:lnTo>
                <a:lnTo>
                  <a:pt x="120434" y="51170"/>
                </a:lnTo>
                <a:lnTo>
                  <a:pt x="123335" y="50679"/>
                </a:lnTo>
                <a:lnTo>
                  <a:pt x="128799" y="50065"/>
                </a:lnTo>
                <a:lnTo>
                  <a:pt x="131454" y="49912"/>
                </a:lnTo>
                <a:lnTo>
                  <a:pt x="140172" y="49912"/>
                </a:lnTo>
                <a:lnTo>
                  <a:pt x="145605" y="50848"/>
                </a:lnTo>
                <a:lnTo>
                  <a:pt x="148124" y="51845"/>
                </a:lnTo>
                <a:close/>
              </a:path>
              <a:path w="272415" h="128904">
                <a:moveTo>
                  <a:pt x="161410" y="115479"/>
                </a:moveTo>
                <a:lnTo>
                  <a:pt x="134033" y="115479"/>
                </a:lnTo>
                <a:lnTo>
                  <a:pt x="137686" y="114804"/>
                </a:lnTo>
                <a:lnTo>
                  <a:pt x="144193" y="112102"/>
                </a:lnTo>
                <a:lnTo>
                  <a:pt x="156318" y="91505"/>
                </a:lnTo>
                <a:lnTo>
                  <a:pt x="156318" y="83463"/>
                </a:lnTo>
                <a:lnTo>
                  <a:pt x="135046" y="62620"/>
                </a:lnTo>
                <a:lnTo>
                  <a:pt x="164381" y="62620"/>
                </a:lnTo>
                <a:lnTo>
                  <a:pt x="165405" y="63664"/>
                </a:lnTo>
                <a:lnTo>
                  <a:pt x="167814" y="67516"/>
                </a:lnTo>
                <a:lnTo>
                  <a:pt x="171068" y="76418"/>
                </a:lnTo>
                <a:lnTo>
                  <a:pt x="171882" y="81253"/>
                </a:lnTo>
                <a:lnTo>
                  <a:pt x="171882" y="92917"/>
                </a:lnTo>
                <a:lnTo>
                  <a:pt x="170792" y="98734"/>
                </a:lnTo>
                <a:lnTo>
                  <a:pt x="166433" y="109110"/>
                </a:lnTo>
                <a:lnTo>
                  <a:pt x="163425" y="113545"/>
                </a:lnTo>
                <a:lnTo>
                  <a:pt x="161410" y="115479"/>
                </a:lnTo>
                <a:close/>
              </a:path>
              <a:path w="272415" h="128904">
                <a:moveTo>
                  <a:pt x="135169" y="128648"/>
                </a:moveTo>
                <a:lnTo>
                  <a:pt x="125653" y="128648"/>
                </a:lnTo>
                <a:lnTo>
                  <a:pt x="122307" y="128295"/>
                </a:lnTo>
                <a:lnTo>
                  <a:pt x="96000" y="115847"/>
                </a:lnTo>
                <a:lnTo>
                  <a:pt x="100846" y="109110"/>
                </a:lnTo>
                <a:lnTo>
                  <a:pt x="101802" y="107836"/>
                </a:lnTo>
                <a:lnTo>
                  <a:pt x="103183" y="107099"/>
                </a:lnTo>
                <a:lnTo>
                  <a:pt x="105946" y="107099"/>
                </a:lnTo>
                <a:lnTo>
                  <a:pt x="107189" y="107529"/>
                </a:lnTo>
                <a:lnTo>
                  <a:pt x="110058" y="109309"/>
                </a:lnTo>
                <a:lnTo>
                  <a:pt x="111625" y="110215"/>
                </a:lnTo>
                <a:lnTo>
                  <a:pt x="115554" y="112363"/>
                </a:lnTo>
                <a:lnTo>
                  <a:pt x="117856" y="113330"/>
                </a:lnTo>
                <a:lnTo>
                  <a:pt x="123136" y="115049"/>
                </a:lnTo>
                <a:lnTo>
                  <a:pt x="126298" y="115479"/>
                </a:lnTo>
                <a:lnTo>
                  <a:pt x="161410" y="115479"/>
                </a:lnTo>
                <a:lnTo>
                  <a:pt x="155751" y="120912"/>
                </a:lnTo>
                <a:lnTo>
                  <a:pt x="151223" y="123736"/>
                </a:lnTo>
                <a:lnTo>
                  <a:pt x="140786" y="127665"/>
                </a:lnTo>
                <a:lnTo>
                  <a:pt x="135169" y="128648"/>
                </a:lnTo>
                <a:close/>
              </a:path>
              <a:path w="272415" h="128904">
                <a:moveTo>
                  <a:pt x="237107" y="128740"/>
                </a:moveTo>
                <a:lnTo>
                  <a:pt x="224950" y="128740"/>
                </a:lnTo>
                <a:lnTo>
                  <a:pt x="219472" y="127711"/>
                </a:lnTo>
                <a:lnTo>
                  <a:pt x="192276" y="97813"/>
                </a:lnTo>
                <a:lnTo>
                  <a:pt x="191338" y="79595"/>
                </a:lnTo>
                <a:lnTo>
                  <a:pt x="192491" y="73671"/>
                </a:lnTo>
                <a:lnTo>
                  <a:pt x="235265" y="3867"/>
                </a:lnTo>
                <a:lnTo>
                  <a:pt x="241956" y="0"/>
                </a:lnTo>
                <a:lnTo>
                  <a:pt x="258287" y="0"/>
                </a:lnTo>
                <a:lnTo>
                  <a:pt x="223110" y="47609"/>
                </a:lnTo>
                <a:lnTo>
                  <a:pt x="221282" y="50142"/>
                </a:lnTo>
                <a:lnTo>
                  <a:pt x="219502" y="52536"/>
                </a:lnTo>
                <a:lnTo>
                  <a:pt x="218659" y="53718"/>
                </a:lnTo>
                <a:lnTo>
                  <a:pt x="217861" y="54885"/>
                </a:lnTo>
                <a:lnTo>
                  <a:pt x="256764" y="54885"/>
                </a:lnTo>
                <a:lnTo>
                  <a:pt x="258242" y="55851"/>
                </a:lnTo>
                <a:lnTo>
                  <a:pt x="263997" y="61607"/>
                </a:lnTo>
                <a:lnTo>
                  <a:pt x="227745" y="61607"/>
                </a:lnTo>
                <a:lnTo>
                  <a:pt x="224353" y="62328"/>
                </a:lnTo>
                <a:lnTo>
                  <a:pt x="207046" y="84230"/>
                </a:lnTo>
                <a:lnTo>
                  <a:pt x="207128" y="93040"/>
                </a:lnTo>
                <a:lnTo>
                  <a:pt x="226946" y="115387"/>
                </a:lnTo>
                <a:lnTo>
                  <a:pt x="261868" y="115387"/>
                </a:lnTo>
                <a:lnTo>
                  <a:pt x="256952" y="120513"/>
                </a:lnTo>
                <a:lnTo>
                  <a:pt x="252655" y="123445"/>
                </a:lnTo>
                <a:lnTo>
                  <a:pt x="242648" y="127681"/>
                </a:lnTo>
                <a:lnTo>
                  <a:pt x="237107" y="128740"/>
                </a:lnTo>
                <a:close/>
              </a:path>
              <a:path w="272415" h="128904">
                <a:moveTo>
                  <a:pt x="256764" y="54885"/>
                </a:moveTo>
                <a:lnTo>
                  <a:pt x="217861" y="54885"/>
                </a:lnTo>
                <a:lnTo>
                  <a:pt x="220499" y="53104"/>
                </a:lnTo>
                <a:lnTo>
                  <a:pt x="223417" y="51723"/>
                </a:lnTo>
                <a:lnTo>
                  <a:pt x="229801" y="49758"/>
                </a:lnTo>
                <a:lnTo>
                  <a:pt x="233239" y="49267"/>
                </a:lnTo>
                <a:lnTo>
                  <a:pt x="241589" y="49267"/>
                </a:lnTo>
                <a:lnTo>
                  <a:pt x="246039" y="50096"/>
                </a:lnTo>
                <a:lnTo>
                  <a:pt x="254511" y="53411"/>
                </a:lnTo>
                <a:lnTo>
                  <a:pt x="256764" y="54885"/>
                </a:lnTo>
                <a:close/>
              </a:path>
              <a:path w="272415" h="128904">
                <a:moveTo>
                  <a:pt x="261868" y="115387"/>
                </a:moveTo>
                <a:lnTo>
                  <a:pt x="234497" y="115387"/>
                </a:lnTo>
                <a:lnTo>
                  <a:pt x="237905" y="114696"/>
                </a:lnTo>
                <a:lnTo>
                  <a:pt x="244044" y="111934"/>
                </a:lnTo>
                <a:lnTo>
                  <a:pt x="255709" y="92273"/>
                </a:lnTo>
                <a:lnTo>
                  <a:pt x="255709" y="84230"/>
                </a:lnTo>
                <a:lnTo>
                  <a:pt x="235112" y="61607"/>
                </a:lnTo>
                <a:lnTo>
                  <a:pt x="263997" y="61607"/>
                </a:lnTo>
                <a:lnTo>
                  <a:pt x="271917" y="93040"/>
                </a:lnTo>
                <a:lnTo>
                  <a:pt x="270919" y="98489"/>
                </a:lnTo>
                <a:lnTo>
                  <a:pt x="266929" y="108618"/>
                </a:lnTo>
                <a:lnTo>
                  <a:pt x="264135" y="113023"/>
                </a:lnTo>
                <a:lnTo>
                  <a:pt x="261868" y="115387"/>
                </a:lnTo>
                <a:close/>
              </a:path>
            </a:pathLst>
          </a:custGeom>
          <a:solidFill>
            <a:srgbClr val="000000"/>
          </a:solidFill>
        </p:spPr>
        <p:txBody>
          <a:bodyPr wrap="square" lIns="0" tIns="0" rIns="0" bIns="0" rtlCol="0"/>
          <a:lstStyle/>
          <a:p>
            <a:endParaRPr/>
          </a:p>
        </p:txBody>
      </p:sp>
      <p:sp>
        <p:nvSpPr>
          <p:cNvPr id="51" name="object 51"/>
          <p:cNvSpPr/>
          <p:nvPr/>
        </p:nvSpPr>
        <p:spPr>
          <a:xfrm>
            <a:off x="1733400" y="6387172"/>
            <a:ext cx="805815" cy="125095"/>
          </a:xfrm>
          <a:custGeom>
            <a:avLst/>
            <a:gdLst/>
            <a:ahLst/>
            <a:cxnLst/>
            <a:rect l="l" t="t" r="r" b="b"/>
            <a:pathLst>
              <a:path w="805814" h="125095">
                <a:moveTo>
                  <a:pt x="20904" y="123675"/>
                </a:moveTo>
                <a:lnTo>
                  <a:pt x="0" y="123675"/>
                </a:lnTo>
                <a:lnTo>
                  <a:pt x="44570" y="1381"/>
                </a:lnTo>
                <a:lnTo>
                  <a:pt x="69250" y="1381"/>
                </a:lnTo>
                <a:lnTo>
                  <a:pt x="77373" y="23666"/>
                </a:lnTo>
                <a:lnTo>
                  <a:pt x="56818" y="23666"/>
                </a:lnTo>
                <a:lnTo>
                  <a:pt x="56082" y="26675"/>
                </a:lnTo>
                <a:lnTo>
                  <a:pt x="55314" y="29468"/>
                </a:lnTo>
                <a:lnTo>
                  <a:pt x="53718" y="34625"/>
                </a:lnTo>
                <a:lnTo>
                  <a:pt x="52981" y="36866"/>
                </a:lnTo>
                <a:lnTo>
                  <a:pt x="52306" y="38769"/>
                </a:lnTo>
                <a:lnTo>
                  <a:pt x="39874" y="77354"/>
                </a:lnTo>
                <a:lnTo>
                  <a:pt x="96940" y="77354"/>
                </a:lnTo>
                <a:lnTo>
                  <a:pt x="103115" y="94299"/>
                </a:lnTo>
                <a:lnTo>
                  <a:pt x="34441" y="94299"/>
                </a:lnTo>
                <a:lnTo>
                  <a:pt x="26764" y="118334"/>
                </a:lnTo>
                <a:lnTo>
                  <a:pt x="26306" y="119592"/>
                </a:lnTo>
                <a:lnTo>
                  <a:pt x="25370" y="120836"/>
                </a:lnTo>
                <a:lnTo>
                  <a:pt x="22607" y="123107"/>
                </a:lnTo>
                <a:lnTo>
                  <a:pt x="20904" y="123675"/>
                </a:lnTo>
                <a:close/>
              </a:path>
              <a:path w="805814" h="125095">
                <a:moveTo>
                  <a:pt x="96940" y="77354"/>
                </a:moveTo>
                <a:lnTo>
                  <a:pt x="73947" y="77354"/>
                </a:lnTo>
                <a:lnTo>
                  <a:pt x="61515" y="38677"/>
                </a:lnTo>
                <a:lnTo>
                  <a:pt x="60778" y="36774"/>
                </a:lnTo>
                <a:lnTo>
                  <a:pt x="60011" y="34548"/>
                </a:lnTo>
                <a:lnTo>
                  <a:pt x="58415" y="29453"/>
                </a:lnTo>
                <a:lnTo>
                  <a:pt x="57616" y="26675"/>
                </a:lnTo>
                <a:lnTo>
                  <a:pt x="56818" y="23666"/>
                </a:lnTo>
                <a:lnTo>
                  <a:pt x="77373" y="23666"/>
                </a:lnTo>
                <a:lnTo>
                  <a:pt x="96940" y="77354"/>
                </a:lnTo>
                <a:close/>
              </a:path>
              <a:path w="805814" h="125095">
                <a:moveTo>
                  <a:pt x="113821" y="123675"/>
                </a:moveTo>
                <a:lnTo>
                  <a:pt x="93071" y="123675"/>
                </a:lnTo>
                <a:lnTo>
                  <a:pt x="91352" y="123168"/>
                </a:lnTo>
                <a:lnTo>
                  <a:pt x="88773" y="121142"/>
                </a:lnTo>
                <a:lnTo>
                  <a:pt x="87822" y="119869"/>
                </a:lnTo>
                <a:lnTo>
                  <a:pt x="87178" y="118242"/>
                </a:lnTo>
                <a:lnTo>
                  <a:pt x="79472" y="94299"/>
                </a:lnTo>
                <a:lnTo>
                  <a:pt x="103115" y="94299"/>
                </a:lnTo>
                <a:lnTo>
                  <a:pt x="113821" y="123675"/>
                </a:lnTo>
                <a:close/>
              </a:path>
              <a:path w="805814" h="125095">
                <a:moveTo>
                  <a:pt x="148911" y="123675"/>
                </a:moveTo>
                <a:lnTo>
                  <a:pt x="124599" y="123675"/>
                </a:lnTo>
                <a:lnTo>
                  <a:pt x="124599" y="1381"/>
                </a:lnTo>
                <a:lnTo>
                  <a:pt x="169600" y="1381"/>
                </a:lnTo>
                <a:lnTo>
                  <a:pt x="176599" y="2256"/>
                </a:lnTo>
                <a:lnTo>
                  <a:pt x="203883" y="19983"/>
                </a:lnTo>
                <a:lnTo>
                  <a:pt x="148911" y="19983"/>
                </a:lnTo>
                <a:lnTo>
                  <a:pt x="148911" y="59397"/>
                </a:lnTo>
                <a:lnTo>
                  <a:pt x="200104" y="59397"/>
                </a:lnTo>
                <a:lnTo>
                  <a:pt x="198870" y="61131"/>
                </a:lnTo>
                <a:lnTo>
                  <a:pt x="196275" y="63771"/>
                </a:lnTo>
                <a:lnTo>
                  <a:pt x="190136" y="68376"/>
                </a:lnTo>
                <a:lnTo>
                  <a:pt x="186606" y="70233"/>
                </a:lnTo>
                <a:lnTo>
                  <a:pt x="182615" y="71645"/>
                </a:lnTo>
                <a:lnTo>
                  <a:pt x="184150" y="72504"/>
                </a:lnTo>
                <a:lnTo>
                  <a:pt x="185593" y="73533"/>
                </a:lnTo>
                <a:lnTo>
                  <a:pt x="188293" y="75927"/>
                </a:lnTo>
                <a:lnTo>
                  <a:pt x="188890" y="76617"/>
                </a:lnTo>
                <a:lnTo>
                  <a:pt x="148911" y="76617"/>
                </a:lnTo>
                <a:lnTo>
                  <a:pt x="148911" y="123675"/>
                </a:lnTo>
                <a:close/>
              </a:path>
              <a:path w="805814" h="125095">
                <a:moveTo>
                  <a:pt x="200104" y="59397"/>
                </a:moveTo>
                <a:lnTo>
                  <a:pt x="165180" y="59397"/>
                </a:lnTo>
                <a:lnTo>
                  <a:pt x="168572" y="58875"/>
                </a:lnTo>
                <a:lnTo>
                  <a:pt x="174281" y="56788"/>
                </a:lnTo>
                <a:lnTo>
                  <a:pt x="183905" y="41593"/>
                </a:lnTo>
                <a:lnTo>
                  <a:pt x="183905" y="32630"/>
                </a:lnTo>
                <a:lnTo>
                  <a:pt x="182063" y="28041"/>
                </a:lnTo>
                <a:lnTo>
                  <a:pt x="174696" y="21594"/>
                </a:lnTo>
                <a:lnTo>
                  <a:pt x="169048" y="19983"/>
                </a:lnTo>
                <a:lnTo>
                  <a:pt x="203883" y="19983"/>
                </a:lnTo>
                <a:lnTo>
                  <a:pt x="206619" y="26920"/>
                </a:lnTo>
                <a:lnTo>
                  <a:pt x="207479" y="31709"/>
                </a:lnTo>
                <a:lnTo>
                  <a:pt x="207381" y="41593"/>
                </a:lnTo>
                <a:lnTo>
                  <a:pt x="206927" y="44709"/>
                </a:lnTo>
                <a:lnTo>
                  <a:pt x="204716" y="51892"/>
                </a:lnTo>
                <a:lnTo>
                  <a:pt x="203106" y="55176"/>
                </a:lnTo>
                <a:lnTo>
                  <a:pt x="200104" y="59397"/>
                </a:lnTo>
                <a:close/>
              </a:path>
              <a:path w="805814" h="125095">
                <a:moveTo>
                  <a:pt x="218069" y="123675"/>
                </a:moveTo>
                <a:lnTo>
                  <a:pt x="192376" y="123675"/>
                </a:lnTo>
                <a:lnTo>
                  <a:pt x="189399" y="122048"/>
                </a:lnTo>
                <a:lnTo>
                  <a:pt x="187312" y="118794"/>
                </a:lnTo>
                <a:lnTo>
                  <a:pt x="165027" y="80669"/>
                </a:lnTo>
                <a:lnTo>
                  <a:pt x="164106" y="79196"/>
                </a:lnTo>
                <a:lnTo>
                  <a:pt x="163077" y="78152"/>
                </a:lnTo>
                <a:lnTo>
                  <a:pt x="160806" y="76924"/>
                </a:lnTo>
                <a:lnTo>
                  <a:pt x="159194" y="76617"/>
                </a:lnTo>
                <a:lnTo>
                  <a:pt x="188890" y="76617"/>
                </a:lnTo>
                <a:lnTo>
                  <a:pt x="189553" y="77385"/>
                </a:lnTo>
                <a:lnTo>
                  <a:pt x="190775" y="79196"/>
                </a:lnTo>
                <a:lnTo>
                  <a:pt x="218069" y="123675"/>
                </a:lnTo>
                <a:close/>
              </a:path>
              <a:path w="805814" h="125095">
                <a:moveTo>
                  <a:pt x="254714" y="123675"/>
                </a:moveTo>
                <a:lnTo>
                  <a:pt x="230404" y="123675"/>
                </a:lnTo>
                <a:lnTo>
                  <a:pt x="230404" y="1381"/>
                </a:lnTo>
                <a:lnTo>
                  <a:pt x="275403" y="1381"/>
                </a:lnTo>
                <a:lnTo>
                  <a:pt x="282402" y="2256"/>
                </a:lnTo>
                <a:lnTo>
                  <a:pt x="309687" y="19983"/>
                </a:lnTo>
                <a:lnTo>
                  <a:pt x="254714" y="19983"/>
                </a:lnTo>
                <a:lnTo>
                  <a:pt x="254714" y="59397"/>
                </a:lnTo>
                <a:lnTo>
                  <a:pt x="305907" y="59397"/>
                </a:lnTo>
                <a:lnTo>
                  <a:pt x="304673" y="61131"/>
                </a:lnTo>
                <a:lnTo>
                  <a:pt x="302078" y="63771"/>
                </a:lnTo>
                <a:lnTo>
                  <a:pt x="295939" y="68376"/>
                </a:lnTo>
                <a:lnTo>
                  <a:pt x="292409" y="70233"/>
                </a:lnTo>
                <a:lnTo>
                  <a:pt x="288418" y="71645"/>
                </a:lnTo>
                <a:lnTo>
                  <a:pt x="289953" y="72504"/>
                </a:lnTo>
                <a:lnTo>
                  <a:pt x="291396" y="73533"/>
                </a:lnTo>
                <a:lnTo>
                  <a:pt x="294099" y="75927"/>
                </a:lnTo>
                <a:lnTo>
                  <a:pt x="294695" y="76617"/>
                </a:lnTo>
                <a:lnTo>
                  <a:pt x="254714" y="76617"/>
                </a:lnTo>
                <a:lnTo>
                  <a:pt x="254714" y="123675"/>
                </a:lnTo>
                <a:close/>
              </a:path>
              <a:path w="805814" h="125095">
                <a:moveTo>
                  <a:pt x="305907" y="59397"/>
                </a:moveTo>
                <a:lnTo>
                  <a:pt x="270984" y="59397"/>
                </a:lnTo>
                <a:lnTo>
                  <a:pt x="274375" y="58875"/>
                </a:lnTo>
                <a:lnTo>
                  <a:pt x="280084" y="56788"/>
                </a:lnTo>
                <a:lnTo>
                  <a:pt x="289708" y="41593"/>
                </a:lnTo>
                <a:lnTo>
                  <a:pt x="289708" y="32630"/>
                </a:lnTo>
                <a:lnTo>
                  <a:pt x="287866" y="28041"/>
                </a:lnTo>
                <a:lnTo>
                  <a:pt x="280499" y="21594"/>
                </a:lnTo>
                <a:lnTo>
                  <a:pt x="274850" y="19983"/>
                </a:lnTo>
                <a:lnTo>
                  <a:pt x="309687" y="19983"/>
                </a:lnTo>
                <a:lnTo>
                  <a:pt x="312423" y="26920"/>
                </a:lnTo>
                <a:lnTo>
                  <a:pt x="313283" y="31709"/>
                </a:lnTo>
                <a:lnTo>
                  <a:pt x="313184" y="41593"/>
                </a:lnTo>
                <a:lnTo>
                  <a:pt x="312730" y="44709"/>
                </a:lnTo>
                <a:lnTo>
                  <a:pt x="310520" y="51892"/>
                </a:lnTo>
                <a:lnTo>
                  <a:pt x="308909" y="55176"/>
                </a:lnTo>
                <a:lnTo>
                  <a:pt x="305907" y="59397"/>
                </a:lnTo>
                <a:close/>
              </a:path>
              <a:path w="805814" h="125095">
                <a:moveTo>
                  <a:pt x="323873" y="123675"/>
                </a:moveTo>
                <a:lnTo>
                  <a:pt x="298180" y="123675"/>
                </a:lnTo>
                <a:lnTo>
                  <a:pt x="295202" y="122048"/>
                </a:lnTo>
                <a:lnTo>
                  <a:pt x="293116" y="118794"/>
                </a:lnTo>
                <a:lnTo>
                  <a:pt x="270830" y="80669"/>
                </a:lnTo>
                <a:lnTo>
                  <a:pt x="269909" y="79196"/>
                </a:lnTo>
                <a:lnTo>
                  <a:pt x="268881" y="78152"/>
                </a:lnTo>
                <a:lnTo>
                  <a:pt x="266609" y="76924"/>
                </a:lnTo>
                <a:lnTo>
                  <a:pt x="264998" y="76617"/>
                </a:lnTo>
                <a:lnTo>
                  <a:pt x="294695" y="76617"/>
                </a:lnTo>
                <a:lnTo>
                  <a:pt x="295357" y="77385"/>
                </a:lnTo>
                <a:lnTo>
                  <a:pt x="296579" y="79196"/>
                </a:lnTo>
                <a:lnTo>
                  <a:pt x="323873" y="123675"/>
                </a:lnTo>
                <a:close/>
              </a:path>
              <a:path w="805814" h="125095">
                <a:moveTo>
                  <a:pt x="409856" y="123675"/>
                </a:moveTo>
                <a:lnTo>
                  <a:pt x="335264" y="123675"/>
                </a:lnTo>
                <a:lnTo>
                  <a:pt x="335264" y="1381"/>
                </a:lnTo>
                <a:lnTo>
                  <a:pt x="409856" y="1381"/>
                </a:lnTo>
                <a:lnTo>
                  <a:pt x="409856" y="20627"/>
                </a:lnTo>
                <a:lnTo>
                  <a:pt x="359574" y="20627"/>
                </a:lnTo>
                <a:lnTo>
                  <a:pt x="359574" y="52951"/>
                </a:lnTo>
                <a:lnTo>
                  <a:pt x="398712" y="52951"/>
                </a:lnTo>
                <a:lnTo>
                  <a:pt x="398712" y="71461"/>
                </a:lnTo>
                <a:lnTo>
                  <a:pt x="359574" y="71461"/>
                </a:lnTo>
                <a:lnTo>
                  <a:pt x="359574" y="104428"/>
                </a:lnTo>
                <a:lnTo>
                  <a:pt x="409947" y="104428"/>
                </a:lnTo>
                <a:lnTo>
                  <a:pt x="409856" y="123675"/>
                </a:lnTo>
                <a:close/>
              </a:path>
              <a:path w="805814" h="125095">
                <a:moveTo>
                  <a:pt x="495430" y="105257"/>
                </a:moveTo>
                <a:lnTo>
                  <a:pt x="465148" y="105257"/>
                </a:lnTo>
                <a:lnTo>
                  <a:pt x="469446" y="103845"/>
                </a:lnTo>
                <a:lnTo>
                  <a:pt x="475585" y="98197"/>
                </a:lnTo>
                <a:lnTo>
                  <a:pt x="477018" y="94299"/>
                </a:lnTo>
                <a:lnTo>
                  <a:pt x="477120" y="85366"/>
                </a:lnTo>
                <a:lnTo>
                  <a:pt x="476367" y="82818"/>
                </a:lnTo>
                <a:lnTo>
                  <a:pt x="457336" y="71568"/>
                </a:lnTo>
                <a:lnTo>
                  <a:pt x="454113" y="70540"/>
                </a:lnTo>
                <a:lnTo>
                  <a:pt x="424537" y="41102"/>
                </a:lnTo>
                <a:lnTo>
                  <a:pt x="424537" y="30972"/>
                </a:lnTo>
                <a:lnTo>
                  <a:pt x="451687" y="997"/>
                </a:lnTo>
                <a:lnTo>
                  <a:pt x="457198" y="0"/>
                </a:lnTo>
                <a:lnTo>
                  <a:pt x="470396" y="0"/>
                </a:lnTo>
                <a:lnTo>
                  <a:pt x="476890" y="1135"/>
                </a:lnTo>
                <a:lnTo>
                  <a:pt x="488860" y="5678"/>
                </a:lnTo>
                <a:lnTo>
                  <a:pt x="493971" y="8871"/>
                </a:lnTo>
                <a:lnTo>
                  <a:pt x="498207" y="12984"/>
                </a:lnTo>
                <a:lnTo>
                  <a:pt x="494625" y="19614"/>
                </a:lnTo>
                <a:lnTo>
                  <a:pt x="458149" y="19614"/>
                </a:lnTo>
                <a:lnTo>
                  <a:pt x="453990" y="20965"/>
                </a:lnTo>
                <a:lnTo>
                  <a:pt x="448402" y="26368"/>
                </a:lnTo>
                <a:lnTo>
                  <a:pt x="447006" y="29898"/>
                </a:lnTo>
                <a:lnTo>
                  <a:pt x="447006" y="37019"/>
                </a:lnTo>
                <a:lnTo>
                  <a:pt x="466883" y="50403"/>
                </a:lnTo>
                <a:lnTo>
                  <a:pt x="470121" y="51523"/>
                </a:lnTo>
                <a:lnTo>
                  <a:pt x="499865" y="79994"/>
                </a:lnTo>
                <a:lnTo>
                  <a:pt x="499865" y="90615"/>
                </a:lnTo>
                <a:lnTo>
                  <a:pt x="498960" y="95803"/>
                </a:lnTo>
                <a:lnTo>
                  <a:pt x="495430" y="105257"/>
                </a:lnTo>
                <a:close/>
              </a:path>
              <a:path w="805814" h="125095">
                <a:moveTo>
                  <a:pt x="488017" y="27810"/>
                </a:moveTo>
                <a:lnTo>
                  <a:pt x="485622" y="27810"/>
                </a:lnTo>
                <a:lnTo>
                  <a:pt x="484364" y="27381"/>
                </a:lnTo>
                <a:lnTo>
                  <a:pt x="481611" y="25631"/>
                </a:lnTo>
                <a:lnTo>
                  <a:pt x="480081" y="24725"/>
                </a:lnTo>
                <a:lnTo>
                  <a:pt x="476460" y="22700"/>
                </a:lnTo>
                <a:lnTo>
                  <a:pt x="474357" y="21763"/>
                </a:lnTo>
                <a:lnTo>
                  <a:pt x="469568" y="20044"/>
                </a:lnTo>
                <a:lnTo>
                  <a:pt x="466806" y="19614"/>
                </a:lnTo>
                <a:lnTo>
                  <a:pt x="494625" y="19614"/>
                </a:lnTo>
                <a:lnTo>
                  <a:pt x="492038" y="24403"/>
                </a:lnTo>
                <a:lnTo>
                  <a:pt x="491398" y="25662"/>
                </a:lnTo>
                <a:lnTo>
                  <a:pt x="490703" y="26506"/>
                </a:lnTo>
                <a:lnTo>
                  <a:pt x="489045" y="27550"/>
                </a:lnTo>
                <a:lnTo>
                  <a:pt x="488017" y="27810"/>
                </a:lnTo>
                <a:close/>
              </a:path>
              <a:path w="805814" h="125095">
                <a:moveTo>
                  <a:pt x="465485" y="124964"/>
                </a:moveTo>
                <a:lnTo>
                  <a:pt x="455293" y="124964"/>
                </a:lnTo>
                <a:lnTo>
                  <a:pt x="451625" y="124580"/>
                </a:lnTo>
                <a:lnTo>
                  <a:pt x="419931" y="108849"/>
                </a:lnTo>
                <a:lnTo>
                  <a:pt x="427235" y="97138"/>
                </a:lnTo>
                <a:lnTo>
                  <a:pt x="427668" y="96417"/>
                </a:lnTo>
                <a:lnTo>
                  <a:pt x="428420" y="95680"/>
                </a:lnTo>
                <a:lnTo>
                  <a:pt x="430323" y="94575"/>
                </a:lnTo>
                <a:lnTo>
                  <a:pt x="431351" y="94299"/>
                </a:lnTo>
                <a:lnTo>
                  <a:pt x="433929" y="94299"/>
                </a:lnTo>
                <a:lnTo>
                  <a:pt x="435449" y="94866"/>
                </a:lnTo>
                <a:lnTo>
                  <a:pt x="438580" y="97138"/>
                </a:lnTo>
                <a:lnTo>
                  <a:pt x="440407" y="98397"/>
                </a:lnTo>
                <a:lnTo>
                  <a:pt x="444581" y="101159"/>
                </a:lnTo>
                <a:lnTo>
                  <a:pt x="447006" y="102418"/>
                </a:lnTo>
                <a:lnTo>
                  <a:pt x="452532" y="104689"/>
                </a:lnTo>
                <a:lnTo>
                  <a:pt x="455816" y="105257"/>
                </a:lnTo>
                <a:lnTo>
                  <a:pt x="495430" y="105257"/>
                </a:lnTo>
                <a:lnTo>
                  <a:pt x="495339" y="105503"/>
                </a:lnTo>
                <a:lnTo>
                  <a:pt x="492683" y="109723"/>
                </a:lnTo>
                <a:lnTo>
                  <a:pt x="485684" y="116906"/>
                </a:lnTo>
                <a:lnTo>
                  <a:pt x="481401" y="119746"/>
                </a:lnTo>
                <a:lnTo>
                  <a:pt x="471272" y="123920"/>
                </a:lnTo>
                <a:lnTo>
                  <a:pt x="465485" y="124964"/>
                </a:lnTo>
                <a:close/>
              </a:path>
              <a:path w="805814" h="125095">
                <a:moveTo>
                  <a:pt x="597172" y="21088"/>
                </a:moveTo>
                <a:lnTo>
                  <a:pt x="507109" y="21088"/>
                </a:lnTo>
                <a:lnTo>
                  <a:pt x="507109" y="1381"/>
                </a:lnTo>
                <a:lnTo>
                  <a:pt x="597172" y="1381"/>
                </a:lnTo>
                <a:lnTo>
                  <a:pt x="597172" y="21088"/>
                </a:lnTo>
                <a:close/>
              </a:path>
              <a:path w="805814" h="125095">
                <a:moveTo>
                  <a:pt x="564203" y="123675"/>
                </a:moveTo>
                <a:lnTo>
                  <a:pt x="540076" y="123675"/>
                </a:lnTo>
                <a:lnTo>
                  <a:pt x="540076" y="21088"/>
                </a:lnTo>
                <a:lnTo>
                  <a:pt x="564203" y="21088"/>
                </a:lnTo>
                <a:lnTo>
                  <a:pt x="564203" y="123675"/>
                </a:lnTo>
                <a:close/>
              </a:path>
              <a:path w="805814" h="125095">
                <a:moveTo>
                  <a:pt x="684078" y="123675"/>
                </a:moveTo>
                <a:lnTo>
                  <a:pt x="609486" y="123675"/>
                </a:lnTo>
                <a:lnTo>
                  <a:pt x="609486" y="1381"/>
                </a:lnTo>
                <a:lnTo>
                  <a:pt x="684078" y="1381"/>
                </a:lnTo>
                <a:lnTo>
                  <a:pt x="684078" y="20627"/>
                </a:lnTo>
                <a:lnTo>
                  <a:pt x="633796" y="20627"/>
                </a:lnTo>
                <a:lnTo>
                  <a:pt x="633796" y="52951"/>
                </a:lnTo>
                <a:lnTo>
                  <a:pt x="672934" y="52951"/>
                </a:lnTo>
                <a:lnTo>
                  <a:pt x="672934" y="71461"/>
                </a:lnTo>
                <a:lnTo>
                  <a:pt x="633796" y="71461"/>
                </a:lnTo>
                <a:lnTo>
                  <a:pt x="633796" y="104428"/>
                </a:lnTo>
                <a:lnTo>
                  <a:pt x="684169" y="104428"/>
                </a:lnTo>
                <a:lnTo>
                  <a:pt x="684078" y="123675"/>
                </a:lnTo>
                <a:close/>
              </a:path>
              <a:path w="805814" h="125095">
                <a:moveTo>
                  <a:pt x="754810" y="123675"/>
                </a:moveTo>
                <a:lnTo>
                  <a:pt x="701337" y="123675"/>
                </a:lnTo>
                <a:lnTo>
                  <a:pt x="701337" y="1381"/>
                </a:lnTo>
                <a:lnTo>
                  <a:pt x="754810" y="1381"/>
                </a:lnTo>
                <a:lnTo>
                  <a:pt x="762914" y="2885"/>
                </a:lnTo>
                <a:lnTo>
                  <a:pt x="777525" y="8902"/>
                </a:lnTo>
                <a:lnTo>
                  <a:pt x="783771" y="13107"/>
                </a:lnTo>
                <a:lnTo>
                  <a:pt x="790905" y="20535"/>
                </a:lnTo>
                <a:lnTo>
                  <a:pt x="725649" y="20535"/>
                </a:lnTo>
                <a:lnTo>
                  <a:pt x="725649" y="104428"/>
                </a:lnTo>
                <a:lnTo>
                  <a:pt x="790993" y="104428"/>
                </a:lnTo>
                <a:lnTo>
                  <a:pt x="783771" y="111949"/>
                </a:lnTo>
                <a:lnTo>
                  <a:pt x="777525" y="116154"/>
                </a:lnTo>
                <a:lnTo>
                  <a:pt x="762914" y="122171"/>
                </a:lnTo>
                <a:lnTo>
                  <a:pt x="754810" y="123675"/>
                </a:lnTo>
                <a:close/>
              </a:path>
              <a:path w="805814" h="125095">
                <a:moveTo>
                  <a:pt x="790993" y="104428"/>
                </a:moveTo>
                <a:lnTo>
                  <a:pt x="751309" y="104428"/>
                </a:lnTo>
                <a:lnTo>
                  <a:pt x="756160" y="103477"/>
                </a:lnTo>
                <a:lnTo>
                  <a:pt x="764755" y="99670"/>
                </a:lnTo>
                <a:lnTo>
                  <a:pt x="780625" y="69005"/>
                </a:lnTo>
                <a:lnTo>
                  <a:pt x="780625" y="55928"/>
                </a:lnTo>
                <a:lnTo>
                  <a:pt x="756160" y="21502"/>
                </a:lnTo>
                <a:lnTo>
                  <a:pt x="751309" y="20535"/>
                </a:lnTo>
                <a:lnTo>
                  <a:pt x="790905" y="20535"/>
                </a:lnTo>
                <a:lnTo>
                  <a:pt x="794148" y="23912"/>
                </a:lnTo>
                <a:lnTo>
                  <a:pt x="798153" y="30358"/>
                </a:lnTo>
                <a:lnTo>
                  <a:pt x="803802" y="45338"/>
                </a:lnTo>
                <a:lnTo>
                  <a:pt x="805213" y="53534"/>
                </a:lnTo>
                <a:lnTo>
                  <a:pt x="805213" y="71399"/>
                </a:lnTo>
                <a:lnTo>
                  <a:pt x="803802" y="79641"/>
                </a:lnTo>
                <a:lnTo>
                  <a:pt x="798153" y="94682"/>
                </a:lnTo>
                <a:lnTo>
                  <a:pt x="794148" y="101144"/>
                </a:lnTo>
                <a:lnTo>
                  <a:pt x="790993" y="104428"/>
                </a:lnTo>
                <a:close/>
              </a:path>
            </a:pathLst>
          </a:custGeom>
          <a:solidFill>
            <a:srgbClr val="FFFFFF"/>
          </a:solidFill>
        </p:spPr>
        <p:txBody>
          <a:bodyPr wrap="square" lIns="0" tIns="0" rIns="0" bIns="0" rtlCol="0"/>
          <a:lstStyle/>
          <a:p>
            <a:endParaRPr/>
          </a:p>
        </p:txBody>
      </p:sp>
      <p:sp>
        <p:nvSpPr>
          <p:cNvPr id="52" name="object 52"/>
          <p:cNvSpPr/>
          <p:nvPr/>
        </p:nvSpPr>
        <p:spPr>
          <a:xfrm>
            <a:off x="3339183" y="6388461"/>
            <a:ext cx="276860" cy="122555"/>
          </a:xfrm>
          <a:custGeom>
            <a:avLst/>
            <a:gdLst/>
            <a:ahLst/>
            <a:cxnLst/>
            <a:rect l="l" t="t" r="r" b="b"/>
            <a:pathLst>
              <a:path w="276860" h="122554">
                <a:moveTo>
                  <a:pt x="86931" y="90707"/>
                </a:moveTo>
                <a:lnTo>
                  <a:pt x="4942" y="90707"/>
                </a:lnTo>
                <a:lnTo>
                  <a:pt x="3929" y="90385"/>
                </a:lnTo>
                <a:lnTo>
                  <a:pt x="2332" y="89095"/>
                </a:lnTo>
                <a:lnTo>
                  <a:pt x="1811" y="88251"/>
                </a:lnTo>
                <a:lnTo>
                  <a:pt x="1565" y="87208"/>
                </a:lnTo>
                <a:lnTo>
                  <a:pt x="0" y="79472"/>
                </a:lnTo>
                <a:lnTo>
                  <a:pt x="57279" y="1289"/>
                </a:lnTo>
                <a:lnTo>
                  <a:pt x="71737" y="1289"/>
                </a:lnTo>
                <a:lnTo>
                  <a:pt x="71737" y="19614"/>
                </a:lnTo>
                <a:lnTo>
                  <a:pt x="58752" y="19614"/>
                </a:lnTo>
                <a:lnTo>
                  <a:pt x="16483" y="78643"/>
                </a:lnTo>
                <a:lnTo>
                  <a:pt x="89234" y="78643"/>
                </a:lnTo>
                <a:lnTo>
                  <a:pt x="89234" y="88313"/>
                </a:lnTo>
                <a:lnTo>
                  <a:pt x="88942" y="89095"/>
                </a:lnTo>
                <a:lnTo>
                  <a:pt x="87775" y="90385"/>
                </a:lnTo>
                <a:lnTo>
                  <a:pt x="86931" y="90707"/>
                </a:lnTo>
                <a:close/>
              </a:path>
              <a:path w="276860" h="122554">
                <a:moveTo>
                  <a:pt x="71737" y="78643"/>
                </a:moveTo>
                <a:lnTo>
                  <a:pt x="58200" y="78643"/>
                </a:lnTo>
                <a:lnTo>
                  <a:pt x="58200" y="26337"/>
                </a:lnTo>
                <a:lnTo>
                  <a:pt x="58384" y="23114"/>
                </a:lnTo>
                <a:lnTo>
                  <a:pt x="58752" y="19614"/>
                </a:lnTo>
                <a:lnTo>
                  <a:pt x="71737" y="19614"/>
                </a:lnTo>
                <a:lnTo>
                  <a:pt x="71737" y="78643"/>
                </a:lnTo>
                <a:close/>
              </a:path>
              <a:path w="276860" h="122554">
                <a:moveTo>
                  <a:pt x="71737" y="122386"/>
                </a:moveTo>
                <a:lnTo>
                  <a:pt x="58200" y="122386"/>
                </a:lnTo>
                <a:lnTo>
                  <a:pt x="58200" y="90707"/>
                </a:lnTo>
                <a:lnTo>
                  <a:pt x="71737" y="90707"/>
                </a:lnTo>
                <a:lnTo>
                  <a:pt x="71737" y="122386"/>
                </a:lnTo>
                <a:close/>
              </a:path>
              <a:path w="276860" h="122554">
                <a:moveTo>
                  <a:pt x="113234" y="35853"/>
                </a:moveTo>
                <a:lnTo>
                  <a:pt x="111085" y="35546"/>
                </a:lnTo>
                <a:lnTo>
                  <a:pt x="103073" y="34257"/>
                </a:lnTo>
                <a:lnTo>
                  <a:pt x="103810" y="28670"/>
                </a:lnTo>
                <a:lnTo>
                  <a:pt x="132005" y="736"/>
                </a:lnTo>
                <a:lnTo>
                  <a:pt x="136747" y="0"/>
                </a:lnTo>
                <a:lnTo>
                  <a:pt x="146939" y="0"/>
                </a:lnTo>
                <a:lnTo>
                  <a:pt x="171501" y="13168"/>
                </a:lnTo>
                <a:lnTo>
                  <a:pt x="138129" y="13168"/>
                </a:lnTo>
                <a:lnTo>
                  <a:pt x="135458" y="13613"/>
                </a:lnTo>
                <a:lnTo>
                  <a:pt x="118145" y="33029"/>
                </a:lnTo>
                <a:lnTo>
                  <a:pt x="117301" y="34395"/>
                </a:lnTo>
                <a:lnTo>
                  <a:pt x="114907" y="35684"/>
                </a:lnTo>
                <a:lnTo>
                  <a:pt x="113234" y="35853"/>
                </a:lnTo>
                <a:close/>
              </a:path>
              <a:path w="276860" h="122554">
                <a:moveTo>
                  <a:pt x="179783" y="122386"/>
                </a:moveTo>
                <a:lnTo>
                  <a:pt x="100679" y="122386"/>
                </a:lnTo>
                <a:lnTo>
                  <a:pt x="100679" y="116093"/>
                </a:lnTo>
                <a:lnTo>
                  <a:pt x="100894" y="114972"/>
                </a:lnTo>
                <a:lnTo>
                  <a:pt x="101753" y="112578"/>
                </a:lnTo>
                <a:lnTo>
                  <a:pt x="102490" y="111488"/>
                </a:lnTo>
                <a:lnTo>
                  <a:pt x="103534" y="110506"/>
                </a:lnTo>
                <a:lnTo>
                  <a:pt x="141014" y="71829"/>
                </a:lnTo>
                <a:lnTo>
                  <a:pt x="161643" y="38278"/>
                </a:lnTo>
                <a:lnTo>
                  <a:pt x="161734" y="30665"/>
                </a:lnTo>
                <a:lnTo>
                  <a:pt x="161197" y="27596"/>
                </a:lnTo>
                <a:lnTo>
                  <a:pt x="143961" y="13168"/>
                </a:lnTo>
                <a:lnTo>
                  <a:pt x="171501" y="13168"/>
                </a:lnTo>
                <a:lnTo>
                  <a:pt x="173066" y="15394"/>
                </a:lnTo>
                <a:lnTo>
                  <a:pt x="176677" y="23743"/>
                </a:lnTo>
                <a:lnTo>
                  <a:pt x="177556" y="28363"/>
                </a:lnTo>
                <a:lnTo>
                  <a:pt x="177573" y="38278"/>
                </a:lnTo>
                <a:lnTo>
                  <a:pt x="176913" y="42437"/>
                </a:lnTo>
                <a:lnTo>
                  <a:pt x="122136" y="109954"/>
                </a:lnTo>
                <a:lnTo>
                  <a:pt x="179023" y="109954"/>
                </a:lnTo>
                <a:lnTo>
                  <a:pt x="179292" y="110215"/>
                </a:lnTo>
                <a:lnTo>
                  <a:pt x="179783" y="111488"/>
                </a:lnTo>
                <a:lnTo>
                  <a:pt x="179783" y="122386"/>
                </a:lnTo>
                <a:close/>
              </a:path>
              <a:path w="276860" h="122554">
                <a:moveTo>
                  <a:pt x="179023" y="109954"/>
                </a:moveTo>
                <a:lnTo>
                  <a:pt x="122136" y="109954"/>
                </a:lnTo>
                <a:lnTo>
                  <a:pt x="124469" y="109278"/>
                </a:lnTo>
                <a:lnTo>
                  <a:pt x="126817" y="108756"/>
                </a:lnTo>
                <a:lnTo>
                  <a:pt x="131544" y="108020"/>
                </a:lnTo>
                <a:lnTo>
                  <a:pt x="133800" y="107836"/>
                </a:lnTo>
                <a:lnTo>
                  <a:pt x="176008" y="107836"/>
                </a:lnTo>
                <a:lnTo>
                  <a:pt x="177328" y="108311"/>
                </a:lnTo>
                <a:lnTo>
                  <a:pt x="179023" y="109954"/>
                </a:lnTo>
                <a:close/>
              </a:path>
              <a:path w="276860" h="122554">
                <a:moveTo>
                  <a:pt x="236935" y="72750"/>
                </a:moveTo>
                <a:lnTo>
                  <a:pt x="228341" y="72750"/>
                </a:lnTo>
                <a:lnTo>
                  <a:pt x="224135" y="71982"/>
                </a:lnTo>
                <a:lnTo>
                  <a:pt x="199700" y="43619"/>
                </a:lnTo>
                <a:lnTo>
                  <a:pt x="199700" y="32753"/>
                </a:lnTo>
                <a:lnTo>
                  <a:pt x="227958" y="982"/>
                </a:lnTo>
                <a:lnTo>
                  <a:pt x="233252" y="0"/>
                </a:lnTo>
                <a:lnTo>
                  <a:pt x="244732" y="0"/>
                </a:lnTo>
                <a:lnTo>
                  <a:pt x="249905" y="951"/>
                </a:lnTo>
                <a:lnTo>
                  <a:pt x="259175" y="4757"/>
                </a:lnTo>
                <a:lnTo>
                  <a:pt x="263150" y="7443"/>
                </a:lnTo>
                <a:lnTo>
                  <a:pt x="268270" y="12800"/>
                </a:lnTo>
                <a:lnTo>
                  <a:pt x="235277" y="12800"/>
                </a:lnTo>
                <a:lnTo>
                  <a:pt x="232039" y="13398"/>
                </a:lnTo>
                <a:lnTo>
                  <a:pt x="215173" y="44601"/>
                </a:lnTo>
                <a:lnTo>
                  <a:pt x="217198" y="50526"/>
                </a:lnTo>
                <a:lnTo>
                  <a:pt x="225302" y="58875"/>
                </a:lnTo>
                <a:lnTo>
                  <a:pt x="230859" y="60962"/>
                </a:lnTo>
                <a:lnTo>
                  <a:pt x="272061" y="60962"/>
                </a:lnTo>
                <a:lnTo>
                  <a:pt x="271930" y="61300"/>
                </a:lnTo>
                <a:lnTo>
                  <a:pt x="270487" y="64278"/>
                </a:lnTo>
                <a:lnTo>
                  <a:pt x="269789" y="65475"/>
                </a:lnTo>
                <a:lnTo>
                  <a:pt x="254586" y="65475"/>
                </a:lnTo>
                <a:lnTo>
                  <a:pt x="251640" y="67808"/>
                </a:lnTo>
                <a:lnTo>
                  <a:pt x="248310" y="69603"/>
                </a:lnTo>
                <a:lnTo>
                  <a:pt x="240881" y="72121"/>
                </a:lnTo>
                <a:lnTo>
                  <a:pt x="236935" y="72750"/>
                </a:lnTo>
                <a:close/>
              </a:path>
              <a:path w="276860" h="122554">
                <a:moveTo>
                  <a:pt x="272061" y="60962"/>
                </a:moveTo>
                <a:lnTo>
                  <a:pt x="241786" y="60962"/>
                </a:lnTo>
                <a:lnTo>
                  <a:pt x="245209" y="60318"/>
                </a:lnTo>
                <a:lnTo>
                  <a:pt x="251163" y="57739"/>
                </a:lnTo>
                <a:lnTo>
                  <a:pt x="261953" y="40457"/>
                </a:lnTo>
                <a:lnTo>
                  <a:pt x="261922" y="33458"/>
                </a:lnTo>
                <a:lnTo>
                  <a:pt x="242216" y="12800"/>
                </a:lnTo>
                <a:lnTo>
                  <a:pt x="268270" y="12800"/>
                </a:lnTo>
                <a:lnTo>
                  <a:pt x="269781" y="14381"/>
                </a:lnTo>
                <a:lnTo>
                  <a:pt x="272329" y="18525"/>
                </a:lnTo>
                <a:lnTo>
                  <a:pt x="275890" y="28163"/>
                </a:lnTo>
                <a:lnTo>
                  <a:pt x="276662" y="32753"/>
                </a:lnTo>
                <a:lnTo>
                  <a:pt x="276597" y="44601"/>
                </a:lnTo>
                <a:lnTo>
                  <a:pt x="276458" y="46029"/>
                </a:lnTo>
                <a:lnTo>
                  <a:pt x="275168" y="52229"/>
                </a:lnTo>
                <a:lnTo>
                  <a:pt x="274263" y="55284"/>
                </a:lnTo>
                <a:lnTo>
                  <a:pt x="272061" y="60962"/>
                </a:lnTo>
                <a:close/>
              </a:path>
              <a:path w="276860" h="122554">
                <a:moveTo>
                  <a:pt x="228463" y="122386"/>
                </a:moveTo>
                <a:lnTo>
                  <a:pt x="212502" y="122386"/>
                </a:lnTo>
                <a:lnTo>
                  <a:pt x="248417" y="74223"/>
                </a:lnTo>
                <a:lnTo>
                  <a:pt x="252698" y="68299"/>
                </a:lnTo>
                <a:lnTo>
                  <a:pt x="253666" y="66887"/>
                </a:lnTo>
                <a:lnTo>
                  <a:pt x="254586" y="65475"/>
                </a:lnTo>
                <a:lnTo>
                  <a:pt x="269789" y="65475"/>
                </a:lnTo>
                <a:lnTo>
                  <a:pt x="234602" y="118794"/>
                </a:lnTo>
                <a:lnTo>
                  <a:pt x="230044" y="122048"/>
                </a:lnTo>
                <a:lnTo>
                  <a:pt x="228463" y="122386"/>
                </a:lnTo>
                <a:close/>
              </a:path>
            </a:pathLst>
          </a:custGeom>
          <a:solidFill>
            <a:srgbClr val="000000"/>
          </a:solidFill>
        </p:spPr>
        <p:txBody>
          <a:bodyPr wrap="square" lIns="0" tIns="0" rIns="0" bIns="0" rtlCol="0"/>
          <a:lstStyle/>
          <a:p>
            <a:endParaRPr/>
          </a:p>
        </p:txBody>
      </p:sp>
      <p:sp>
        <p:nvSpPr>
          <p:cNvPr id="53" name="object 53"/>
          <p:cNvSpPr/>
          <p:nvPr/>
        </p:nvSpPr>
        <p:spPr>
          <a:xfrm>
            <a:off x="4693547" y="6388461"/>
            <a:ext cx="259079" cy="123825"/>
          </a:xfrm>
          <a:custGeom>
            <a:avLst/>
            <a:gdLst/>
            <a:ahLst/>
            <a:cxnLst/>
            <a:rect l="l" t="t" r="r" b="b"/>
            <a:pathLst>
              <a:path w="259079" h="123825">
                <a:moveTo>
                  <a:pt x="9162" y="41148"/>
                </a:moveTo>
                <a:lnTo>
                  <a:pt x="6400" y="40350"/>
                </a:lnTo>
                <a:lnTo>
                  <a:pt x="5433" y="39751"/>
                </a:lnTo>
                <a:lnTo>
                  <a:pt x="4880" y="38953"/>
                </a:lnTo>
                <a:lnTo>
                  <a:pt x="0" y="32231"/>
                </a:lnTo>
                <a:lnTo>
                  <a:pt x="35270" y="1012"/>
                </a:lnTo>
                <a:lnTo>
                  <a:pt x="47794" y="1012"/>
                </a:lnTo>
                <a:lnTo>
                  <a:pt x="47794" y="21456"/>
                </a:lnTo>
                <a:lnTo>
                  <a:pt x="32599" y="21456"/>
                </a:lnTo>
                <a:lnTo>
                  <a:pt x="12063" y="39506"/>
                </a:lnTo>
                <a:lnTo>
                  <a:pt x="10590" y="40733"/>
                </a:lnTo>
                <a:lnTo>
                  <a:pt x="9162" y="41148"/>
                </a:lnTo>
                <a:close/>
              </a:path>
              <a:path w="259079" h="123825">
                <a:moveTo>
                  <a:pt x="47794" y="110598"/>
                </a:moveTo>
                <a:lnTo>
                  <a:pt x="32323" y="110598"/>
                </a:lnTo>
                <a:lnTo>
                  <a:pt x="32415" y="24035"/>
                </a:lnTo>
                <a:lnTo>
                  <a:pt x="32599" y="21456"/>
                </a:lnTo>
                <a:lnTo>
                  <a:pt x="47794" y="21456"/>
                </a:lnTo>
                <a:lnTo>
                  <a:pt x="47794" y="110598"/>
                </a:lnTo>
                <a:close/>
              </a:path>
              <a:path w="259079" h="123825">
                <a:moveTo>
                  <a:pt x="70816" y="122386"/>
                </a:moveTo>
                <a:lnTo>
                  <a:pt x="7182" y="122386"/>
                </a:lnTo>
                <a:lnTo>
                  <a:pt x="7182" y="110598"/>
                </a:lnTo>
                <a:lnTo>
                  <a:pt x="70816" y="110598"/>
                </a:lnTo>
                <a:lnTo>
                  <a:pt x="70816" y="122386"/>
                </a:lnTo>
                <a:close/>
              </a:path>
              <a:path w="259079" h="123825">
                <a:moveTo>
                  <a:pt x="128429" y="72750"/>
                </a:moveTo>
                <a:lnTo>
                  <a:pt x="119834" y="72750"/>
                </a:lnTo>
                <a:lnTo>
                  <a:pt x="115628" y="71982"/>
                </a:lnTo>
                <a:lnTo>
                  <a:pt x="91194" y="43619"/>
                </a:lnTo>
                <a:lnTo>
                  <a:pt x="91194" y="32753"/>
                </a:lnTo>
                <a:lnTo>
                  <a:pt x="119450" y="982"/>
                </a:lnTo>
                <a:lnTo>
                  <a:pt x="124745" y="0"/>
                </a:lnTo>
                <a:lnTo>
                  <a:pt x="136225" y="0"/>
                </a:lnTo>
                <a:lnTo>
                  <a:pt x="141398" y="951"/>
                </a:lnTo>
                <a:lnTo>
                  <a:pt x="150668" y="4757"/>
                </a:lnTo>
                <a:lnTo>
                  <a:pt x="154643" y="7443"/>
                </a:lnTo>
                <a:lnTo>
                  <a:pt x="159763" y="12800"/>
                </a:lnTo>
                <a:lnTo>
                  <a:pt x="126771" y="12800"/>
                </a:lnTo>
                <a:lnTo>
                  <a:pt x="123533" y="13398"/>
                </a:lnTo>
                <a:lnTo>
                  <a:pt x="106665" y="44601"/>
                </a:lnTo>
                <a:lnTo>
                  <a:pt x="108691" y="50526"/>
                </a:lnTo>
                <a:lnTo>
                  <a:pt x="116795" y="58875"/>
                </a:lnTo>
                <a:lnTo>
                  <a:pt x="122351" y="60962"/>
                </a:lnTo>
                <a:lnTo>
                  <a:pt x="163553" y="60962"/>
                </a:lnTo>
                <a:lnTo>
                  <a:pt x="163422" y="61300"/>
                </a:lnTo>
                <a:lnTo>
                  <a:pt x="161980" y="64278"/>
                </a:lnTo>
                <a:lnTo>
                  <a:pt x="161281" y="65475"/>
                </a:lnTo>
                <a:lnTo>
                  <a:pt x="146079" y="65475"/>
                </a:lnTo>
                <a:lnTo>
                  <a:pt x="143132" y="67808"/>
                </a:lnTo>
                <a:lnTo>
                  <a:pt x="139802" y="69603"/>
                </a:lnTo>
                <a:lnTo>
                  <a:pt x="132373" y="72121"/>
                </a:lnTo>
                <a:lnTo>
                  <a:pt x="128429" y="72750"/>
                </a:lnTo>
                <a:close/>
              </a:path>
              <a:path w="259079" h="123825">
                <a:moveTo>
                  <a:pt x="163553" y="60962"/>
                </a:moveTo>
                <a:lnTo>
                  <a:pt x="133279" y="60962"/>
                </a:lnTo>
                <a:lnTo>
                  <a:pt x="136701" y="60318"/>
                </a:lnTo>
                <a:lnTo>
                  <a:pt x="142656" y="57739"/>
                </a:lnTo>
                <a:lnTo>
                  <a:pt x="153446" y="40457"/>
                </a:lnTo>
                <a:lnTo>
                  <a:pt x="153415" y="33458"/>
                </a:lnTo>
                <a:lnTo>
                  <a:pt x="133708" y="12800"/>
                </a:lnTo>
                <a:lnTo>
                  <a:pt x="159763" y="12800"/>
                </a:lnTo>
                <a:lnTo>
                  <a:pt x="161274" y="14381"/>
                </a:lnTo>
                <a:lnTo>
                  <a:pt x="163821" y="18525"/>
                </a:lnTo>
                <a:lnTo>
                  <a:pt x="167382" y="28163"/>
                </a:lnTo>
                <a:lnTo>
                  <a:pt x="168154" y="32753"/>
                </a:lnTo>
                <a:lnTo>
                  <a:pt x="168089" y="44601"/>
                </a:lnTo>
                <a:lnTo>
                  <a:pt x="167950" y="46029"/>
                </a:lnTo>
                <a:lnTo>
                  <a:pt x="166661" y="52229"/>
                </a:lnTo>
                <a:lnTo>
                  <a:pt x="165755" y="55284"/>
                </a:lnTo>
                <a:lnTo>
                  <a:pt x="163553" y="60962"/>
                </a:lnTo>
                <a:close/>
              </a:path>
              <a:path w="259079" h="123825">
                <a:moveTo>
                  <a:pt x="119956" y="122386"/>
                </a:moveTo>
                <a:lnTo>
                  <a:pt x="103994" y="122386"/>
                </a:lnTo>
                <a:lnTo>
                  <a:pt x="139909" y="74223"/>
                </a:lnTo>
                <a:lnTo>
                  <a:pt x="144191" y="68299"/>
                </a:lnTo>
                <a:lnTo>
                  <a:pt x="145158" y="66887"/>
                </a:lnTo>
                <a:lnTo>
                  <a:pt x="146079" y="65475"/>
                </a:lnTo>
                <a:lnTo>
                  <a:pt x="161281" y="65475"/>
                </a:lnTo>
                <a:lnTo>
                  <a:pt x="126096" y="118794"/>
                </a:lnTo>
                <a:lnTo>
                  <a:pt x="121537" y="122048"/>
                </a:lnTo>
                <a:lnTo>
                  <a:pt x="119956" y="122386"/>
                </a:lnTo>
                <a:close/>
              </a:path>
              <a:path w="259079" h="123825">
                <a:moveTo>
                  <a:pt x="198964" y="60962"/>
                </a:moveTo>
                <a:lnTo>
                  <a:pt x="189387" y="58015"/>
                </a:lnTo>
                <a:lnTo>
                  <a:pt x="198964" y="1381"/>
                </a:lnTo>
                <a:lnTo>
                  <a:pt x="255322" y="1381"/>
                </a:lnTo>
                <a:lnTo>
                  <a:pt x="255322" y="10252"/>
                </a:lnTo>
                <a:lnTo>
                  <a:pt x="254632" y="12032"/>
                </a:lnTo>
                <a:lnTo>
                  <a:pt x="251869" y="14856"/>
                </a:lnTo>
                <a:lnTo>
                  <a:pt x="249551" y="15563"/>
                </a:lnTo>
                <a:lnTo>
                  <a:pt x="209738" y="15563"/>
                </a:lnTo>
                <a:lnTo>
                  <a:pt x="204490" y="46873"/>
                </a:lnTo>
                <a:lnTo>
                  <a:pt x="235249" y="46873"/>
                </a:lnTo>
                <a:lnTo>
                  <a:pt x="242185" y="49620"/>
                </a:lnTo>
                <a:lnTo>
                  <a:pt x="246145" y="52183"/>
                </a:lnTo>
                <a:lnTo>
                  <a:pt x="251505" y="57647"/>
                </a:lnTo>
                <a:lnTo>
                  <a:pt x="211979" y="57647"/>
                </a:lnTo>
                <a:lnTo>
                  <a:pt x="205657" y="58752"/>
                </a:lnTo>
                <a:lnTo>
                  <a:pt x="198964" y="60962"/>
                </a:lnTo>
                <a:close/>
              </a:path>
              <a:path w="259079" h="123825">
                <a:moveTo>
                  <a:pt x="235249" y="46873"/>
                </a:moveTo>
                <a:lnTo>
                  <a:pt x="204490" y="46873"/>
                </a:lnTo>
                <a:lnTo>
                  <a:pt x="207560" y="46198"/>
                </a:lnTo>
                <a:lnTo>
                  <a:pt x="210461" y="45706"/>
                </a:lnTo>
                <a:lnTo>
                  <a:pt x="215924" y="45092"/>
                </a:lnTo>
                <a:lnTo>
                  <a:pt x="218580" y="44939"/>
                </a:lnTo>
                <a:lnTo>
                  <a:pt x="227297" y="44939"/>
                </a:lnTo>
                <a:lnTo>
                  <a:pt x="232730" y="45875"/>
                </a:lnTo>
                <a:lnTo>
                  <a:pt x="235249" y="46873"/>
                </a:lnTo>
                <a:close/>
              </a:path>
              <a:path w="259079" h="123825">
                <a:moveTo>
                  <a:pt x="248535" y="110506"/>
                </a:moveTo>
                <a:lnTo>
                  <a:pt x="221158" y="110506"/>
                </a:lnTo>
                <a:lnTo>
                  <a:pt x="224811" y="109831"/>
                </a:lnTo>
                <a:lnTo>
                  <a:pt x="231318" y="107130"/>
                </a:lnTo>
                <a:lnTo>
                  <a:pt x="243443" y="86532"/>
                </a:lnTo>
                <a:lnTo>
                  <a:pt x="243443" y="78490"/>
                </a:lnTo>
                <a:lnTo>
                  <a:pt x="222171" y="57647"/>
                </a:lnTo>
                <a:lnTo>
                  <a:pt x="251505" y="57647"/>
                </a:lnTo>
                <a:lnTo>
                  <a:pt x="252529" y="58691"/>
                </a:lnTo>
                <a:lnTo>
                  <a:pt x="254940" y="62543"/>
                </a:lnTo>
                <a:lnTo>
                  <a:pt x="258193" y="71445"/>
                </a:lnTo>
                <a:lnTo>
                  <a:pt x="259006" y="76280"/>
                </a:lnTo>
                <a:lnTo>
                  <a:pt x="259006" y="87944"/>
                </a:lnTo>
                <a:lnTo>
                  <a:pt x="257918" y="93761"/>
                </a:lnTo>
                <a:lnTo>
                  <a:pt x="253557" y="104137"/>
                </a:lnTo>
                <a:lnTo>
                  <a:pt x="250549" y="108572"/>
                </a:lnTo>
                <a:lnTo>
                  <a:pt x="248535" y="110506"/>
                </a:lnTo>
                <a:close/>
              </a:path>
              <a:path w="259079" h="123825">
                <a:moveTo>
                  <a:pt x="222293" y="123675"/>
                </a:moveTo>
                <a:lnTo>
                  <a:pt x="212778" y="123675"/>
                </a:lnTo>
                <a:lnTo>
                  <a:pt x="209433" y="123322"/>
                </a:lnTo>
                <a:lnTo>
                  <a:pt x="183125" y="110875"/>
                </a:lnTo>
                <a:lnTo>
                  <a:pt x="187971" y="104137"/>
                </a:lnTo>
                <a:lnTo>
                  <a:pt x="188926" y="102863"/>
                </a:lnTo>
                <a:lnTo>
                  <a:pt x="190309" y="102126"/>
                </a:lnTo>
                <a:lnTo>
                  <a:pt x="193070" y="102126"/>
                </a:lnTo>
                <a:lnTo>
                  <a:pt x="194315" y="102556"/>
                </a:lnTo>
                <a:lnTo>
                  <a:pt x="197182" y="104336"/>
                </a:lnTo>
                <a:lnTo>
                  <a:pt x="198751" y="105242"/>
                </a:lnTo>
                <a:lnTo>
                  <a:pt x="202679" y="107391"/>
                </a:lnTo>
                <a:lnTo>
                  <a:pt x="204982" y="108357"/>
                </a:lnTo>
                <a:lnTo>
                  <a:pt x="210261" y="110076"/>
                </a:lnTo>
                <a:lnTo>
                  <a:pt x="213422" y="110506"/>
                </a:lnTo>
                <a:lnTo>
                  <a:pt x="248535" y="110506"/>
                </a:lnTo>
                <a:lnTo>
                  <a:pt x="242875" y="115939"/>
                </a:lnTo>
                <a:lnTo>
                  <a:pt x="238349" y="118763"/>
                </a:lnTo>
                <a:lnTo>
                  <a:pt x="227912" y="122693"/>
                </a:lnTo>
                <a:lnTo>
                  <a:pt x="222293" y="123675"/>
                </a:lnTo>
                <a:close/>
              </a:path>
            </a:pathLst>
          </a:custGeom>
          <a:solidFill>
            <a:srgbClr val="000000"/>
          </a:solidFill>
        </p:spPr>
        <p:txBody>
          <a:bodyPr wrap="square" lIns="0" tIns="0" rIns="0" bIns="0" rtlCol="0"/>
          <a:lstStyle/>
          <a:p>
            <a:endParaRPr/>
          </a:p>
        </p:txBody>
      </p:sp>
      <p:sp>
        <p:nvSpPr>
          <p:cNvPr id="54" name="object 54"/>
          <p:cNvSpPr/>
          <p:nvPr/>
        </p:nvSpPr>
        <p:spPr>
          <a:xfrm>
            <a:off x="6027007" y="6383489"/>
            <a:ext cx="271145" cy="128905"/>
          </a:xfrm>
          <a:custGeom>
            <a:avLst/>
            <a:gdLst/>
            <a:ahLst/>
            <a:cxnLst/>
            <a:rect l="l" t="t" r="r" b="b"/>
            <a:pathLst>
              <a:path w="271145" h="128904">
                <a:moveTo>
                  <a:pt x="12554" y="40826"/>
                </a:moveTo>
                <a:lnTo>
                  <a:pt x="10406" y="40519"/>
                </a:lnTo>
                <a:lnTo>
                  <a:pt x="2394" y="39229"/>
                </a:lnTo>
                <a:lnTo>
                  <a:pt x="3130" y="33643"/>
                </a:lnTo>
                <a:lnTo>
                  <a:pt x="31325" y="5709"/>
                </a:lnTo>
                <a:lnTo>
                  <a:pt x="36068" y="4972"/>
                </a:lnTo>
                <a:lnTo>
                  <a:pt x="46259" y="4972"/>
                </a:lnTo>
                <a:lnTo>
                  <a:pt x="70821" y="18141"/>
                </a:lnTo>
                <a:lnTo>
                  <a:pt x="37449" y="18141"/>
                </a:lnTo>
                <a:lnTo>
                  <a:pt x="34778" y="18586"/>
                </a:lnTo>
                <a:lnTo>
                  <a:pt x="17466" y="38001"/>
                </a:lnTo>
                <a:lnTo>
                  <a:pt x="16622" y="39367"/>
                </a:lnTo>
                <a:lnTo>
                  <a:pt x="14227" y="40657"/>
                </a:lnTo>
                <a:lnTo>
                  <a:pt x="12554" y="40826"/>
                </a:lnTo>
                <a:close/>
              </a:path>
              <a:path w="271145" h="128904">
                <a:moveTo>
                  <a:pt x="79104" y="127358"/>
                </a:moveTo>
                <a:lnTo>
                  <a:pt x="0" y="127358"/>
                </a:lnTo>
                <a:lnTo>
                  <a:pt x="0" y="121066"/>
                </a:lnTo>
                <a:lnTo>
                  <a:pt x="214" y="119945"/>
                </a:lnTo>
                <a:lnTo>
                  <a:pt x="1074" y="117551"/>
                </a:lnTo>
                <a:lnTo>
                  <a:pt x="1811" y="116461"/>
                </a:lnTo>
                <a:lnTo>
                  <a:pt x="2854" y="115479"/>
                </a:lnTo>
                <a:lnTo>
                  <a:pt x="40334" y="76802"/>
                </a:lnTo>
                <a:lnTo>
                  <a:pt x="60963" y="43251"/>
                </a:lnTo>
                <a:lnTo>
                  <a:pt x="61054" y="35638"/>
                </a:lnTo>
                <a:lnTo>
                  <a:pt x="60517" y="32568"/>
                </a:lnTo>
                <a:lnTo>
                  <a:pt x="43281" y="18141"/>
                </a:lnTo>
                <a:lnTo>
                  <a:pt x="70821" y="18141"/>
                </a:lnTo>
                <a:lnTo>
                  <a:pt x="72386" y="20367"/>
                </a:lnTo>
                <a:lnTo>
                  <a:pt x="75997" y="28716"/>
                </a:lnTo>
                <a:lnTo>
                  <a:pt x="76876" y="33336"/>
                </a:lnTo>
                <a:lnTo>
                  <a:pt x="76894" y="43251"/>
                </a:lnTo>
                <a:lnTo>
                  <a:pt x="76234" y="47410"/>
                </a:lnTo>
                <a:lnTo>
                  <a:pt x="21456" y="114926"/>
                </a:lnTo>
                <a:lnTo>
                  <a:pt x="78343" y="114926"/>
                </a:lnTo>
                <a:lnTo>
                  <a:pt x="78613" y="115187"/>
                </a:lnTo>
                <a:lnTo>
                  <a:pt x="79104" y="116461"/>
                </a:lnTo>
                <a:lnTo>
                  <a:pt x="79104" y="127358"/>
                </a:lnTo>
                <a:close/>
              </a:path>
              <a:path w="271145" h="128904">
                <a:moveTo>
                  <a:pt x="78343" y="114926"/>
                </a:moveTo>
                <a:lnTo>
                  <a:pt x="21456" y="114926"/>
                </a:lnTo>
                <a:lnTo>
                  <a:pt x="23789" y="114251"/>
                </a:lnTo>
                <a:lnTo>
                  <a:pt x="26137" y="113729"/>
                </a:lnTo>
                <a:lnTo>
                  <a:pt x="30865" y="112993"/>
                </a:lnTo>
                <a:lnTo>
                  <a:pt x="33121" y="112808"/>
                </a:lnTo>
                <a:lnTo>
                  <a:pt x="75328" y="112808"/>
                </a:lnTo>
                <a:lnTo>
                  <a:pt x="76648" y="113284"/>
                </a:lnTo>
                <a:lnTo>
                  <a:pt x="78343" y="114926"/>
                </a:lnTo>
                <a:close/>
              </a:path>
              <a:path w="271145" h="128904">
                <a:moveTo>
                  <a:pt x="141198" y="128740"/>
                </a:moveTo>
                <a:lnTo>
                  <a:pt x="129043" y="128740"/>
                </a:lnTo>
                <a:lnTo>
                  <a:pt x="123563" y="127711"/>
                </a:lnTo>
                <a:lnTo>
                  <a:pt x="96366" y="97813"/>
                </a:lnTo>
                <a:lnTo>
                  <a:pt x="95430" y="79595"/>
                </a:lnTo>
                <a:lnTo>
                  <a:pt x="96581" y="73671"/>
                </a:lnTo>
                <a:lnTo>
                  <a:pt x="139356" y="3867"/>
                </a:lnTo>
                <a:lnTo>
                  <a:pt x="146048" y="0"/>
                </a:lnTo>
                <a:lnTo>
                  <a:pt x="162379" y="0"/>
                </a:lnTo>
                <a:lnTo>
                  <a:pt x="127201" y="47609"/>
                </a:lnTo>
                <a:lnTo>
                  <a:pt x="125374" y="50142"/>
                </a:lnTo>
                <a:lnTo>
                  <a:pt x="123594" y="52536"/>
                </a:lnTo>
                <a:lnTo>
                  <a:pt x="122750" y="53718"/>
                </a:lnTo>
                <a:lnTo>
                  <a:pt x="121952" y="54885"/>
                </a:lnTo>
                <a:lnTo>
                  <a:pt x="160855" y="54885"/>
                </a:lnTo>
                <a:lnTo>
                  <a:pt x="162333" y="55851"/>
                </a:lnTo>
                <a:lnTo>
                  <a:pt x="168088" y="61607"/>
                </a:lnTo>
                <a:lnTo>
                  <a:pt x="131836" y="61607"/>
                </a:lnTo>
                <a:lnTo>
                  <a:pt x="128444" y="62328"/>
                </a:lnTo>
                <a:lnTo>
                  <a:pt x="111137" y="84230"/>
                </a:lnTo>
                <a:lnTo>
                  <a:pt x="111220" y="93040"/>
                </a:lnTo>
                <a:lnTo>
                  <a:pt x="131038" y="115387"/>
                </a:lnTo>
                <a:lnTo>
                  <a:pt x="165960" y="115387"/>
                </a:lnTo>
                <a:lnTo>
                  <a:pt x="161043" y="120513"/>
                </a:lnTo>
                <a:lnTo>
                  <a:pt x="156746" y="123445"/>
                </a:lnTo>
                <a:lnTo>
                  <a:pt x="146739" y="127681"/>
                </a:lnTo>
                <a:lnTo>
                  <a:pt x="141198" y="128740"/>
                </a:lnTo>
                <a:close/>
              </a:path>
              <a:path w="271145" h="128904">
                <a:moveTo>
                  <a:pt x="160855" y="54885"/>
                </a:moveTo>
                <a:lnTo>
                  <a:pt x="121952" y="54885"/>
                </a:lnTo>
                <a:lnTo>
                  <a:pt x="124592" y="53104"/>
                </a:lnTo>
                <a:lnTo>
                  <a:pt x="127508" y="51723"/>
                </a:lnTo>
                <a:lnTo>
                  <a:pt x="133893" y="49758"/>
                </a:lnTo>
                <a:lnTo>
                  <a:pt x="137331" y="49267"/>
                </a:lnTo>
                <a:lnTo>
                  <a:pt x="145680" y="49267"/>
                </a:lnTo>
                <a:lnTo>
                  <a:pt x="150131" y="50096"/>
                </a:lnTo>
                <a:lnTo>
                  <a:pt x="158603" y="53411"/>
                </a:lnTo>
                <a:lnTo>
                  <a:pt x="160855" y="54885"/>
                </a:lnTo>
                <a:close/>
              </a:path>
              <a:path w="271145" h="128904">
                <a:moveTo>
                  <a:pt x="165960" y="115387"/>
                </a:moveTo>
                <a:lnTo>
                  <a:pt x="138589" y="115387"/>
                </a:lnTo>
                <a:lnTo>
                  <a:pt x="141996" y="114696"/>
                </a:lnTo>
                <a:lnTo>
                  <a:pt x="148136" y="111934"/>
                </a:lnTo>
                <a:lnTo>
                  <a:pt x="159800" y="92273"/>
                </a:lnTo>
                <a:lnTo>
                  <a:pt x="159800" y="84230"/>
                </a:lnTo>
                <a:lnTo>
                  <a:pt x="139203" y="61607"/>
                </a:lnTo>
                <a:lnTo>
                  <a:pt x="168088" y="61607"/>
                </a:lnTo>
                <a:lnTo>
                  <a:pt x="176008" y="93040"/>
                </a:lnTo>
                <a:lnTo>
                  <a:pt x="175010" y="98489"/>
                </a:lnTo>
                <a:lnTo>
                  <a:pt x="171020" y="108618"/>
                </a:lnTo>
                <a:lnTo>
                  <a:pt x="168226" y="113023"/>
                </a:lnTo>
                <a:lnTo>
                  <a:pt x="165960" y="115387"/>
                </a:lnTo>
                <a:close/>
              </a:path>
              <a:path w="271145" h="128904">
                <a:moveTo>
                  <a:pt x="204888" y="40826"/>
                </a:moveTo>
                <a:lnTo>
                  <a:pt x="202740" y="40519"/>
                </a:lnTo>
                <a:lnTo>
                  <a:pt x="194636" y="39229"/>
                </a:lnTo>
                <a:lnTo>
                  <a:pt x="195434" y="33643"/>
                </a:lnTo>
                <a:lnTo>
                  <a:pt x="223659" y="5709"/>
                </a:lnTo>
                <a:lnTo>
                  <a:pt x="228403" y="4972"/>
                </a:lnTo>
                <a:lnTo>
                  <a:pt x="238593" y="4972"/>
                </a:lnTo>
                <a:lnTo>
                  <a:pt x="262983" y="18141"/>
                </a:lnTo>
                <a:lnTo>
                  <a:pt x="229723" y="18141"/>
                </a:lnTo>
                <a:lnTo>
                  <a:pt x="227035" y="18586"/>
                </a:lnTo>
                <a:lnTo>
                  <a:pt x="209801" y="38001"/>
                </a:lnTo>
                <a:lnTo>
                  <a:pt x="208956" y="39367"/>
                </a:lnTo>
                <a:lnTo>
                  <a:pt x="206561" y="40657"/>
                </a:lnTo>
                <a:lnTo>
                  <a:pt x="204888" y="40826"/>
                </a:lnTo>
                <a:close/>
              </a:path>
              <a:path w="271145" h="128904">
                <a:moveTo>
                  <a:pt x="262944" y="115571"/>
                </a:moveTo>
                <a:lnTo>
                  <a:pt x="235156" y="115571"/>
                </a:lnTo>
                <a:lnTo>
                  <a:pt x="238685" y="114880"/>
                </a:lnTo>
                <a:lnTo>
                  <a:pt x="244701" y="112118"/>
                </a:lnTo>
                <a:lnTo>
                  <a:pt x="255323" y="95588"/>
                </a:lnTo>
                <a:lnTo>
                  <a:pt x="255323" y="89817"/>
                </a:lnTo>
                <a:lnTo>
                  <a:pt x="231533" y="70908"/>
                </a:lnTo>
                <a:lnTo>
                  <a:pt x="225395" y="70908"/>
                </a:lnTo>
                <a:lnTo>
                  <a:pt x="225395" y="59765"/>
                </a:lnTo>
                <a:lnTo>
                  <a:pt x="253020" y="41654"/>
                </a:lnTo>
                <a:lnTo>
                  <a:pt x="253020" y="35147"/>
                </a:lnTo>
                <a:lnTo>
                  <a:pt x="235617" y="18141"/>
                </a:lnTo>
                <a:lnTo>
                  <a:pt x="262983" y="18141"/>
                </a:lnTo>
                <a:lnTo>
                  <a:pt x="263902" y="19400"/>
                </a:lnTo>
                <a:lnTo>
                  <a:pt x="267288" y="27058"/>
                </a:lnTo>
                <a:lnTo>
                  <a:pt x="268065" y="30957"/>
                </a:lnTo>
                <a:lnTo>
                  <a:pt x="267979" y="40826"/>
                </a:lnTo>
                <a:lnTo>
                  <a:pt x="247679" y="63725"/>
                </a:lnTo>
                <a:lnTo>
                  <a:pt x="255353" y="65812"/>
                </a:lnTo>
                <a:lnTo>
                  <a:pt x="261124" y="69296"/>
                </a:lnTo>
                <a:lnTo>
                  <a:pt x="268861" y="79058"/>
                </a:lnTo>
                <a:lnTo>
                  <a:pt x="270794" y="85182"/>
                </a:lnTo>
                <a:lnTo>
                  <a:pt x="270775" y="98228"/>
                </a:lnTo>
                <a:lnTo>
                  <a:pt x="269751" y="103154"/>
                </a:lnTo>
                <a:lnTo>
                  <a:pt x="265575" y="112056"/>
                </a:lnTo>
                <a:lnTo>
                  <a:pt x="262944" y="115571"/>
                </a:lnTo>
                <a:close/>
              </a:path>
              <a:path w="271145" h="128904">
                <a:moveTo>
                  <a:pt x="236690" y="128648"/>
                </a:moveTo>
                <a:lnTo>
                  <a:pt x="225025" y="128648"/>
                </a:lnTo>
                <a:lnTo>
                  <a:pt x="219684" y="127865"/>
                </a:lnTo>
                <a:lnTo>
                  <a:pt x="191138" y="97245"/>
                </a:lnTo>
                <a:lnTo>
                  <a:pt x="197767" y="94391"/>
                </a:lnTo>
                <a:lnTo>
                  <a:pt x="199547" y="93654"/>
                </a:lnTo>
                <a:lnTo>
                  <a:pt x="201252" y="93439"/>
                </a:lnTo>
                <a:lnTo>
                  <a:pt x="204505" y="94053"/>
                </a:lnTo>
                <a:lnTo>
                  <a:pt x="205688" y="94974"/>
                </a:lnTo>
                <a:lnTo>
                  <a:pt x="208066" y="99993"/>
                </a:lnTo>
                <a:lnTo>
                  <a:pt x="210214" y="104352"/>
                </a:lnTo>
                <a:lnTo>
                  <a:pt x="226867" y="115571"/>
                </a:lnTo>
                <a:lnTo>
                  <a:pt x="262944" y="115571"/>
                </a:lnTo>
                <a:lnTo>
                  <a:pt x="262737" y="115847"/>
                </a:lnTo>
                <a:lnTo>
                  <a:pt x="255553" y="122109"/>
                </a:lnTo>
                <a:lnTo>
                  <a:pt x="251363" y="124504"/>
                </a:lnTo>
                <a:lnTo>
                  <a:pt x="241786" y="127819"/>
                </a:lnTo>
                <a:lnTo>
                  <a:pt x="236690" y="128648"/>
                </a:lnTo>
                <a:close/>
              </a:path>
            </a:pathLst>
          </a:custGeom>
          <a:solidFill>
            <a:srgbClr val="000000"/>
          </a:solidFill>
        </p:spPr>
        <p:txBody>
          <a:bodyPr wrap="square" lIns="0" tIns="0" rIns="0" bIns="0" rtlCol="0"/>
          <a:lstStyle/>
          <a:p>
            <a:endParaRPr/>
          </a:p>
        </p:txBody>
      </p:sp>
      <p:sp>
        <p:nvSpPr>
          <p:cNvPr id="55" name="object 55"/>
          <p:cNvSpPr/>
          <p:nvPr/>
        </p:nvSpPr>
        <p:spPr>
          <a:xfrm>
            <a:off x="7367974" y="6388461"/>
            <a:ext cx="276225" cy="122555"/>
          </a:xfrm>
          <a:custGeom>
            <a:avLst/>
            <a:gdLst/>
            <a:ahLst/>
            <a:cxnLst/>
            <a:rect l="l" t="t" r="r" b="b"/>
            <a:pathLst>
              <a:path w="276225" h="122554">
                <a:moveTo>
                  <a:pt x="12554" y="35853"/>
                </a:moveTo>
                <a:lnTo>
                  <a:pt x="10406" y="35546"/>
                </a:lnTo>
                <a:lnTo>
                  <a:pt x="2394" y="34257"/>
                </a:lnTo>
                <a:lnTo>
                  <a:pt x="3130" y="28670"/>
                </a:lnTo>
                <a:lnTo>
                  <a:pt x="31325" y="736"/>
                </a:lnTo>
                <a:lnTo>
                  <a:pt x="36068" y="0"/>
                </a:lnTo>
                <a:lnTo>
                  <a:pt x="46259" y="0"/>
                </a:lnTo>
                <a:lnTo>
                  <a:pt x="70821" y="13168"/>
                </a:lnTo>
                <a:lnTo>
                  <a:pt x="37449" y="13168"/>
                </a:lnTo>
                <a:lnTo>
                  <a:pt x="34778" y="13613"/>
                </a:lnTo>
                <a:lnTo>
                  <a:pt x="17466" y="33029"/>
                </a:lnTo>
                <a:lnTo>
                  <a:pt x="16622" y="34395"/>
                </a:lnTo>
                <a:lnTo>
                  <a:pt x="14227" y="35684"/>
                </a:lnTo>
                <a:lnTo>
                  <a:pt x="12554" y="35853"/>
                </a:lnTo>
                <a:close/>
              </a:path>
              <a:path w="276225" h="122554">
                <a:moveTo>
                  <a:pt x="79104" y="122386"/>
                </a:moveTo>
                <a:lnTo>
                  <a:pt x="0" y="122386"/>
                </a:lnTo>
                <a:lnTo>
                  <a:pt x="0" y="116093"/>
                </a:lnTo>
                <a:lnTo>
                  <a:pt x="214" y="114972"/>
                </a:lnTo>
                <a:lnTo>
                  <a:pt x="1074" y="112578"/>
                </a:lnTo>
                <a:lnTo>
                  <a:pt x="1811" y="111488"/>
                </a:lnTo>
                <a:lnTo>
                  <a:pt x="2854" y="110506"/>
                </a:lnTo>
                <a:lnTo>
                  <a:pt x="40334" y="71829"/>
                </a:lnTo>
                <a:lnTo>
                  <a:pt x="60963" y="38278"/>
                </a:lnTo>
                <a:lnTo>
                  <a:pt x="61054" y="30665"/>
                </a:lnTo>
                <a:lnTo>
                  <a:pt x="60517" y="27596"/>
                </a:lnTo>
                <a:lnTo>
                  <a:pt x="43281" y="13168"/>
                </a:lnTo>
                <a:lnTo>
                  <a:pt x="70821" y="13168"/>
                </a:lnTo>
                <a:lnTo>
                  <a:pt x="72386" y="15394"/>
                </a:lnTo>
                <a:lnTo>
                  <a:pt x="75997" y="23743"/>
                </a:lnTo>
                <a:lnTo>
                  <a:pt x="76876" y="28363"/>
                </a:lnTo>
                <a:lnTo>
                  <a:pt x="76894" y="38278"/>
                </a:lnTo>
                <a:lnTo>
                  <a:pt x="76234" y="42437"/>
                </a:lnTo>
                <a:lnTo>
                  <a:pt x="21456" y="109954"/>
                </a:lnTo>
                <a:lnTo>
                  <a:pt x="78343" y="109954"/>
                </a:lnTo>
                <a:lnTo>
                  <a:pt x="78613" y="110215"/>
                </a:lnTo>
                <a:lnTo>
                  <a:pt x="79104" y="111488"/>
                </a:lnTo>
                <a:lnTo>
                  <a:pt x="79104" y="122386"/>
                </a:lnTo>
                <a:close/>
              </a:path>
              <a:path w="276225" h="122554">
                <a:moveTo>
                  <a:pt x="78343" y="109954"/>
                </a:moveTo>
                <a:lnTo>
                  <a:pt x="21456" y="109954"/>
                </a:lnTo>
                <a:lnTo>
                  <a:pt x="23789" y="109278"/>
                </a:lnTo>
                <a:lnTo>
                  <a:pt x="26137" y="108756"/>
                </a:lnTo>
                <a:lnTo>
                  <a:pt x="30865" y="108020"/>
                </a:lnTo>
                <a:lnTo>
                  <a:pt x="33121" y="107836"/>
                </a:lnTo>
                <a:lnTo>
                  <a:pt x="75328" y="107836"/>
                </a:lnTo>
                <a:lnTo>
                  <a:pt x="76648" y="108311"/>
                </a:lnTo>
                <a:lnTo>
                  <a:pt x="78343" y="109954"/>
                </a:lnTo>
                <a:close/>
              </a:path>
              <a:path w="276225" h="122554">
                <a:moveTo>
                  <a:pt x="137011" y="72750"/>
                </a:moveTo>
                <a:lnTo>
                  <a:pt x="128416" y="72750"/>
                </a:lnTo>
                <a:lnTo>
                  <a:pt x="124210" y="71982"/>
                </a:lnTo>
                <a:lnTo>
                  <a:pt x="99776" y="43619"/>
                </a:lnTo>
                <a:lnTo>
                  <a:pt x="99776" y="32753"/>
                </a:lnTo>
                <a:lnTo>
                  <a:pt x="128032" y="982"/>
                </a:lnTo>
                <a:lnTo>
                  <a:pt x="133327" y="0"/>
                </a:lnTo>
                <a:lnTo>
                  <a:pt x="144807" y="0"/>
                </a:lnTo>
                <a:lnTo>
                  <a:pt x="149980" y="951"/>
                </a:lnTo>
                <a:lnTo>
                  <a:pt x="159250" y="4757"/>
                </a:lnTo>
                <a:lnTo>
                  <a:pt x="163225" y="7443"/>
                </a:lnTo>
                <a:lnTo>
                  <a:pt x="168345" y="12800"/>
                </a:lnTo>
                <a:lnTo>
                  <a:pt x="135353" y="12800"/>
                </a:lnTo>
                <a:lnTo>
                  <a:pt x="132115" y="13398"/>
                </a:lnTo>
                <a:lnTo>
                  <a:pt x="115247" y="44601"/>
                </a:lnTo>
                <a:lnTo>
                  <a:pt x="117273" y="50526"/>
                </a:lnTo>
                <a:lnTo>
                  <a:pt x="125377" y="58875"/>
                </a:lnTo>
                <a:lnTo>
                  <a:pt x="130933" y="60962"/>
                </a:lnTo>
                <a:lnTo>
                  <a:pt x="172135" y="60962"/>
                </a:lnTo>
                <a:lnTo>
                  <a:pt x="172004" y="61300"/>
                </a:lnTo>
                <a:lnTo>
                  <a:pt x="170562" y="64278"/>
                </a:lnTo>
                <a:lnTo>
                  <a:pt x="169863" y="65475"/>
                </a:lnTo>
                <a:lnTo>
                  <a:pt x="154661" y="65475"/>
                </a:lnTo>
                <a:lnTo>
                  <a:pt x="151714" y="67808"/>
                </a:lnTo>
                <a:lnTo>
                  <a:pt x="148384" y="69603"/>
                </a:lnTo>
                <a:lnTo>
                  <a:pt x="140955" y="72121"/>
                </a:lnTo>
                <a:lnTo>
                  <a:pt x="137011" y="72750"/>
                </a:lnTo>
                <a:close/>
              </a:path>
              <a:path w="276225" h="122554">
                <a:moveTo>
                  <a:pt x="172135" y="60962"/>
                </a:moveTo>
                <a:lnTo>
                  <a:pt x="141860" y="60962"/>
                </a:lnTo>
                <a:lnTo>
                  <a:pt x="145283" y="60318"/>
                </a:lnTo>
                <a:lnTo>
                  <a:pt x="151238" y="57739"/>
                </a:lnTo>
                <a:lnTo>
                  <a:pt x="162028" y="40457"/>
                </a:lnTo>
                <a:lnTo>
                  <a:pt x="161997" y="33458"/>
                </a:lnTo>
                <a:lnTo>
                  <a:pt x="142290" y="12800"/>
                </a:lnTo>
                <a:lnTo>
                  <a:pt x="168345" y="12800"/>
                </a:lnTo>
                <a:lnTo>
                  <a:pt x="169856" y="14381"/>
                </a:lnTo>
                <a:lnTo>
                  <a:pt x="172403" y="18525"/>
                </a:lnTo>
                <a:lnTo>
                  <a:pt x="175964" y="28163"/>
                </a:lnTo>
                <a:lnTo>
                  <a:pt x="176736" y="32753"/>
                </a:lnTo>
                <a:lnTo>
                  <a:pt x="176671" y="44601"/>
                </a:lnTo>
                <a:lnTo>
                  <a:pt x="176532" y="46029"/>
                </a:lnTo>
                <a:lnTo>
                  <a:pt x="175243" y="52229"/>
                </a:lnTo>
                <a:lnTo>
                  <a:pt x="174337" y="55284"/>
                </a:lnTo>
                <a:lnTo>
                  <a:pt x="172135" y="60962"/>
                </a:lnTo>
                <a:close/>
              </a:path>
              <a:path w="276225" h="122554">
                <a:moveTo>
                  <a:pt x="128538" y="122386"/>
                </a:moveTo>
                <a:lnTo>
                  <a:pt x="112576" y="122386"/>
                </a:lnTo>
                <a:lnTo>
                  <a:pt x="148491" y="74223"/>
                </a:lnTo>
                <a:lnTo>
                  <a:pt x="152773" y="68299"/>
                </a:lnTo>
                <a:lnTo>
                  <a:pt x="153740" y="66887"/>
                </a:lnTo>
                <a:lnTo>
                  <a:pt x="154661" y="65475"/>
                </a:lnTo>
                <a:lnTo>
                  <a:pt x="169863" y="65475"/>
                </a:lnTo>
                <a:lnTo>
                  <a:pt x="134678" y="118794"/>
                </a:lnTo>
                <a:lnTo>
                  <a:pt x="130119" y="122048"/>
                </a:lnTo>
                <a:lnTo>
                  <a:pt x="128538" y="122386"/>
                </a:lnTo>
                <a:close/>
              </a:path>
              <a:path w="276225" h="122554">
                <a:moveTo>
                  <a:pt x="273298" y="90707"/>
                </a:moveTo>
                <a:lnTo>
                  <a:pt x="191307" y="90707"/>
                </a:lnTo>
                <a:lnTo>
                  <a:pt x="190295" y="90385"/>
                </a:lnTo>
                <a:lnTo>
                  <a:pt x="188699" y="89095"/>
                </a:lnTo>
                <a:lnTo>
                  <a:pt x="188177" y="88251"/>
                </a:lnTo>
                <a:lnTo>
                  <a:pt x="187931" y="87208"/>
                </a:lnTo>
                <a:lnTo>
                  <a:pt x="186366" y="79472"/>
                </a:lnTo>
                <a:lnTo>
                  <a:pt x="243645" y="1289"/>
                </a:lnTo>
                <a:lnTo>
                  <a:pt x="258103" y="1289"/>
                </a:lnTo>
                <a:lnTo>
                  <a:pt x="258103" y="19614"/>
                </a:lnTo>
                <a:lnTo>
                  <a:pt x="245118" y="19614"/>
                </a:lnTo>
                <a:lnTo>
                  <a:pt x="202850" y="78643"/>
                </a:lnTo>
                <a:lnTo>
                  <a:pt x="275599" y="78643"/>
                </a:lnTo>
                <a:lnTo>
                  <a:pt x="275599" y="88313"/>
                </a:lnTo>
                <a:lnTo>
                  <a:pt x="275309" y="89095"/>
                </a:lnTo>
                <a:lnTo>
                  <a:pt x="274141" y="90385"/>
                </a:lnTo>
                <a:lnTo>
                  <a:pt x="273298" y="90707"/>
                </a:lnTo>
                <a:close/>
              </a:path>
              <a:path w="276225" h="122554">
                <a:moveTo>
                  <a:pt x="258103" y="78643"/>
                </a:moveTo>
                <a:lnTo>
                  <a:pt x="244566" y="78643"/>
                </a:lnTo>
                <a:lnTo>
                  <a:pt x="244566" y="26337"/>
                </a:lnTo>
                <a:lnTo>
                  <a:pt x="244750" y="23114"/>
                </a:lnTo>
                <a:lnTo>
                  <a:pt x="245118" y="19614"/>
                </a:lnTo>
                <a:lnTo>
                  <a:pt x="258103" y="19614"/>
                </a:lnTo>
                <a:lnTo>
                  <a:pt x="258103" y="78643"/>
                </a:lnTo>
                <a:close/>
              </a:path>
              <a:path w="276225" h="122554">
                <a:moveTo>
                  <a:pt x="258103" y="122386"/>
                </a:moveTo>
                <a:lnTo>
                  <a:pt x="244566" y="122386"/>
                </a:lnTo>
                <a:lnTo>
                  <a:pt x="244566" y="90707"/>
                </a:lnTo>
                <a:lnTo>
                  <a:pt x="258103" y="90707"/>
                </a:lnTo>
                <a:lnTo>
                  <a:pt x="258103" y="122386"/>
                </a:lnTo>
                <a:close/>
              </a:path>
            </a:pathLst>
          </a:custGeom>
          <a:solidFill>
            <a:srgbClr val="000000"/>
          </a:solid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3" y="1691666"/>
            <a:ext cx="6216601" cy="349539"/>
          </a:xfrm>
          <a:prstGeom prst="rect">
            <a:avLst/>
          </a:prstGeom>
        </p:spPr>
      </p:pic>
      <p:pic>
        <p:nvPicPr>
          <p:cNvPr id="3" name="object 3"/>
          <p:cNvPicPr/>
          <p:nvPr/>
        </p:nvPicPr>
        <p:blipFill>
          <a:blip r:embed="rId3" cstate="print"/>
          <a:stretch>
            <a:fillRect/>
          </a:stretch>
        </p:blipFill>
        <p:spPr>
          <a:xfrm>
            <a:off x="777692" y="2697015"/>
            <a:ext cx="74128" cy="74128"/>
          </a:xfrm>
          <a:prstGeom prst="rect">
            <a:avLst/>
          </a:prstGeom>
        </p:spPr>
      </p:pic>
      <p:pic>
        <p:nvPicPr>
          <p:cNvPr id="4" name="object 4"/>
          <p:cNvPicPr/>
          <p:nvPr/>
        </p:nvPicPr>
        <p:blipFill>
          <a:blip r:embed="rId4" cstate="print"/>
          <a:stretch>
            <a:fillRect/>
          </a:stretch>
        </p:blipFill>
        <p:spPr>
          <a:xfrm>
            <a:off x="956541" y="2635962"/>
            <a:ext cx="4163706" cy="236944"/>
          </a:xfrm>
          <a:prstGeom prst="rect">
            <a:avLst/>
          </a:prstGeom>
        </p:spPr>
      </p:pic>
      <p:sp>
        <p:nvSpPr>
          <p:cNvPr id="5" name="object 5"/>
          <p:cNvSpPr/>
          <p:nvPr/>
        </p:nvSpPr>
        <p:spPr>
          <a:xfrm>
            <a:off x="5218576" y="2648384"/>
            <a:ext cx="518159" cy="177800"/>
          </a:xfrm>
          <a:custGeom>
            <a:avLst/>
            <a:gdLst/>
            <a:ahLst/>
            <a:cxnLst/>
            <a:rect l="l" t="t" r="r" b="b"/>
            <a:pathLst>
              <a:path w="518160" h="177800">
                <a:moveTo>
                  <a:pt x="13289" y="59681"/>
                </a:moveTo>
                <a:lnTo>
                  <a:pt x="9282" y="58523"/>
                </a:lnTo>
                <a:lnTo>
                  <a:pt x="7880" y="57655"/>
                </a:lnTo>
                <a:lnTo>
                  <a:pt x="7078" y="56498"/>
                </a:lnTo>
                <a:lnTo>
                  <a:pt x="0" y="46747"/>
                </a:lnTo>
                <a:lnTo>
                  <a:pt x="51155" y="1469"/>
                </a:lnTo>
                <a:lnTo>
                  <a:pt x="69320" y="1469"/>
                </a:lnTo>
                <a:lnTo>
                  <a:pt x="69320" y="31120"/>
                </a:lnTo>
                <a:lnTo>
                  <a:pt x="47281" y="31120"/>
                </a:lnTo>
                <a:lnTo>
                  <a:pt x="17497" y="57299"/>
                </a:lnTo>
                <a:lnTo>
                  <a:pt x="15359" y="59080"/>
                </a:lnTo>
                <a:lnTo>
                  <a:pt x="13289" y="59681"/>
                </a:lnTo>
                <a:close/>
              </a:path>
              <a:path w="518160" h="177800">
                <a:moveTo>
                  <a:pt x="69320" y="160411"/>
                </a:moveTo>
                <a:lnTo>
                  <a:pt x="46881" y="160411"/>
                </a:lnTo>
                <a:lnTo>
                  <a:pt x="46881" y="38466"/>
                </a:lnTo>
                <a:lnTo>
                  <a:pt x="47014" y="34860"/>
                </a:lnTo>
                <a:lnTo>
                  <a:pt x="47281" y="31120"/>
                </a:lnTo>
                <a:lnTo>
                  <a:pt x="69320" y="31120"/>
                </a:lnTo>
                <a:lnTo>
                  <a:pt x="69320" y="160411"/>
                </a:lnTo>
                <a:close/>
              </a:path>
              <a:path w="518160" h="177800">
                <a:moveTo>
                  <a:pt x="102711" y="177508"/>
                </a:moveTo>
                <a:lnTo>
                  <a:pt x="10418" y="177508"/>
                </a:lnTo>
                <a:lnTo>
                  <a:pt x="10418" y="160411"/>
                </a:lnTo>
                <a:lnTo>
                  <a:pt x="102711" y="160411"/>
                </a:lnTo>
                <a:lnTo>
                  <a:pt x="102711" y="177508"/>
                </a:lnTo>
                <a:close/>
              </a:path>
              <a:path w="518160" h="177800">
                <a:moveTo>
                  <a:pt x="162631" y="177508"/>
                </a:moveTo>
                <a:lnTo>
                  <a:pt x="143220" y="177508"/>
                </a:lnTo>
                <a:lnTo>
                  <a:pt x="214543" y="33391"/>
                </a:lnTo>
                <a:lnTo>
                  <a:pt x="216681" y="29206"/>
                </a:lnTo>
                <a:lnTo>
                  <a:pt x="219085" y="25599"/>
                </a:lnTo>
                <a:lnTo>
                  <a:pt x="221756" y="22572"/>
                </a:lnTo>
                <a:lnTo>
                  <a:pt x="131822" y="22572"/>
                </a:lnTo>
                <a:lnTo>
                  <a:pt x="130531" y="22038"/>
                </a:lnTo>
                <a:lnTo>
                  <a:pt x="128394" y="19901"/>
                </a:lnTo>
                <a:lnTo>
                  <a:pt x="127860" y="18654"/>
                </a:lnTo>
                <a:lnTo>
                  <a:pt x="127860" y="2003"/>
                </a:lnTo>
                <a:lnTo>
                  <a:pt x="244595" y="2003"/>
                </a:lnTo>
                <a:lnTo>
                  <a:pt x="244595" y="14736"/>
                </a:lnTo>
                <a:lnTo>
                  <a:pt x="244284" y="17074"/>
                </a:lnTo>
                <a:lnTo>
                  <a:pt x="243037" y="20724"/>
                </a:lnTo>
                <a:lnTo>
                  <a:pt x="242414" y="22260"/>
                </a:lnTo>
                <a:lnTo>
                  <a:pt x="241791" y="23507"/>
                </a:lnTo>
                <a:lnTo>
                  <a:pt x="171669" y="169627"/>
                </a:lnTo>
                <a:lnTo>
                  <a:pt x="170600" y="171764"/>
                </a:lnTo>
                <a:lnTo>
                  <a:pt x="169087" y="173612"/>
                </a:lnTo>
                <a:lnTo>
                  <a:pt x="165169" y="176728"/>
                </a:lnTo>
                <a:lnTo>
                  <a:pt x="162631" y="177508"/>
                </a:lnTo>
                <a:close/>
              </a:path>
              <a:path w="518160" h="177800">
                <a:moveTo>
                  <a:pt x="323589" y="105516"/>
                </a:moveTo>
                <a:lnTo>
                  <a:pt x="311124" y="105516"/>
                </a:lnTo>
                <a:lnTo>
                  <a:pt x="305024" y="104403"/>
                </a:lnTo>
                <a:lnTo>
                  <a:pt x="270875" y="70433"/>
                </a:lnTo>
                <a:lnTo>
                  <a:pt x="269584" y="63265"/>
                </a:lnTo>
                <a:lnTo>
                  <a:pt x="269584" y="47504"/>
                </a:lnTo>
                <a:lnTo>
                  <a:pt x="290578" y="11041"/>
                </a:lnTo>
                <a:lnTo>
                  <a:pt x="318247" y="0"/>
                </a:lnTo>
                <a:lnTo>
                  <a:pt x="334897" y="0"/>
                </a:lnTo>
                <a:lnTo>
                  <a:pt x="342400" y="1380"/>
                </a:lnTo>
                <a:lnTo>
                  <a:pt x="355845" y="6900"/>
                </a:lnTo>
                <a:lnTo>
                  <a:pt x="361611" y="10796"/>
                </a:lnTo>
                <a:lnTo>
                  <a:pt x="369037" y="18565"/>
                </a:lnTo>
                <a:lnTo>
                  <a:pt x="321184" y="18565"/>
                </a:lnTo>
                <a:lnTo>
                  <a:pt x="316488" y="19433"/>
                </a:lnTo>
                <a:lnTo>
                  <a:pt x="292025" y="48484"/>
                </a:lnTo>
                <a:lnTo>
                  <a:pt x="292072" y="54227"/>
                </a:lnTo>
                <a:lnTo>
                  <a:pt x="317744" y="87852"/>
                </a:lnTo>
                <a:lnTo>
                  <a:pt x="325014" y="88420"/>
                </a:lnTo>
                <a:lnTo>
                  <a:pt x="374534" y="88420"/>
                </a:lnTo>
                <a:lnTo>
                  <a:pt x="374345" y="88909"/>
                </a:lnTo>
                <a:lnTo>
                  <a:pt x="372252" y="93228"/>
                </a:lnTo>
                <a:lnTo>
                  <a:pt x="371239" y="94964"/>
                </a:lnTo>
                <a:lnTo>
                  <a:pt x="349190" y="94964"/>
                </a:lnTo>
                <a:lnTo>
                  <a:pt x="344917" y="98348"/>
                </a:lnTo>
                <a:lnTo>
                  <a:pt x="340086" y="100952"/>
                </a:lnTo>
                <a:lnTo>
                  <a:pt x="329311" y="104603"/>
                </a:lnTo>
                <a:lnTo>
                  <a:pt x="323589" y="105516"/>
                </a:lnTo>
                <a:close/>
              </a:path>
              <a:path w="518160" h="177800">
                <a:moveTo>
                  <a:pt x="374534" y="88420"/>
                </a:moveTo>
                <a:lnTo>
                  <a:pt x="330624" y="88420"/>
                </a:lnTo>
                <a:lnTo>
                  <a:pt x="335589" y="87485"/>
                </a:lnTo>
                <a:lnTo>
                  <a:pt x="344225" y="83745"/>
                </a:lnTo>
                <a:lnTo>
                  <a:pt x="359874" y="58679"/>
                </a:lnTo>
                <a:lnTo>
                  <a:pt x="359822" y="48484"/>
                </a:lnTo>
                <a:lnTo>
                  <a:pt x="331248" y="18565"/>
                </a:lnTo>
                <a:lnTo>
                  <a:pt x="369037" y="18565"/>
                </a:lnTo>
                <a:lnTo>
                  <a:pt x="371229" y="20858"/>
                </a:lnTo>
                <a:lnTo>
                  <a:pt x="374924" y="26868"/>
                </a:lnTo>
                <a:lnTo>
                  <a:pt x="380089" y="40848"/>
                </a:lnTo>
                <a:lnTo>
                  <a:pt x="381372" y="48484"/>
                </a:lnTo>
                <a:lnTo>
                  <a:pt x="381254" y="63265"/>
                </a:lnTo>
                <a:lnTo>
                  <a:pt x="380912" y="66760"/>
                </a:lnTo>
                <a:lnTo>
                  <a:pt x="379041" y="75753"/>
                </a:lnTo>
                <a:lnTo>
                  <a:pt x="377728" y="80183"/>
                </a:lnTo>
                <a:lnTo>
                  <a:pt x="374534" y="88420"/>
                </a:lnTo>
                <a:close/>
              </a:path>
              <a:path w="518160" h="177800">
                <a:moveTo>
                  <a:pt x="311301" y="177508"/>
                </a:moveTo>
                <a:lnTo>
                  <a:pt x="288152" y="177508"/>
                </a:lnTo>
                <a:lnTo>
                  <a:pt x="340242" y="107653"/>
                </a:lnTo>
                <a:lnTo>
                  <a:pt x="346452" y="99060"/>
                </a:lnTo>
                <a:lnTo>
                  <a:pt x="347855" y="97012"/>
                </a:lnTo>
                <a:lnTo>
                  <a:pt x="349190" y="94964"/>
                </a:lnTo>
                <a:lnTo>
                  <a:pt x="371239" y="94964"/>
                </a:lnTo>
                <a:lnTo>
                  <a:pt x="320205" y="172298"/>
                </a:lnTo>
                <a:lnTo>
                  <a:pt x="313594" y="177018"/>
                </a:lnTo>
                <a:lnTo>
                  <a:pt x="311301" y="177508"/>
                </a:lnTo>
                <a:close/>
              </a:path>
              <a:path w="518160" h="177800">
                <a:moveTo>
                  <a:pt x="428251" y="59681"/>
                </a:moveTo>
                <a:lnTo>
                  <a:pt x="424244" y="58523"/>
                </a:lnTo>
                <a:lnTo>
                  <a:pt x="422841" y="57655"/>
                </a:lnTo>
                <a:lnTo>
                  <a:pt x="422039" y="56498"/>
                </a:lnTo>
                <a:lnTo>
                  <a:pt x="414963" y="46747"/>
                </a:lnTo>
                <a:lnTo>
                  <a:pt x="466118" y="1469"/>
                </a:lnTo>
                <a:lnTo>
                  <a:pt x="484281" y="1469"/>
                </a:lnTo>
                <a:lnTo>
                  <a:pt x="484281" y="31120"/>
                </a:lnTo>
                <a:lnTo>
                  <a:pt x="462244" y="31120"/>
                </a:lnTo>
                <a:lnTo>
                  <a:pt x="432458" y="57299"/>
                </a:lnTo>
                <a:lnTo>
                  <a:pt x="430322" y="59080"/>
                </a:lnTo>
                <a:lnTo>
                  <a:pt x="428251" y="59681"/>
                </a:lnTo>
                <a:close/>
              </a:path>
              <a:path w="518160" h="177800">
                <a:moveTo>
                  <a:pt x="484281" y="160411"/>
                </a:moveTo>
                <a:lnTo>
                  <a:pt x="461842" y="160411"/>
                </a:lnTo>
                <a:lnTo>
                  <a:pt x="461842" y="38466"/>
                </a:lnTo>
                <a:lnTo>
                  <a:pt x="461976" y="34860"/>
                </a:lnTo>
                <a:lnTo>
                  <a:pt x="462244" y="31120"/>
                </a:lnTo>
                <a:lnTo>
                  <a:pt x="484281" y="31120"/>
                </a:lnTo>
                <a:lnTo>
                  <a:pt x="484281" y="160411"/>
                </a:lnTo>
                <a:close/>
              </a:path>
              <a:path w="518160" h="177800">
                <a:moveTo>
                  <a:pt x="517672" y="177508"/>
                </a:moveTo>
                <a:lnTo>
                  <a:pt x="425379" y="177508"/>
                </a:lnTo>
                <a:lnTo>
                  <a:pt x="425379" y="160411"/>
                </a:lnTo>
                <a:lnTo>
                  <a:pt x="517672" y="160411"/>
                </a:lnTo>
                <a:lnTo>
                  <a:pt x="517672" y="177508"/>
                </a:lnTo>
                <a:close/>
              </a:path>
            </a:pathLst>
          </a:custGeom>
          <a:solidFill>
            <a:srgbClr val="FFBF00"/>
          </a:solidFill>
        </p:spPr>
        <p:txBody>
          <a:bodyPr wrap="square" lIns="0" tIns="0" rIns="0" bIns="0" rtlCol="0"/>
          <a:lstStyle/>
          <a:p>
            <a:endParaRPr/>
          </a:p>
        </p:txBody>
      </p:sp>
      <p:pic>
        <p:nvPicPr>
          <p:cNvPr id="6" name="object 6"/>
          <p:cNvPicPr/>
          <p:nvPr/>
        </p:nvPicPr>
        <p:blipFill>
          <a:blip r:embed="rId5" cstate="print"/>
          <a:stretch>
            <a:fillRect/>
          </a:stretch>
        </p:blipFill>
        <p:spPr>
          <a:xfrm>
            <a:off x="5818063" y="2635962"/>
            <a:ext cx="3200954" cy="236944"/>
          </a:xfrm>
          <a:prstGeom prst="rect">
            <a:avLst/>
          </a:prstGeom>
        </p:spPr>
      </p:pic>
      <p:pic>
        <p:nvPicPr>
          <p:cNvPr id="7" name="object 7"/>
          <p:cNvPicPr/>
          <p:nvPr/>
        </p:nvPicPr>
        <p:blipFill>
          <a:blip r:embed="rId6" cstate="print"/>
          <a:stretch>
            <a:fillRect/>
          </a:stretch>
        </p:blipFill>
        <p:spPr>
          <a:xfrm>
            <a:off x="956541" y="2930292"/>
            <a:ext cx="4521853" cy="236944"/>
          </a:xfrm>
          <a:prstGeom prst="rect">
            <a:avLst/>
          </a:prstGeom>
        </p:spPr>
      </p:pic>
      <p:sp>
        <p:nvSpPr>
          <p:cNvPr id="8" name="object 8"/>
          <p:cNvSpPr/>
          <p:nvPr/>
        </p:nvSpPr>
        <p:spPr>
          <a:xfrm>
            <a:off x="5569733" y="2935501"/>
            <a:ext cx="388620" cy="187325"/>
          </a:xfrm>
          <a:custGeom>
            <a:avLst/>
            <a:gdLst/>
            <a:ahLst/>
            <a:cxnLst/>
            <a:rect l="l" t="t" r="r" b="b"/>
            <a:pathLst>
              <a:path w="388620" h="187325">
                <a:moveTo>
                  <a:pt x="54004" y="112728"/>
                </a:moveTo>
                <a:lnTo>
                  <a:pt x="41538" y="112728"/>
                </a:lnTo>
                <a:lnTo>
                  <a:pt x="35439" y="111615"/>
                </a:lnTo>
                <a:lnTo>
                  <a:pt x="1291" y="77645"/>
                </a:lnTo>
                <a:lnTo>
                  <a:pt x="0" y="70477"/>
                </a:lnTo>
                <a:lnTo>
                  <a:pt x="0" y="54717"/>
                </a:lnTo>
                <a:lnTo>
                  <a:pt x="20991" y="18253"/>
                </a:lnTo>
                <a:lnTo>
                  <a:pt x="48662" y="7212"/>
                </a:lnTo>
                <a:lnTo>
                  <a:pt x="65313" y="7212"/>
                </a:lnTo>
                <a:lnTo>
                  <a:pt x="72815" y="8592"/>
                </a:lnTo>
                <a:lnTo>
                  <a:pt x="86260" y="14113"/>
                </a:lnTo>
                <a:lnTo>
                  <a:pt x="92026" y="18009"/>
                </a:lnTo>
                <a:lnTo>
                  <a:pt x="99451" y="25777"/>
                </a:lnTo>
                <a:lnTo>
                  <a:pt x="51600" y="25777"/>
                </a:lnTo>
                <a:lnTo>
                  <a:pt x="46903" y="26646"/>
                </a:lnTo>
                <a:lnTo>
                  <a:pt x="22438" y="55696"/>
                </a:lnTo>
                <a:lnTo>
                  <a:pt x="22485" y="61439"/>
                </a:lnTo>
                <a:lnTo>
                  <a:pt x="48158" y="95064"/>
                </a:lnTo>
                <a:lnTo>
                  <a:pt x="55429" y="95632"/>
                </a:lnTo>
                <a:lnTo>
                  <a:pt x="104949" y="95632"/>
                </a:lnTo>
                <a:lnTo>
                  <a:pt x="104759" y="96122"/>
                </a:lnTo>
                <a:lnTo>
                  <a:pt x="102666" y="100441"/>
                </a:lnTo>
                <a:lnTo>
                  <a:pt x="101654" y="102177"/>
                </a:lnTo>
                <a:lnTo>
                  <a:pt x="79604" y="102177"/>
                </a:lnTo>
                <a:lnTo>
                  <a:pt x="75330" y="105560"/>
                </a:lnTo>
                <a:lnTo>
                  <a:pt x="70500" y="108165"/>
                </a:lnTo>
                <a:lnTo>
                  <a:pt x="59725" y="111816"/>
                </a:lnTo>
                <a:lnTo>
                  <a:pt x="54004" y="112728"/>
                </a:lnTo>
                <a:close/>
              </a:path>
              <a:path w="388620" h="187325">
                <a:moveTo>
                  <a:pt x="104949" y="95632"/>
                </a:moveTo>
                <a:lnTo>
                  <a:pt x="61039" y="95632"/>
                </a:lnTo>
                <a:lnTo>
                  <a:pt x="66003" y="94697"/>
                </a:lnTo>
                <a:lnTo>
                  <a:pt x="74640" y="90957"/>
                </a:lnTo>
                <a:lnTo>
                  <a:pt x="90289" y="65891"/>
                </a:lnTo>
                <a:lnTo>
                  <a:pt x="90237" y="55696"/>
                </a:lnTo>
                <a:lnTo>
                  <a:pt x="61662" y="25777"/>
                </a:lnTo>
                <a:lnTo>
                  <a:pt x="99451" y="25777"/>
                </a:lnTo>
                <a:lnTo>
                  <a:pt x="101642" y="28071"/>
                </a:lnTo>
                <a:lnTo>
                  <a:pt x="105338" y="34081"/>
                </a:lnTo>
                <a:lnTo>
                  <a:pt x="110502" y="48061"/>
                </a:lnTo>
                <a:lnTo>
                  <a:pt x="111786" y="55696"/>
                </a:lnTo>
                <a:lnTo>
                  <a:pt x="111667" y="70477"/>
                </a:lnTo>
                <a:lnTo>
                  <a:pt x="111326" y="73972"/>
                </a:lnTo>
                <a:lnTo>
                  <a:pt x="109456" y="82966"/>
                </a:lnTo>
                <a:lnTo>
                  <a:pt x="108143" y="87396"/>
                </a:lnTo>
                <a:lnTo>
                  <a:pt x="104949" y="95632"/>
                </a:lnTo>
                <a:close/>
              </a:path>
              <a:path w="388620" h="187325">
                <a:moveTo>
                  <a:pt x="41716" y="184720"/>
                </a:moveTo>
                <a:lnTo>
                  <a:pt x="18565" y="184720"/>
                </a:lnTo>
                <a:lnTo>
                  <a:pt x="70655" y="114865"/>
                </a:lnTo>
                <a:lnTo>
                  <a:pt x="76866" y="106273"/>
                </a:lnTo>
                <a:lnTo>
                  <a:pt x="78269" y="104225"/>
                </a:lnTo>
                <a:lnTo>
                  <a:pt x="79604" y="102177"/>
                </a:lnTo>
                <a:lnTo>
                  <a:pt x="101654" y="102177"/>
                </a:lnTo>
                <a:lnTo>
                  <a:pt x="50620" y="179511"/>
                </a:lnTo>
                <a:lnTo>
                  <a:pt x="44009" y="184230"/>
                </a:lnTo>
                <a:lnTo>
                  <a:pt x="41716" y="184720"/>
                </a:lnTo>
                <a:close/>
              </a:path>
              <a:path w="388620" h="187325">
                <a:moveTo>
                  <a:pt x="199584" y="186723"/>
                </a:moveTo>
                <a:lnTo>
                  <a:pt x="181954" y="186723"/>
                </a:lnTo>
                <a:lnTo>
                  <a:pt x="174006" y="185232"/>
                </a:lnTo>
                <a:lnTo>
                  <a:pt x="139992" y="157450"/>
                </a:lnTo>
                <a:lnTo>
                  <a:pt x="133272" y="122167"/>
                </a:lnTo>
                <a:lnTo>
                  <a:pt x="133496" y="117759"/>
                </a:lnTo>
                <a:lnTo>
                  <a:pt x="148917" y="76132"/>
                </a:lnTo>
                <a:lnTo>
                  <a:pt x="196913" y="5609"/>
                </a:lnTo>
                <a:lnTo>
                  <a:pt x="206619" y="0"/>
                </a:lnTo>
                <a:lnTo>
                  <a:pt x="230304" y="0"/>
                </a:lnTo>
                <a:lnTo>
                  <a:pt x="179282" y="69053"/>
                </a:lnTo>
                <a:lnTo>
                  <a:pt x="176633" y="72726"/>
                </a:lnTo>
                <a:lnTo>
                  <a:pt x="174051" y="76198"/>
                </a:lnTo>
                <a:lnTo>
                  <a:pt x="172827" y="77913"/>
                </a:lnTo>
                <a:lnTo>
                  <a:pt x="171669" y="79604"/>
                </a:lnTo>
                <a:lnTo>
                  <a:pt x="228094" y="79604"/>
                </a:lnTo>
                <a:lnTo>
                  <a:pt x="230237" y="81007"/>
                </a:lnTo>
                <a:lnTo>
                  <a:pt x="238585" y="89354"/>
                </a:lnTo>
                <a:lnTo>
                  <a:pt x="186005" y="89354"/>
                </a:lnTo>
                <a:lnTo>
                  <a:pt x="181085" y="90401"/>
                </a:lnTo>
                <a:lnTo>
                  <a:pt x="155984" y="122167"/>
                </a:lnTo>
                <a:lnTo>
                  <a:pt x="155946" y="133832"/>
                </a:lnTo>
                <a:lnTo>
                  <a:pt x="156665" y="138929"/>
                </a:lnTo>
                <a:lnTo>
                  <a:pt x="184847" y="167356"/>
                </a:lnTo>
                <a:lnTo>
                  <a:pt x="235498" y="167356"/>
                </a:lnTo>
                <a:lnTo>
                  <a:pt x="228367" y="174792"/>
                </a:lnTo>
                <a:lnTo>
                  <a:pt x="222134" y="179043"/>
                </a:lnTo>
                <a:lnTo>
                  <a:pt x="207620" y="185187"/>
                </a:lnTo>
                <a:lnTo>
                  <a:pt x="199584" y="186723"/>
                </a:lnTo>
                <a:close/>
              </a:path>
              <a:path w="388620" h="187325">
                <a:moveTo>
                  <a:pt x="228094" y="79604"/>
                </a:moveTo>
                <a:lnTo>
                  <a:pt x="171669" y="79604"/>
                </a:lnTo>
                <a:lnTo>
                  <a:pt x="175498" y="77022"/>
                </a:lnTo>
                <a:lnTo>
                  <a:pt x="179727" y="75018"/>
                </a:lnTo>
                <a:lnTo>
                  <a:pt x="188988" y="72169"/>
                </a:lnTo>
                <a:lnTo>
                  <a:pt x="193974" y="71457"/>
                </a:lnTo>
                <a:lnTo>
                  <a:pt x="206084" y="71457"/>
                </a:lnTo>
                <a:lnTo>
                  <a:pt x="212540" y="72659"/>
                </a:lnTo>
                <a:lnTo>
                  <a:pt x="224828" y="77467"/>
                </a:lnTo>
                <a:lnTo>
                  <a:pt x="228094" y="79604"/>
                </a:lnTo>
                <a:close/>
              </a:path>
              <a:path w="388620" h="187325">
                <a:moveTo>
                  <a:pt x="235498" y="167356"/>
                </a:moveTo>
                <a:lnTo>
                  <a:pt x="195800" y="167356"/>
                </a:lnTo>
                <a:lnTo>
                  <a:pt x="200742" y="166355"/>
                </a:lnTo>
                <a:lnTo>
                  <a:pt x="209646" y="162348"/>
                </a:lnTo>
                <a:lnTo>
                  <a:pt x="226564" y="133832"/>
                </a:lnTo>
                <a:lnTo>
                  <a:pt x="226564" y="122167"/>
                </a:lnTo>
                <a:lnTo>
                  <a:pt x="201476" y="90245"/>
                </a:lnTo>
                <a:lnTo>
                  <a:pt x="196690" y="89354"/>
                </a:lnTo>
                <a:lnTo>
                  <a:pt x="238585" y="89354"/>
                </a:lnTo>
                <a:lnTo>
                  <a:pt x="250072" y="134945"/>
                </a:lnTo>
                <a:lnTo>
                  <a:pt x="248625" y="142847"/>
                </a:lnTo>
                <a:lnTo>
                  <a:pt x="242837" y="157540"/>
                </a:lnTo>
                <a:lnTo>
                  <a:pt x="238785" y="163928"/>
                </a:lnTo>
                <a:lnTo>
                  <a:pt x="235498" y="167356"/>
                </a:lnTo>
                <a:close/>
              </a:path>
              <a:path w="388620" h="187325">
                <a:moveTo>
                  <a:pt x="337997" y="186723"/>
                </a:moveTo>
                <a:lnTo>
                  <a:pt x="320364" y="186723"/>
                </a:lnTo>
                <a:lnTo>
                  <a:pt x="312418" y="185232"/>
                </a:lnTo>
                <a:lnTo>
                  <a:pt x="278403" y="157450"/>
                </a:lnTo>
                <a:lnTo>
                  <a:pt x="271684" y="122167"/>
                </a:lnTo>
                <a:lnTo>
                  <a:pt x="271908" y="117759"/>
                </a:lnTo>
                <a:lnTo>
                  <a:pt x="287329" y="76132"/>
                </a:lnTo>
                <a:lnTo>
                  <a:pt x="335324" y="5609"/>
                </a:lnTo>
                <a:lnTo>
                  <a:pt x="345029" y="0"/>
                </a:lnTo>
                <a:lnTo>
                  <a:pt x="368715" y="0"/>
                </a:lnTo>
                <a:lnTo>
                  <a:pt x="317694" y="69053"/>
                </a:lnTo>
                <a:lnTo>
                  <a:pt x="315044" y="72726"/>
                </a:lnTo>
                <a:lnTo>
                  <a:pt x="312462" y="76198"/>
                </a:lnTo>
                <a:lnTo>
                  <a:pt x="311239" y="77913"/>
                </a:lnTo>
                <a:lnTo>
                  <a:pt x="310082" y="79604"/>
                </a:lnTo>
                <a:lnTo>
                  <a:pt x="366506" y="79604"/>
                </a:lnTo>
                <a:lnTo>
                  <a:pt x="368650" y="81007"/>
                </a:lnTo>
                <a:lnTo>
                  <a:pt x="376998" y="89354"/>
                </a:lnTo>
                <a:lnTo>
                  <a:pt x="324418" y="89354"/>
                </a:lnTo>
                <a:lnTo>
                  <a:pt x="319497" y="90401"/>
                </a:lnTo>
                <a:lnTo>
                  <a:pt x="294396" y="122167"/>
                </a:lnTo>
                <a:lnTo>
                  <a:pt x="294358" y="133832"/>
                </a:lnTo>
                <a:lnTo>
                  <a:pt x="295078" y="138929"/>
                </a:lnTo>
                <a:lnTo>
                  <a:pt x="323258" y="167356"/>
                </a:lnTo>
                <a:lnTo>
                  <a:pt x="373910" y="167356"/>
                </a:lnTo>
                <a:lnTo>
                  <a:pt x="366779" y="174792"/>
                </a:lnTo>
                <a:lnTo>
                  <a:pt x="360547" y="179043"/>
                </a:lnTo>
                <a:lnTo>
                  <a:pt x="346033" y="185187"/>
                </a:lnTo>
                <a:lnTo>
                  <a:pt x="337997" y="186723"/>
                </a:lnTo>
                <a:close/>
              </a:path>
              <a:path w="388620" h="187325">
                <a:moveTo>
                  <a:pt x="366506" y="79604"/>
                </a:moveTo>
                <a:lnTo>
                  <a:pt x="310082" y="79604"/>
                </a:lnTo>
                <a:lnTo>
                  <a:pt x="313909" y="77022"/>
                </a:lnTo>
                <a:lnTo>
                  <a:pt x="318140" y="75018"/>
                </a:lnTo>
                <a:lnTo>
                  <a:pt x="327400" y="72169"/>
                </a:lnTo>
                <a:lnTo>
                  <a:pt x="332386" y="71457"/>
                </a:lnTo>
                <a:lnTo>
                  <a:pt x="344496" y="71457"/>
                </a:lnTo>
                <a:lnTo>
                  <a:pt x="350952" y="72659"/>
                </a:lnTo>
                <a:lnTo>
                  <a:pt x="363239" y="77467"/>
                </a:lnTo>
                <a:lnTo>
                  <a:pt x="366506" y="79604"/>
                </a:lnTo>
                <a:close/>
              </a:path>
              <a:path w="388620" h="187325">
                <a:moveTo>
                  <a:pt x="373910" y="167356"/>
                </a:moveTo>
                <a:lnTo>
                  <a:pt x="334211" y="167356"/>
                </a:lnTo>
                <a:lnTo>
                  <a:pt x="339154" y="166355"/>
                </a:lnTo>
                <a:lnTo>
                  <a:pt x="348057" y="162348"/>
                </a:lnTo>
                <a:lnTo>
                  <a:pt x="364976" y="133832"/>
                </a:lnTo>
                <a:lnTo>
                  <a:pt x="364976" y="122167"/>
                </a:lnTo>
                <a:lnTo>
                  <a:pt x="339887" y="90245"/>
                </a:lnTo>
                <a:lnTo>
                  <a:pt x="335103" y="89354"/>
                </a:lnTo>
                <a:lnTo>
                  <a:pt x="376998" y="89354"/>
                </a:lnTo>
                <a:lnTo>
                  <a:pt x="388484" y="134945"/>
                </a:lnTo>
                <a:lnTo>
                  <a:pt x="387037" y="142847"/>
                </a:lnTo>
                <a:lnTo>
                  <a:pt x="381249" y="157540"/>
                </a:lnTo>
                <a:lnTo>
                  <a:pt x="377198" y="163928"/>
                </a:lnTo>
                <a:lnTo>
                  <a:pt x="373910" y="167356"/>
                </a:lnTo>
                <a:close/>
              </a:path>
            </a:pathLst>
          </a:custGeom>
          <a:solidFill>
            <a:srgbClr val="FFBF00"/>
          </a:solidFill>
        </p:spPr>
        <p:txBody>
          <a:bodyPr wrap="square" lIns="0" tIns="0" rIns="0" bIns="0" rtlCol="0"/>
          <a:lstStyle/>
          <a:p>
            <a:endParaRPr/>
          </a:p>
        </p:txBody>
      </p:sp>
      <p:pic>
        <p:nvPicPr>
          <p:cNvPr id="9" name="object 9"/>
          <p:cNvPicPr/>
          <p:nvPr/>
        </p:nvPicPr>
        <p:blipFill>
          <a:blip r:embed="rId7" cstate="print"/>
          <a:stretch>
            <a:fillRect/>
          </a:stretch>
        </p:blipFill>
        <p:spPr>
          <a:xfrm>
            <a:off x="6038181" y="2930292"/>
            <a:ext cx="2811103" cy="236944"/>
          </a:xfrm>
          <a:prstGeom prst="rect">
            <a:avLst/>
          </a:prstGeom>
        </p:spPr>
      </p:pic>
      <p:pic>
        <p:nvPicPr>
          <p:cNvPr id="10" name="object 10"/>
          <p:cNvPicPr/>
          <p:nvPr/>
        </p:nvPicPr>
        <p:blipFill>
          <a:blip r:embed="rId8" cstate="print"/>
          <a:stretch>
            <a:fillRect/>
          </a:stretch>
        </p:blipFill>
        <p:spPr>
          <a:xfrm>
            <a:off x="956942" y="3214776"/>
            <a:ext cx="4914149" cy="247095"/>
          </a:xfrm>
          <a:prstGeom prst="rect">
            <a:avLst/>
          </a:prstGeom>
        </p:spPr>
      </p:pic>
      <p:pic>
        <p:nvPicPr>
          <p:cNvPr id="11" name="object 11"/>
          <p:cNvPicPr/>
          <p:nvPr/>
        </p:nvPicPr>
        <p:blipFill>
          <a:blip r:embed="rId9" cstate="print"/>
          <a:stretch>
            <a:fillRect/>
          </a:stretch>
        </p:blipFill>
        <p:spPr>
          <a:xfrm>
            <a:off x="5950772" y="3226664"/>
            <a:ext cx="2779813" cy="190463"/>
          </a:xfrm>
          <a:prstGeom prst="rect">
            <a:avLst/>
          </a:prstGeom>
        </p:spPr>
      </p:pic>
      <p:pic>
        <p:nvPicPr>
          <p:cNvPr id="12" name="object 12"/>
          <p:cNvPicPr/>
          <p:nvPr/>
        </p:nvPicPr>
        <p:blipFill>
          <a:blip r:embed="rId10" cstate="print"/>
          <a:stretch>
            <a:fillRect/>
          </a:stretch>
        </p:blipFill>
        <p:spPr>
          <a:xfrm>
            <a:off x="777692" y="3684262"/>
            <a:ext cx="74128" cy="74128"/>
          </a:xfrm>
          <a:prstGeom prst="rect">
            <a:avLst/>
          </a:prstGeom>
        </p:spPr>
      </p:pic>
      <p:pic>
        <p:nvPicPr>
          <p:cNvPr id="13" name="object 13"/>
          <p:cNvPicPr/>
          <p:nvPr/>
        </p:nvPicPr>
        <p:blipFill>
          <a:blip r:embed="rId11" cstate="print"/>
          <a:stretch>
            <a:fillRect/>
          </a:stretch>
        </p:blipFill>
        <p:spPr>
          <a:xfrm>
            <a:off x="965089" y="3612754"/>
            <a:ext cx="7976282" cy="244156"/>
          </a:xfrm>
          <a:prstGeom prst="rect">
            <a:avLst/>
          </a:prstGeom>
        </p:spPr>
      </p:pic>
      <p:pic>
        <p:nvPicPr>
          <p:cNvPr id="14" name="object 14"/>
          <p:cNvPicPr/>
          <p:nvPr/>
        </p:nvPicPr>
        <p:blipFill>
          <a:blip r:embed="rId12" cstate="print"/>
          <a:stretch>
            <a:fillRect/>
          </a:stretch>
        </p:blipFill>
        <p:spPr>
          <a:xfrm>
            <a:off x="975107" y="3907099"/>
            <a:ext cx="8210701" cy="244156"/>
          </a:xfrm>
          <a:prstGeom prst="rect">
            <a:avLst/>
          </a:prstGeom>
        </p:spPr>
      </p:pic>
      <p:pic>
        <p:nvPicPr>
          <p:cNvPr id="15" name="object 15"/>
          <p:cNvPicPr/>
          <p:nvPr/>
        </p:nvPicPr>
        <p:blipFill>
          <a:blip r:embed="rId13" cstate="print"/>
          <a:stretch>
            <a:fillRect/>
          </a:stretch>
        </p:blipFill>
        <p:spPr>
          <a:xfrm>
            <a:off x="975107" y="4201719"/>
            <a:ext cx="8089796" cy="247095"/>
          </a:xfrm>
          <a:prstGeom prst="rect">
            <a:avLst/>
          </a:prstGeom>
        </p:spPr>
      </p:pic>
      <p:pic>
        <p:nvPicPr>
          <p:cNvPr id="16" name="object 16"/>
          <p:cNvPicPr/>
          <p:nvPr/>
        </p:nvPicPr>
        <p:blipFill>
          <a:blip r:embed="rId14" cstate="print"/>
          <a:stretch>
            <a:fillRect/>
          </a:stretch>
        </p:blipFill>
        <p:spPr>
          <a:xfrm>
            <a:off x="972168" y="4505011"/>
            <a:ext cx="6722293" cy="236944"/>
          </a:xfrm>
          <a:prstGeom prst="rect">
            <a:avLst/>
          </a:prstGeom>
        </p:spPr>
      </p:pic>
      <p:pic>
        <p:nvPicPr>
          <p:cNvPr id="17" name="object 17"/>
          <p:cNvPicPr/>
          <p:nvPr/>
        </p:nvPicPr>
        <p:blipFill>
          <a:blip r:embed="rId15" cstate="print"/>
          <a:stretch>
            <a:fillRect/>
          </a:stretch>
        </p:blipFill>
        <p:spPr>
          <a:xfrm>
            <a:off x="972970" y="4799646"/>
            <a:ext cx="7097037" cy="236944"/>
          </a:xfrm>
          <a:prstGeom prst="rect">
            <a:avLst/>
          </a:prstGeom>
        </p:spPr>
      </p:pic>
      <p:pic>
        <p:nvPicPr>
          <p:cNvPr id="18" name="object 18"/>
          <p:cNvPicPr/>
          <p:nvPr/>
        </p:nvPicPr>
        <p:blipFill>
          <a:blip r:embed="rId10" cstate="print"/>
          <a:stretch>
            <a:fillRect/>
          </a:stretch>
        </p:blipFill>
        <p:spPr>
          <a:xfrm>
            <a:off x="777692" y="5261952"/>
            <a:ext cx="74128" cy="74128"/>
          </a:xfrm>
          <a:prstGeom prst="rect">
            <a:avLst/>
          </a:prstGeom>
        </p:spPr>
      </p:pic>
      <p:pic>
        <p:nvPicPr>
          <p:cNvPr id="19" name="object 19"/>
          <p:cNvPicPr/>
          <p:nvPr/>
        </p:nvPicPr>
        <p:blipFill>
          <a:blip r:embed="rId16" cstate="print"/>
          <a:stretch>
            <a:fillRect/>
          </a:stretch>
        </p:blipFill>
        <p:spPr>
          <a:xfrm>
            <a:off x="956541" y="5199711"/>
            <a:ext cx="7863425" cy="236944"/>
          </a:xfrm>
          <a:prstGeom prst="rect">
            <a:avLst/>
          </a:prstGeom>
        </p:spPr>
      </p:pic>
      <p:pic>
        <p:nvPicPr>
          <p:cNvPr id="20" name="object 20"/>
          <p:cNvPicPr/>
          <p:nvPr/>
        </p:nvPicPr>
        <p:blipFill>
          <a:blip r:embed="rId17" cstate="print"/>
          <a:stretch>
            <a:fillRect/>
          </a:stretch>
        </p:blipFill>
        <p:spPr>
          <a:xfrm>
            <a:off x="964689" y="5484195"/>
            <a:ext cx="8174153" cy="238012"/>
          </a:xfrm>
          <a:prstGeom prst="rect">
            <a:avLst/>
          </a:prstGeom>
        </p:spPr>
      </p:pic>
      <p:pic>
        <p:nvPicPr>
          <p:cNvPr id="21" name="object 21"/>
          <p:cNvPicPr/>
          <p:nvPr/>
        </p:nvPicPr>
        <p:blipFill>
          <a:blip r:embed="rId18" cstate="print"/>
          <a:stretch>
            <a:fillRect/>
          </a:stretch>
        </p:blipFill>
        <p:spPr>
          <a:xfrm>
            <a:off x="977778" y="5778525"/>
            <a:ext cx="7754471" cy="2470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3866" y="1224433"/>
            <a:ext cx="7564736" cy="503692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3" y="1691666"/>
            <a:ext cx="6216601" cy="349539"/>
          </a:xfrm>
          <a:prstGeom prst="rect">
            <a:avLst/>
          </a:prstGeom>
        </p:spPr>
      </p:pic>
      <p:pic>
        <p:nvPicPr>
          <p:cNvPr id="3" name="object 3"/>
          <p:cNvPicPr/>
          <p:nvPr/>
        </p:nvPicPr>
        <p:blipFill>
          <a:blip r:embed="rId3" cstate="print"/>
          <a:stretch>
            <a:fillRect/>
          </a:stretch>
        </p:blipFill>
        <p:spPr>
          <a:xfrm>
            <a:off x="778479" y="2676449"/>
            <a:ext cx="79520" cy="79520"/>
          </a:xfrm>
          <a:prstGeom prst="rect">
            <a:avLst/>
          </a:prstGeom>
        </p:spPr>
      </p:pic>
      <p:grpSp>
        <p:nvGrpSpPr>
          <p:cNvPr id="4" name="object 4"/>
          <p:cNvGrpSpPr/>
          <p:nvPr/>
        </p:nvGrpSpPr>
        <p:grpSpPr>
          <a:xfrm>
            <a:off x="960344" y="2598791"/>
            <a:ext cx="8719820" cy="1388745"/>
            <a:chOff x="960344" y="2598791"/>
            <a:chExt cx="8719820" cy="1388745"/>
          </a:xfrm>
        </p:grpSpPr>
        <p:pic>
          <p:nvPicPr>
            <p:cNvPr id="5" name="object 5"/>
            <p:cNvPicPr/>
            <p:nvPr/>
          </p:nvPicPr>
          <p:blipFill>
            <a:blip r:embed="rId4" cstate="print"/>
            <a:stretch>
              <a:fillRect/>
            </a:stretch>
          </p:blipFill>
          <p:spPr>
            <a:xfrm>
              <a:off x="960344" y="2891529"/>
              <a:ext cx="1089190" cy="205894"/>
            </a:xfrm>
            <a:prstGeom prst="rect">
              <a:avLst/>
            </a:prstGeom>
          </p:spPr>
        </p:pic>
        <p:pic>
          <p:nvPicPr>
            <p:cNvPr id="6" name="object 6"/>
            <p:cNvPicPr/>
            <p:nvPr/>
          </p:nvPicPr>
          <p:blipFill>
            <a:blip r:embed="rId5" cstate="print"/>
            <a:stretch>
              <a:fillRect/>
            </a:stretch>
          </p:blipFill>
          <p:spPr>
            <a:xfrm>
              <a:off x="965789" y="2598791"/>
              <a:ext cx="8713994" cy="825613"/>
            </a:xfrm>
            <a:prstGeom prst="rect">
              <a:avLst/>
            </a:prstGeom>
          </p:spPr>
        </p:pic>
        <p:pic>
          <p:nvPicPr>
            <p:cNvPr id="7" name="object 7"/>
            <p:cNvPicPr/>
            <p:nvPr/>
          </p:nvPicPr>
          <p:blipFill>
            <a:blip r:embed="rId6" cstate="print"/>
            <a:stretch>
              <a:fillRect/>
            </a:stretch>
          </p:blipFill>
          <p:spPr>
            <a:xfrm>
              <a:off x="967508" y="3454952"/>
              <a:ext cx="8015681" cy="531992"/>
            </a:xfrm>
            <a:prstGeom prst="rect">
              <a:avLst/>
            </a:prstGeom>
          </p:spPr>
        </p:pic>
      </p:grpSp>
      <p:pic>
        <p:nvPicPr>
          <p:cNvPr id="8" name="object 8"/>
          <p:cNvPicPr/>
          <p:nvPr/>
        </p:nvPicPr>
        <p:blipFill>
          <a:blip r:embed="rId3" cstate="print"/>
          <a:stretch>
            <a:fillRect/>
          </a:stretch>
        </p:blipFill>
        <p:spPr>
          <a:xfrm>
            <a:off x="778479" y="4188196"/>
            <a:ext cx="79520" cy="79520"/>
          </a:xfrm>
          <a:prstGeom prst="rect">
            <a:avLst/>
          </a:prstGeom>
        </p:spPr>
      </p:pic>
      <p:sp>
        <p:nvSpPr>
          <p:cNvPr id="9" name="object 9"/>
          <p:cNvSpPr/>
          <p:nvPr/>
        </p:nvSpPr>
        <p:spPr>
          <a:xfrm>
            <a:off x="958912" y="4122616"/>
            <a:ext cx="428625" cy="206375"/>
          </a:xfrm>
          <a:custGeom>
            <a:avLst/>
            <a:gdLst/>
            <a:ahLst/>
            <a:cxnLst/>
            <a:rect l="l" t="t" r="r" b="b"/>
            <a:pathLst>
              <a:path w="428625" h="206375">
                <a:moveTo>
                  <a:pt x="136116" y="37252"/>
                </a:moveTo>
                <a:lnTo>
                  <a:pt x="0" y="37252"/>
                </a:lnTo>
                <a:lnTo>
                  <a:pt x="0" y="15474"/>
                </a:lnTo>
                <a:lnTo>
                  <a:pt x="136116" y="15474"/>
                </a:lnTo>
                <a:lnTo>
                  <a:pt x="136116" y="37252"/>
                </a:lnTo>
                <a:close/>
              </a:path>
              <a:path w="428625" h="206375">
                <a:moveTo>
                  <a:pt x="81239" y="203744"/>
                </a:moveTo>
                <a:lnTo>
                  <a:pt x="55019" y="203744"/>
                </a:lnTo>
                <a:lnTo>
                  <a:pt x="55019" y="37252"/>
                </a:lnTo>
                <a:lnTo>
                  <a:pt x="81239" y="37252"/>
                </a:lnTo>
                <a:lnTo>
                  <a:pt x="81239" y="203744"/>
                </a:lnTo>
                <a:close/>
              </a:path>
              <a:path w="428625" h="206375">
                <a:moveTo>
                  <a:pt x="185465" y="203744"/>
                </a:moveTo>
                <a:lnTo>
                  <a:pt x="160248" y="203744"/>
                </a:lnTo>
                <a:lnTo>
                  <a:pt x="160248" y="0"/>
                </a:lnTo>
                <a:lnTo>
                  <a:pt x="185465" y="0"/>
                </a:lnTo>
                <a:lnTo>
                  <a:pt x="185465" y="82099"/>
                </a:lnTo>
                <a:lnTo>
                  <a:pt x="212358" y="82099"/>
                </a:lnTo>
                <a:lnTo>
                  <a:pt x="208486" y="83102"/>
                </a:lnTo>
                <a:lnTo>
                  <a:pt x="196259" y="89980"/>
                </a:lnTo>
                <a:lnTo>
                  <a:pt x="190623" y="94708"/>
                </a:lnTo>
                <a:lnTo>
                  <a:pt x="185465" y="100726"/>
                </a:lnTo>
                <a:lnTo>
                  <a:pt x="185465" y="203744"/>
                </a:lnTo>
                <a:close/>
              </a:path>
              <a:path w="428625" h="206375">
                <a:moveTo>
                  <a:pt x="212358" y="82099"/>
                </a:moveTo>
                <a:lnTo>
                  <a:pt x="185465" y="82099"/>
                </a:lnTo>
                <a:lnTo>
                  <a:pt x="191292" y="75795"/>
                </a:lnTo>
                <a:lnTo>
                  <a:pt x="197763" y="70780"/>
                </a:lnTo>
                <a:lnTo>
                  <a:pt x="211996" y="63329"/>
                </a:lnTo>
                <a:lnTo>
                  <a:pt x="220235" y="61467"/>
                </a:lnTo>
                <a:lnTo>
                  <a:pt x="237237" y="61467"/>
                </a:lnTo>
                <a:lnTo>
                  <a:pt x="268575" y="81383"/>
                </a:lnTo>
                <a:lnTo>
                  <a:pt x="215124" y="81383"/>
                </a:lnTo>
                <a:lnTo>
                  <a:pt x="212358" y="82099"/>
                </a:lnTo>
                <a:close/>
              </a:path>
              <a:path w="428625" h="206375">
                <a:moveTo>
                  <a:pt x="276018" y="203744"/>
                </a:moveTo>
                <a:lnTo>
                  <a:pt x="250801" y="203744"/>
                </a:lnTo>
                <a:lnTo>
                  <a:pt x="250801" y="104069"/>
                </a:lnTo>
                <a:lnTo>
                  <a:pt x="248461" y="95950"/>
                </a:lnTo>
                <a:lnTo>
                  <a:pt x="239100" y="84296"/>
                </a:lnTo>
                <a:lnTo>
                  <a:pt x="231936" y="81383"/>
                </a:lnTo>
                <a:lnTo>
                  <a:pt x="268575" y="81383"/>
                </a:lnTo>
                <a:lnTo>
                  <a:pt x="271123" y="86231"/>
                </a:lnTo>
                <a:lnTo>
                  <a:pt x="275039" y="99317"/>
                </a:lnTo>
                <a:lnTo>
                  <a:pt x="276018" y="106553"/>
                </a:lnTo>
                <a:lnTo>
                  <a:pt x="276018" y="203744"/>
                </a:lnTo>
                <a:close/>
              </a:path>
              <a:path w="428625" h="206375">
                <a:moveTo>
                  <a:pt x="375648" y="205750"/>
                </a:moveTo>
                <a:lnTo>
                  <a:pt x="370583" y="205750"/>
                </a:lnTo>
                <a:lnTo>
                  <a:pt x="363420" y="205446"/>
                </a:lnTo>
                <a:lnTo>
                  <a:pt x="327059" y="190952"/>
                </a:lnTo>
                <a:lnTo>
                  <a:pt x="306207" y="155732"/>
                </a:lnTo>
                <a:lnTo>
                  <a:pt x="303493" y="133824"/>
                </a:lnTo>
                <a:lnTo>
                  <a:pt x="303497" y="127997"/>
                </a:lnTo>
                <a:lnTo>
                  <a:pt x="316927" y="86353"/>
                </a:lnTo>
                <a:lnTo>
                  <a:pt x="354735" y="62792"/>
                </a:lnTo>
                <a:lnTo>
                  <a:pt x="369295" y="61467"/>
                </a:lnTo>
                <a:lnTo>
                  <a:pt x="377702" y="61467"/>
                </a:lnTo>
                <a:lnTo>
                  <a:pt x="385487" y="62852"/>
                </a:lnTo>
                <a:lnTo>
                  <a:pt x="399813" y="68392"/>
                </a:lnTo>
                <a:lnTo>
                  <a:pt x="406022" y="72452"/>
                </a:lnTo>
                <a:lnTo>
                  <a:pt x="413246" y="79807"/>
                </a:lnTo>
                <a:lnTo>
                  <a:pt x="369727" y="79807"/>
                </a:lnTo>
                <a:lnTo>
                  <a:pt x="361376" y="80452"/>
                </a:lnTo>
                <a:lnTo>
                  <a:pt x="330801" y="109869"/>
                </a:lnTo>
                <a:lnTo>
                  <a:pt x="329032" y="118349"/>
                </a:lnTo>
                <a:lnTo>
                  <a:pt x="427824" y="118349"/>
                </a:lnTo>
                <a:lnTo>
                  <a:pt x="428024" y="123628"/>
                </a:lnTo>
                <a:lnTo>
                  <a:pt x="428042" y="127997"/>
                </a:lnTo>
                <a:lnTo>
                  <a:pt x="427610" y="130600"/>
                </a:lnTo>
                <a:lnTo>
                  <a:pt x="425891" y="133179"/>
                </a:lnTo>
                <a:lnTo>
                  <a:pt x="424315" y="133824"/>
                </a:lnTo>
                <a:lnTo>
                  <a:pt x="328316" y="133824"/>
                </a:lnTo>
                <a:lnTo>
                  <a:pt x="328507" y="142612"/>
                </a:lnTo>
                <a:lnTo>
                  <a:pt x="344866" y="177381"/>
                </a:lnTo>
                <a:lnTo>
                  <a:pt x="366144" y="185978"/>
                </a:lnTo>
                <a:lnTo>
                  <a:pt x="424315" y="185978"/>
                </a:lnTo>
                <a:lnTo>
                  <a:pt x="422739" y="187840"/>
                </a:lnTo>
                <a:lnTo>
                  <a:pt x="380780" y="205321"/>
                </a:lnTo>
                <a:lnTo>
                  <a:pt x="375648" y="205750"/>
                </a:lnTo>
                <a:close/>
              </a:path>
              <a:path w="428625" h="206375">
                <a:moveTo>
                  <a:pt x="427824" y="118349"/>
                </a:moveTo>
                <a:lnTo>
                  <a:pt x="405403" y="118349"/>
                </a:lnTo>
                <a:lnTo>
                  <a:pt x="405403" y="112714"/>
                </a:lnTo>
                <a:lnTo>
                  <a:pt x="404590" y="107532"/>
                </a:lnTo>
                <a:lnTo>
                  <a:pt x="375267" y="79807"/>
                </a:lnTo>
                <a:lnTo>
                  <a:pt x="413246" y="79807"/>
                </a:lnTo>
                <a:lnTo>
                  <a:pt x="427753" y="116684"/>
                </a:lnTo>
                <a:lnTo>
                  <a:pt x="427824" y="118349"/>
                </a:lnTo>
                <a:close/>
              </a:path>
              <a:path w="428625" h="206375">
                <a:moveTo>
                  <a:pt x="424315" y="185978"/>
                </a:moveTo>
                <a:lnTo>
                  <a:pt x="378847" y="185978"/>
                </a:lnTo>
                <a:lnTo>
                  <a:pt x="384149" y="185285"/>
                </a:lnTo>
                <a:lnTo>
                  <a:pt x="393128" y="182515"/>
                </a:lnTo>
                <a:lnTo>
                  <a:pt x="396972" y="180963"/>
                </a:lnTo>
                <a:lnTo>
                  <a:pt x="403372" y="177524"/>
                </a:lnTo>
                <a:lnTo>
                  <a:pt x="406072" y="175972"/>
                </a:lnTo>
                <a:lnTo>
                  <a:pt x="410465" y="173202"/>
                </a:lnTo>
                <a:lnTo>
                  <a:pt x="412375" y="172509"/>
                </a:lnTo>
                <a:lnTo>
                  <a:pt x="415048" y="172509"/>
                </a:lnTo>
                <a:lnTo>
                  <a:pt x="415958" y="172724"/>
                </a:lnTo>
                <a:lnTo>
                  <a:pt x="417487" y="173584"/>
                </a:lnTo>
                <a:lnTo>
                  <a:pt x="418153" y="174181"/>
                </a:lnTo>
                <a:lnTo>
                  <a:pt x="425891" y="184115"/>
                </a:lnTo>
                <a:lnTo>
                  <a:pt x="424315" y="185978"/>
                </a:lnTo>
                <a:close/>
              </a:path>
            </a:pathLst>
          </a:custGeom>
          <a:solidFill>
            <a:srgbClr val="000000"/>
          </a:solidFill>
        </p:spPr>
        <p:txBody>
          <a:bodyPr wrap="square" lIns="0" tIns="0" rIns="0" bIns="0" rtlCol="0"/>
          <a:lstStyle/>
          <a:p>
            <a:endParaRPr/>
          </a:p>
        </p:txBody>
      </p:sp>
      <p:pic>
        <p:nvPicPr>
          <p:cNvPr id="10" name="object 10"/>
          <p:cNvPicPr/>
          <p:nvPr/>
        </p:nvPicPr>
        <p:blipFill>
          <a:blip r:embed="rId7" cstate="print"/>
          <a:stretch>
            <a:fillRect/>
          </a:stretch>
        </p:blipFill>
        <p:spPr>
          <a:xfrm>
            <a:off x="1476870" y="4122616"/>
            <a:ext cx="1872553" cy="254179"/>
          </a:xfrm>
          <a:prstGeom prst="rect">
            <a:avLst/>
          </a:prstGeom>
        </p:spPr>
      </p:pic>
      <p:grpSp>
        <p:nvGrpSpPr>
          <p:cNvPr id="11" name="object 11"/>
          <p:cNvGrpSpPr/>
          <p:nvPr/>
        </p:nvGrpSpPr>
        <p:grpSpPr>
          <a:xfrm>
            <a:off x="960344" y="4122616"/>
            <a:ext cx="8072120" cy="523240"/>
            <a:chOff x="960344" y="4122616"/>
            <a:chExt cx="8072120" cy="523240"/>
          </a:xfrm>
        </p:grpSpPr>
        <p:pic>
          <p:nvPicPr>
            <p:cNvPr id="12" name="object 12"/>
            <p:cNvPicPr/>
            <p:nvPr/>
          </p:nvPicPr>
          <p:blipFill>
            <a:blip r:embed="rId8" cstate="print"/>
            <a:stretch>
              <a:fillRect/>
            </a:stretch>
          </p:blipFill>
          <p:spPr>
            <a:xfrm>
              <a:off x="3437002" y="4122616"/>
              <a:ext cx="5595133" cy="251027"/>
            </a:xfrm>
            <a:prstGeom prst="rect">
              <a:avLst/>
            </a:prstGeom>
          </p:spPr>
        </p:pic>
        <p:pic>
          <p:nvPicPr>
            <p:cNvPr id="13" name="object 13"/>
            <p:cNvPicPr/>
            <p:nvPr/>
          </p:nvPicPr>
          <p:blipFill>
            <a:blip r:embed="rId9" cstate="print"/>
            <a:stretch>
              <a:fillRect/>
            </a:stretch>
          </p:blipFill>
          <p:spPr>
            <a:xfrm>
              <a:off x="960344" y="4404480"/>
              <a:ext cx="3416739" cy="241284"/>
            </a:xfrm>
            <a:prstGeom prst="rect">
              <a:avLst/>
            </a:prstGeom>
          </p:spPr>
        </p:pic>
        <p:pic>
          <p:nvPicPr>
            <p:cNvPr id="14" name="object 14"/>
            <p:cNvPicPr/>
            <p:nvPr/>
          </p:nvPicPr>
          <p:blipFill>
            <a:blip r:embed="rId10" cstate="print"/>
            <a:stretch>
              <a:fillRect/>
            </a:stretch>
          </p:blipFill>
          <p:spPr>
            <a:xfrm>
              <a:off x="4464258" y="4407776"/>
              <a:ext cx="706074" cy="202885"/>
            </a:xfrm>
            <a:prstGeom prst="rect">
              <a:avLst/>
            </a:prstGeom>
          </p:spPr>
        </p:pic>
      </p:grpSp>
      <p:grpSp>
        <p:nvGrpSpPr>
          <p:cNvPr id="15" name="object 15"/>
          <p:cNvGrpSpPr/>
          <p:nvPr/>
        </p:nvGrpSpPr>
        <p:grpSpPr>
          <a:xfrm>
            <a:off x="964643" y="4404480"/>
            <a:ext cx="8550275" cy="1096010"/>
            <a:chOff x="964643" y="4404480"/>
            <a:chExt cx="8550275" cy="1096010"/>
          </a:xfrm>
        </p:grpSpPr>
        <p:sp>
          <p:nvSpPr>
            <p:cNvPr id="16" name="object 16"/>
            <p:cNvSpPr/>
            <p:nvPr/>
          </p:nvSpPr>
          <p:spPr>
            <a:xfrm>
              <a:off x="964643" y="4747509"/>
              <a:ext cx="681990" cy="193040"/>
            </a:xfrm>
            <a:custGeom>
              <a:avLst/>
              <a:gdLst/>
              <a:ahLst/>
              <a:cxnLst/>
              <a:rect l="l" t="t" r="r" b="b"/>
              <a:pathLst>
                <a:path w="681989" h="193039">
                  <a:moveTo>
                    <a:pt x="58601" y="192998"/>
                  </a:moveTo>
                  <a:lnTo>
                    <a:pt x="19342" y="185261"/>
                  </a:lnTo>
                  <a:lnTo>
                    <a:pt x="0" y="160760"/>
                  </a:lnTo>
                  <a:lnTo>
                    <a:pt x="0" y="149011"/>
                  </a:lnTo>
                  <a:lnTo>
                    <a:pt x="2029" y="143185"/>
                  </a:lnTo>
                  <a:lnTo>
                    <a:pt x="10149" y="133633"/>
                  </a:lnTo>
                  <a:lnTo>
                    <a:pt x="15760" y="129860"/>
                  </a:lnTo>
                  <a:lnTo>
                    <a:pt x="22924" y="127090"/>
                  </a:lnTo>
                  <a:lnTo>
                    <a:pt x="19008" y="125275"/>
                  </a:lnTo>
                  <a:lnTo>
                    <a:pt x="15904" y="122791"/>
                  </a:lnTo>
                  <a:lnTo>
                    <a:pt x="11319" y="116487"/>
                  </a:lnTo>
                  <a:lnTo>
                    <a:pt x="10211" y="112427"/>
                  </a:lnTo>
                  <a:lnTo>
                    <a:pt x="10172" y="103018"/>
                  </a:lnTo>
                  <a:lnTo>
                    <a:pt x="11605" y="98768"/>
                  </a:lnTo>
                  <a:lnTo>
                    <a:pt x="17336" y="89789"/>
                  </a:lnTo>
                  <a:lnTo>
                    <a:pt x="21635" y="86063"/>
                  </a:lnTo>
                  <a:lnTo>
                    <a:pt x="27366" y="83102"/>
                  </a:lnTo>
                  <a:lnTo>
                    <a:pt x="20775" y="79186"/>
                  </a:lnTo>
                  <a:lnTo>
                    <a:pt x="15593" y="74028"/>
                  </a:lnTo>
                  <a:lnTo>
                    <a:pt x="8047" y="61228"/>
                  </a:lnTo>
                  <a:lnTo>
                    <a:pt x="6257" y="54159"/>
                  </a:lnTo>
                  <a:lnTo>
                    <a:pt x="6238" y="38017"/>
                  </a:lnTo>
                  <a:lnTo>
                    <a:pt x="7426" y="32190"/>
                  </a:lnTo>
                  <a:lnTo>
                    <a:pt x="42745" y="1194"/>
                  </a:lnTo>
                  <a:lnTo>
                    <a:pt x="49574" y="143"/>
                  </a:lnTo>
                  <a:lnTo>
                    <a:pt x="62852" y="143"/>
                  </a:lnTo>
                  <a:lnTo>
                    <a:pt x="68296" y="811"/>
                  </a:lnTo>
                  <a:lnTo>
                    <a:pt x="78422" y="3486"/>
                  </a:lnTo>
                  <a:lnTo>
                    <a:pt x="83007" y="5396"/>
                  </a:lnTo>
                  <a:lnTo>
                    <a:pt x="87114" y="7880"/>
                  </a:lnTo>
                  <a:lnTo>
                    <a:pt x="123794" y="7880"/>
                  </a:lnTo>
                  <a:lnTo>
                    <a:pt x="123794" y="18053"/>
                  </a:lnTo>
                  <a:lnTo>
                    <a:pt x="47951" y="18053"/>
                  </a:lnTo>
                  <a:lnTo>
                    <a:pt x="41050" y="20560"/>
                  </a:lnTo>
                  <a:lnTo>
                    <a:pt x="31593" y="30590"/>
                  </a:lnTo>
                  <a:lnTo>
                    <a:pt x="29229" y="37348"/>
                  </a:lnTo>
                  <a:lnTo>
                    <a:pt x="29229" y="49957"/>
                  </a:lnTo>
                  <a:lnTo>
                    <a:pt x="52536" y="73789"/>
                  </a:lnTo>
                  <a:lnTo>
                    <a:pt x="98048" y="73789"/>
                  </a:lnTo>
                  <a:lnTo>
                    <a:pt x="97765" y="74171"/>
                  </a:lnTo>
                  <a:lnTo>
                    <a:pt x="88786" y="82004"/>
                  </a:lnTo>
                  <a:lnTo>
                    <a:pt x="83460" y="85037"/>
                  </a:lnTo>
                  <a:lnTo>
                    <a:pt x="74220" y="88260"/>
                  </a:lnTo>
                  <a:lnTo>
                    <a:pt x="40118" y="88260"/>
                  </a:lnTo>
                  <a:lnTo>
                    <a:pt x="37348" y="90075"/>
                  </a:lnTo>
                  <a:lnTo>
                    <a:pt x="35294" y="92010"/>
                  </a:lnTo>
                  <a:lnTo>
                    <a:pt x="32620" y="96117"/>
                  </a:lnTo>
                  <a:lnTo>
                    <a:pt x="31951" y="98147"/>
                  </a:lnTo>
                  <a:lnTo>
                    <a:pt x="31951" y="103496"/>
                  </a:lnTo>
                  <a:lnTo>
                    <a:pt x="65670" y="112809"/>
                  </a:lnTo>
                  <a:lnTo>
                    <a:pt x="71138" y="113119"/>
                  </a:lnTo>
                  <a:lnTo>
                    <a:pt x="111663" y="122910"/>
                  </a:lnTo>
                  <a:lnTo>
                    <a:pt x="118316" y="131245"/>
                  </a:lnTo>
                  <a:lnTo>
                    <a:pt x="37969" y="131245"/>
                  </a:lnTo>
                  <a:lnTo>
                    <a:pt x="33288" y="133728"/>
                  </a:lnTo>
                  <a:lnTo>
                    <a:pt x="29467" y="136713"/>
                  </a:lnTo>
                  <a:lnTo>
                    <a:pt x="23545" y="143686"/>
                  </a:lnTo>
                  <a:lnTo>
                    <a:pt x="22065" y="147865"/>
                  </a:lnTo>
                  <a:lnTo>
                    <a:pt x="22065" y="155889"/>
                  </a:lnTo>
                  <a:lnTo>
                    <a:pt x="52631" y="174802"/>
                  </a:lnTo>
                  <a:lnTo>
                    <a:pt x="109385" y="174802"/>
                  </a:lnTo>
                  <a:lnTo>
                    <a:pt x="99412" y="182921"/>
                  </a:lnTo>
                  <a:lnTo>
                    <a:pt x="65788" y="192752"/>
                  </a:lnTo>
                  <a:lnTo>
                    <a:pt x="58601" y="192998"/>
                  </a:lnTo>
                  <a:close/>
                </a:path>
                <a:path w="681989" h="193039">
                  <a:moveTo>
                    <a:pt x="98048" y="73789"/>
                  </a:moveTo>
                  <a:lnTo>
                    <a:pt x="66291" y="73789"/>
                  </a:lnTo>
                  <a:lnTo>
                    <a:pt x="73288" y="71210"/>
                  </a:lnTo>
                  <a:lnTo>
                    <a:pt x="82744" y="60894"/>
                  </a:lnTo>
                  <a:lnTo>
                    <a:pt x="85108" y="54159"/>
                  </a:lnTo>
                  <a:lnTo>
                    <a:pt x="85108" y="37348"/>
                  </a:lnTo>
                  <a:lnTo>
                    <a:pt x="82744" y="30590"/>
                  </a:lnTo>
                  <a:lnTo>
                    <a:pt x="73288" y="20560"/>
                  </a:lnTo>
                  <a:lnTo>
                    <a:pt x="66291" y="18053"/>
                  </a:lnTo>
                  <a:lnTo>
                    <a:pt x="123794" y="18053"/>
                  </a:lnTo>
                  <a:lnTo>
                    <a:pt x="123770" y="20560"/>
                  </a:lnTo>
                  <a:lnTo>
                    <a:pt x="121884" y="22495"/>
                  </a:lnTo>
                  <a:lnTo>
                    <a:pt x="103162" y="25217"/>
                  </a:lnTo>
                  <a:lnTo>
                    <a:pt x="106123" y="31330"/>
                  </a:lnTo>
                  <a:lnTo>
                    <a:pt x="107603" y="38017"/>
                  </a:lnTo>
                  <a:lnTo>
                    <a:pt x="107603" y="52154"/>
                  </a:lnTo>
                  <a:lnTo>
                    <a:pt x="106338" y="58362"/>
                  </a:lnTo>
                  <a:lnTo>
                    <a:pt x="101275" y="69443"/>
                  </a:lnTo>
                  <a:lnTo>
                    <a:pt x="98048" y="73789"/>
                  </a:lnTo>
                  <a:close/>
                </a:path>
                <a:path w="681989" h="193039">
                  <a:moveTo>
                    <a:pt x="64380" y="90410"/>
                  </a:moveTo>
                  <a:lnTo>
                    <a:pt x="50912" y="90410"/>
                  </a:lnTo>
                  <a:lnTo>
                    <a:pt x="45276" y="89693"/>
                  </a:lnTo>
                  <a:lnTo>
                    <a:pt x="40118" y="88260"/>
                  </a:lnTo>
                  <a:lnTo>
                    <a:pt x="74220" y="88260"/>
                  </a:lnTo>
                  <a:lnTo>
                    <a:pt x="71138" y="89335"/>
                  </a:lnTo>
                  <a:lnTo>
                    <a:pt x="64380" y="90410"/>
                  </a:lnTo>
                  <a:close/>
                </a:path>
                <a:path w="681989" h="193039">
                  <a:moveTo>
                    <a:pt x="109385" y="174802"/>
                  </a:moveTo>
                  <a:lnTo>
                    <a:pt x="65335" y="174802"/>
                  </a:lnTo>
                  <a:lnTo>
                    <a:pt x="70923" y="174181"/>
                  </a:lnTo>
                  <a:lnTo>
                    <a:pt x="80666" y="171697"/>
                  </a:lnTo>
                  <a:lnTo>
                    <a:pt x="98290" y="153787"/>
                  </a:lnTo>
                  <a:lnTo>
                    <a:pt x="98290" y="146814"/>
                  </a:lnTo>
                  <a:lnTo>
                    <a:pt x="60559" y="132964"/>
                  </a:lnTo>
                  <a:lnTo>
                    <a:pt x="46733" y="132343"/>
                  </a:lnTo>
                  <a:lnTo>
                    <a:pt x="42267" y="131913"/>
                  </a:lnTo>
                  <a:lnTo>
                    <a:pt x="37969" y="131245"/>
                  </a:lnTo>
                  <a:lnTo>
                    <a:pt x="118316" y="131245"/>
                  </a:lnTo>
                  <a:lnTo>
                    <a:pt x="120212" y="134229"/>
                  </a:lnTo>
                  <a:lnTo>
                    <a:pt x="121501" y="139507"/>
                  </a:lnTo>
                  <a:lnTo>
                    <a:pt x="121501" y="152020"/>
                  </a:lnTo>
                  <a:lnTo>
                    <a:pt x="120069" y="157847"/>
                  </a:lnTo>
                  <a:lnTo>
                    <a:pt x="114337" y="169118"/>
                  </a:lnTo>
                  <a:lnTo>
                    <a:pt x="110206" y="174133"/>
                  </a:lnTo>
                  <a:lnTo>
                    <a:pt x="109385" y="174802"/>
                  </a:lnTo>
                  <a:close/>
                </a:path>
                <a:path w="681989" h="193039">
                  <a:moveTo>
                    <a:pt x="187723" y="29945"/>
                  </a:moveTo>
                  <a:lnTo>
                    <a:pt x="171300" y="29945"/>
                  </a:lnTo>
                  <a:lnTo>
                    <a:pt x="174712" y="23363"/>
                  </a:lnTo>
                  <a:lnTo>
                    <a:pt x="201102" y="0"/>
                  </a:lnTo>
                  <a:lnTo>
                    <a:pt x="212947" y="0"/>
                  </a:lnTo>
                  <a:lnTo>
                    <a:pt x="215717" y="310"/>
                  </a:lnTo>
                  <a:lnTo>
                    <a:pt x="220875" y="1552"/>
                  </a:lnTo>
                  <a:lnTo>
                    <a:pt x="223215" y="2579"/>
                  </a:lnTo>
                  <a:lnTo>
                    <a:pt x="225317" y="4011"/>
                  </a:lnTo>
                  <a:lnTo>
                    <a:pt x="223224" y="23363"/>
                  </a:lnTo>
                  <a:lnTo>
                    <a:pt x="223070" y="24644"/>
                  </a:lnTo>
                  <a:lnTo>
                    <a:pt x="201246" y="24644"/>
                  </a:lnTo>
                  <a:lnTo>
                    <a:pt x="197449" y="25289"/>
                  </a:lnTo>
                  <a:lnTo>
                    <a:pt x="190858" y="27868"/>
                  </a:lnTo>
                  <a:lnTo>
                    <a:pt x="187897" y="29778"/>
                  </a:lnTo>
                  <a:lnTo>
                    <a:pt x="187723" y="29945"/>
                  </a:lnTo>
                  <a:close/>
                </a:path>
                <a:path w="681989" h="193039">
                  <a:moveTo>
                    <a:pt x="172733" y="142564"/>
                  </a:moveTo>
                  <a:lnTo>
                    <a:pt x="147515" y="142564"/>
                  </a:lnTo>
                  <a:lnTo>
                    <a:pt x="147515" y="2435"/>
                  </a:lnTo>
                  <a:lnTo>
                    <a:pt x="164661" y="2435"/>
                  </a:lnTo>
                  <a:lnTo>
                    <a:pt x="166548" y="2961"/>
                  </a:lnTo>
                  <a:lnTo>
                    <a:pt x="168745" y="5062"/>
                  </a:lnTo>
                  <a:lnTo>
                    <a:pt x="169390" y="6829"/>
                  </a:lnTo>
                  <a:lnTo>
                    <a:pt x="169581" y="9313"/>
                  </a:lnTo>
                  <a:lnTo>
                    <a:pt x="171300" y="29945"/>
                  </a:lnTo>
                  <a:lnTo>
                    <a:pt x="187723" y="29945"/>
                  </a:lnTo>
                  <a:lnTo>
                    <a:pt x="182643" y="34841"/>
                  </a:lnTo>
                  <a:lnTo>
                    <a:pt x="180327" y="37921"/>
                  </a:lnTo>
                  <a:lnTo>
                    <a:pt x="176315" y="45181"/>
                  </a:lnTo>
                  <a:lnTo>
                    <a:pt x="174452" y="49336"/>
                  </a:lnTo>
                  <a:lnTo>
                    <a:pt x="172733" y="54016"/>
                  </a:lnTo>
                  <a:lnTo>
                    <a:pt x="172733" y="142564"/>
                  </a:lnTo>
                  <a:close/>
                </a:path>
                <a:path w="681989" h="193039">
                  <a:moveTo>
                    <a:pt x="221687" y="26220"/>
                  </a:moveTo>
                  <a:lnTo>
                    <a:pt x="217962" y="26220"/>
                  </a:lnTo>
                  <a:lnTo>
                    <a:pt x="216075" y="25957"/>
                  </a:lnTo>
                  <a:lnTo>
                    <a:pt x="211204" y="24907"/>
                  </a:lnTo>
                  <a:lnTo>
                    <a:pt x="208505" y="24644"/>
                  </a:lnTo>
                  <a:lnTo>
                    <a:pt x="223070" y="24644"/>
                  </a:lnTo>
                  <a:lnTo>
                    <a:pt x="223024" y="25026"/>
                  </a:lnTo>
                  <a:lnTo>
                    <a:pt x="221687" y="26220"/>
                  </a:lnTo>
                  <a:close/>
                </a:path>
                <a:path w="681989" h="193039">
                  <a:moveTo>
                    <a:pt x="308670" y="144570"/>
                  </a:moveTo>
                  <a:lnTo>
                    <a:pt x="269483" y="133322"/>
                  </a:lnTo>
                  <a:lnTo>
                    <a:pt x="246558" y="102302"/>
                  </a:lnTo>
                  <a:lnTo>
                    <a:pt x="241902" y="72356"/>
                  </a:lnTo>
                  <a:lnTo>
                    <a:pt x="242207" y="64189"/>
                  </a:lnTo>
                  <a:lnTo>
                    <a:pt x="255800" y="24783"/>
                  </a:lnTo>
                  <a:lnTo>
                    <a:pt x="287327" y="3147"/>
                  </a:lnTo>
                  <a:lnTo>
                    <a:pt x="308670" y="286"/>
                  </a:lnTo>
                  <a:lnTo>
                    <a:pt x="316148" y="604"/>
                  </a:lnTo>
                  <a:lnTo>
                    <a:pt x="352712" y="15420"/>
                  </a:lnTo>
                  <a:lnTo>
                    <a:pt x="357302" y="19915"/>
                  </a:lnTo>
                  <a:lnTo>
                    <a:pt x="301792" y="19915"/>
                  </a:lnTo>
                  <a:lnTo>
                    <a:pt x="295800" y="21109"/>
                  </a:lnTo>
                  <a:lnTo>
                    <a:pt x="268671" y="56786"/>
                  </a:lnTo>
                  <a:lnTo>
                    <a:pt x="267836" y="64189"/>
                  </a:lnTo>
                  <a:lnTo>
                    <a:pt x="267836" y="80810"/>
                  </a:lnTo>
                  <a:lnTo>
                    <a:pt x="285580" y="119089"/>
                  </a:lnTo>
                  <a:lnTo>
                    <a:pt x="301792" y="124940"/>
                  </a:lnTo>
                  <a:lnTo>
                    <a:pt x="357302" y="124940"/>
                  </a:lnTo>
                  <a:lnTo>
                    <a:pt x="352712" y="129436"/>
                  </a:lnTo>
                  <a:lnTo>
                    <a:pt x="316148" y="144252"/>
                  </a:lnTo>
                  <a:lnTo>
                    <a:pt x="308670" y="144570"/>
                  </a:lnTo>
                  <a:close/>
                </a:path>
                <a:path w="681989" h="193039">
                  <a:moveTo>
                    <a:pt x="357302" y="124940"/>
                  </a:moveTo>
                  <a:lnTo>
                    <a:pt x="315452" y="124940"/>
                  </a:lnTo>
                  <a:lnTo>
                    <a:pt x="321373" y="123770"/>
                  </a:lnTo>
                  <a:lnTo>
                    <a:pt x="331500" y="119089"/>
                  </a:lnTo>
                  <a:lnTo>
                    <a:pt x="349218" y="80810"/>
                  </a:lnTo>
                  <a:lnTo>
                    <a:pt x="349218" y="64189"/>
                  </a:lnTo>
                  <a:lnTo>
                    <a:pt x="331500" y="25885"/>
                  </a:lnTo>
                  <a:lnTo>
                    <a:pt x="315452" y="19915"/>
                  </a:lnTo>
                  <a:lnTo>
                    <a:pt x="357302" y="19915"/>
                  </a:lnTo>
                  <a:lnTo>
                    <a:pt x="374001" y="56786"/>
                  </a:lnTo>
                  <a:lnTo>
                    <a:pt x="375152" y="72356"/>
                  </a:lnTo>
                  <a:lnTo>
                    <a:pt x="374861" y="80461"/>
                  </a:lnTo>
                  <a:lnTo>
                    <a:pt x="361295" y="120073"/>
                  </a:lnTo>
                  <a:lnTo>
                    <a:pt x="357302" y="124940"/>
                  </a:lnTo>
                  <a:close/>
                </a:path>
                <a:path w="681989" h="193039">
                  <a:moveTo>
                    <a:pt x="449688" y="144713"/>
                  </a:moveTo>
                  <a:lnTo>
                    <a:pt x="442044" y="144713"/>
                  </a:lnTo>
                  <a:lnTo>
                    <a:pt x="435336" y="143447"/>
                  </a:lnTo>
                  <a:lnTo>
                    <a:pt x="404123" y="106863"/>
                  </a:lnTo>
                  <a:lnTo>
                    <a:pt x="403123" y="99627"/>
                  </a:lnTo>
                  <a:lnTo>
                    <a:pt x="403123" y="2435"/>
                  </a:lnTo>
                  <a:lnTo>
                    <a:pt x="428338" y="2435"/>
                  </a:lnTo>
                  <a:lnTo>
                    <a:pt x="428338" y="91699"/>
                  </a:lnTo>
                  <a:lnTo>
                    <a:pt x="428781" y="99136"/>
                  </a:lnTo>
                  <a:lnTo>
                    <a:pt x="447347" y="124797"/>
                  </a:lnTo>
                  <a:lnTo>
                    <a:pt x="493306" y="124797"/>
                  </a:lnTo>
                  <a:lnTo>
                    <a:pt x="490894" y="127273"/>
                  </a:lnTo>
                  <a:lnTo>
                    <a:pt x="456776" y="144332"/>
                  </a:lnTo>
                  <a:lnTo>
                    <a:pt x="449688" y="144713"/>
                  </a:lnTo>
                  <a:close/>
                </a:path>
                <a:path w="681989" h="193039">
                  <a:moveTo>
                    <a:pt x="493306" y="124797"/>
                  </a:moveTo>
                  <a:lnTo>
                    <a:pt x="464158" y="124797"/>
                  </a:lnTo>
                  <a:lnTo>
                    <a:pt x="470822" y="123101"/>
                  </a:lnTo>
                  <a:lnTo>
                    <a:pt x="483143" y="116319"/>
                  </a:lnTo>
                  <a:lnTo>
                    <a:pt x="488851" y="111663"/>
                  </a:lnTo>
                  <a:lnTo>
                    <a:pt x="494103" y="105741"/>
                  </a:lnTo>
                  <a:lnTo>
                    <a:pt x="494103" y="2435"/>
                  </a:lnTo>
                  <a:lnTo>
                    <a:pt x="519321" y="2435"/>
                  </a:lnTo>
                  <a:lnTo>
                    <a:pt x="519321" y="122505"/>
                  </a:lnTo>
                  <a:lnTo>
                    <a:pt x="495538" y="122505"/>
                  </a:lnTo>
                  <a:lnTo>
                    <a:pt x="493306" y="124797"/>
                  </a:lnTo>
                  <a:close/>
                </a:path>
                <a:path w="681989" h="193039">
                  <a:moveTo>
                    <a:pt x="519321" y="142564"/>
                  </a:moveTo>
                  <a:lnTo>
                    <a:pt x="502413" y="142564"/>
                  </a:lnTo>
                  <a:lnTo>
                    <a:pt x="500981" y="142158"/>
                  </a:lnTo>
                  <a:lnTo>
                    <a:pt x="498690" y="140534"/>
                  </a:lnTo>
                  <a:lnTo>
                    <a:pt x="498021" y="139221"/>
                  </a:lnTo>
                  <a:lnTo>
                    <a:pt x="497830" y="137406"/>
                  </a:lnTo>
                  <a:lnTo>
                    <a:pt x="495538" y="122505"/>
                  </a:lnTo>
                  <a:lnTo>
                    <a:pt x="519321" y="122505"/>
                  </a:lnTo>
                  <a:lnTo>
                    <a:pt x="519321" y="142564"/>
                  </a:lnTo>
                  <a:close/>
                </a:path>
                <a:path w="681989" h="193039">
                  <a:moveTo>
                    <a:pt x="602747" y="23927"/>
                  </a:moveTo>
                  <a:lnTo>
                    <a:pt x="582223" y="23927"/>
                  </a:lnTo>
                  <a:lnTo>
                    <a:pt x="586825" y="18814"/>
                  </a:lnTo>
                  <a:lnTo>
                    <a:pt x="621697" y="411"/>
                  </a:lnTo>
                  <a:lnTo>
                    <a:pt x="628932" y="0"/>
                  </a:lnTo>
                  <a:lnTo>
                    <a:pt x="636955" y="0"/>
                  </a:lnTo>
                  <a:lnTo>
                    <a:pt x="644215" y="1552"/>
                  </a:lnTo>
                  <a:lnTo>
                    <a:pt x="657205" y="7761"/>
                  </a:lnTo>
                  <a:lnTo>
                    <a:pt x="662745" y="12322"/>
                  </a:lnTo>
                  <a:lnTo>
                    <a:pt x="668749" y="20202"/>
                  </a:lnTo>
                  <a:lnTo>
                    <a:pt x="612790" y="20202"/>
                  </a:lnTo>
                  <a:lnTo>
                    <a:pt x="605889" y="22017"/>
                  </a:lnTo>
                  <a:lnTo>
                    <a:pt x="602747" y="23927"/>
                  </a:lnTo>
                  <a:close/>
                </a:path>
                <a:path w="681989" h="193039">
                  <a:moveTo>
                    <a:pt x="583514" y="189846"/>
                  </a:moveTo>
                  <a:lnTo>
                    <a:pt x="558296" y="189846"/>
                  </a:lnTo>
                  <a:lnTo>
                    <a:pt x="558296" y="2435"/>
                  </a:lnTo>
                  <a:lnTo>
                    <a:pt x="575154" y="2435"/>
                  </a:lnTo>
                  <a:lnTo>
                    <a:pt x="576636" y="2841"/>
                  </a:lnTo>
                  <a:lnTo>
                    <a:pt x="578927" y="4465"/>
                  </a:lnTo>
                  <a:lnTo>
                    <a:pt x="579596" y="5778"/>
                  </a:lnTo>
                  <a:lnTo>
                    <a:pt x="579812" y="7761"/>
                  </a:lnTo>
                  <a:lnTo>
                    <a:pt x="582223" y="23927"/>
                  </a:lnTo>
                  <a:lnTo>
                    <a:pt x="602747" y="23927"/>
                  </a:lnTo>
                  <a:lnTo>
                    <a:pt x="593949" y="29276"/>
                  </a:lnTo>
                  <a:lnTo>
                    <a:pt x="588479" y="34435"/>
                  </a:lnTo>
                  <a:lnTo>
                    <a:pt x="583514" y="41121"/>
                  </a:lnTo>
                  <a:lnTo>
                    <a:pt x="583514" y="108750"/>
                  </a:lnTo>
                  <a:lnTo>
                    <a:pt x="587907" y="114767"/>
                  </a:lnTo>
                  <a:lnTo>
                    <a:pt x="592754" y="118994"/>
                  </a:lnTo>
                  <a:lnTo>
                    <a:pt x="603356" y="123866"/>
                  </a:lnTo>
                  <a:lnTo>
                    <a:pt x="609254" y="125084"/>
                  </a:lnTo>
                  <a:lnTo>
                    <a:pt x="664345" y="125084"/>
                  </a:lnTo>
                  <a:lnTo>
                    <a:pt x="661837" y="128236"/>
                  </a:lnTo>
                  <a:lnTo>
                    <a:pt x="583514" y="128236"/>
                  </a:lnTo>
                  <a:lnTo>
                    <a:pt x="583514" y="189846"/>
                  </a:lnTo>
                  <a:close/>
                </a:path>
                <a:path w="681989" h="193039">
                  <a:moveTo>
                    <a:pt x="664345" y="125084"/>
                  </a:moveTo>
                  <a:lnTo>
                    <a:pt x="615751" y="125084"/>
                  </a:lnTo>
                  <a:lnTo>
                    <a:pt x="624800" y="124215"/>
                  </a:lnTo>
                  <a:lnTo>
                    <a:pt x="632748" y="121609"/>
                  </a:lnTo>
                  <a:lnTo>
                    <a:pt x="655077" y="83648"/>
                  </a:lnTo>
                  <a:lnTo>
                    <a:pt x="655726" y="71496"/>
                  </a:lnTo>
                  <a:lnTo>
                    <a:pt x="655726" y="62422"/>
                  </a:lnTo>
                  <a:lnTo>
                    <a:pt x="639798" y="24978"/>
                  </a:lnTo>
                  <a:lnTo>
                    <a:pt x="626162" y="20202"/>
                  </a:lnTo>
                  <a:lnTo>
                    <a:pt x="668749" y="20202"/>
                  </a:lnTo>
                  <a:lnTo>
                    <a:pt x="681428" y="63016"/>
                  </a:lnTo>
                  <a:lnTo>
                    <a:pt x="681660" y="71496"/>
                  </a:lnTo>
                  <a:lnTo>
                    <a:pt x="681401" y="79104"/>
                  </a:lnTo>
                  <a:lnTo>
                    <a:pt x="669218" y="118448"/>
                  </a:lnTo>
                  <a:lnTo>
                    <a:pt x="665542" y="123579"/>
                  </a:lnTo>
                  <a:lnTo>
                    <a:pt x="664345" y="125084"/>
                  </a:lnTo>
                  <a:close/>
                </a:path>
                <a:path w="681989" h="193039">
                  <a:moveTo>
                    <a:pt x="621338" y="144570"/>
                  </a:moveTo>
                  <a:lnTo>
                    <a:pt x="612837" y="144570"/>
                  </a:lnTo>
                  <a:lnTo>
                    <a:pt x="605578" y="143137"/>
                  </a:lnTo>
                  <a:lnTo>
                    <a:pt x="593541" y="137406"/>
                  </a:lnTo>
                  <a:lnTo>
                    <a:pt x="588194" y="133394"/>
                  </a:lnTo>
                  <a:lnTo>
                    <a:pt x="583514" y="128236"/>
                  </a:lnTo>
                  <a:lnTo>
                    <a:pt x="661837" y="128236"/>
                  </a:lnTo>
                  <a:lnTo>
                    <a:pt x="621338" y="144570"/>
                  </a:lnTo>
                  <a:close/>
                </a:path>
              </a:pathLst>
            </a:custGeom>
            <a:solidFill>
              <a:srgbClr val="000000"/>
            </a:solidFill>
          </p:spPr>
          <p:txBody>
            <a:bodyPr wrap="square" lIns="0" tIns="0" rIns="0" bIns="0" rtlCol="0"/>
            <a:lstStyle/>
            <a:p>
              <a:endParaRPr/>
            </a:p>
          </p:txBody>
        </p:sp>
        <p:pic>
          <p:nvPicPr>
            <p:cNvPr id="17" name="object 17"/>
            <p:cNvPicPr/>
            <p:nvPr/>
          </p:nvPicPr>
          <p:blipFill>
            <a:blip r:embed="rId11" cstate="print"/>
            <a:stretch>
              <a:fillRect/>
            </a:stretch>
          </p:blipFill>
          <p:spPr>
            <a:xfrm>
              <a:off x="971234" y="4404480"/>
              <a:ext cx="8543597" cy="1095415"/>
            </a:xfrm>
            <a:prstGeom prst="rect">
              <a:avLst/>
            </a:prstGeom>
          </p:spPr>
        </p:pic>
      </p:grpSp>
      <p:pic>
        <p:nvPicPr>
          <p:cNvPr id="18" name="object 18"/>
          <p:cNvPicPr/>
          <p:nvPr/>
        </p:nvPicPr>
        <p:blipFill>
          <a:blip r:embed="rId12" cstate="print"/>
          <a:stretch>
            <a:fillRect/>
          </a:stretch>
        </p:blipFill>
        <p:spPr>
          <a:xfrm>
            <a:off x="967508" y="5591897"/>
            <a:ext cx="934427" cy="192998"/>
          </a:xfrm>
          <a:prstGeom prst="rect">
            <a:avLst/>
          </a:prstGeom>
        </p:spPr>
      </p:pic>
      <p:pic>
        <p:nvPicPr>
          <p:cNvPr id="19" name="object 19"/>
          <p:cNvPicPr/>
          <p:nvPr/>
        </p:nvPicPr>
        <p:blipFill>
          <a:blip r:embed="rId13" cstate="print"/>
          <a:stretch>
            <a:fillRect/>
          </a:stretch>
        </p:blipFill>
        <p:spPr>
          <a:xfrm>
            <a:off x="1999881" y="5530716"/>
            <a:ext cx="1762828" cy="25102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3" y="1691666"/>
            <a:ext cx="6216601" cy="349539"/>
          </a:xfrm>
          <a:prstGeom prst="rect">
            <a:avLst/>
          </a:prstGeom>
        </p:spPr>
      </p:pic>
      <p:pic>
        <p:nvPicPr>
          <p:cNvPr id="3" name="object 3"/>
          <p:cNvPicPr/>
          <p:nvPr/>
        </p:nvPicPr>
        <p:blipFill>
          <a:blip r:embed="rId3" cstate="print"/>
          <a:stretch>
            <a:fillRect/>
          </a:stretch>
        </p:blipFill>
        <p:spPr>
          <a:xfrm>
            <a:off x="778479" y="2676449"/>
            <a:ext cx="79520" cy="79520"/>
          </a:xfrm>
          <a:prstGeom prst="rect">
            <a:avLst/>
          </a:prstGeom>
        </p:spPr>
      </p:pic>
      <p:sp>
        <p:nvSpPr>
          <p:cNvPr id="4" name="object 4"/>
          <p:cNvSpPr/>
          <p:nvPr/>
        </p:nvSpPr>
        <p:spPr>
          <a:xfrm>
            <a:off x="2360115" y="2598791"/>
            <a:ext cx="656590" cy="255904"/>
          </a:xfrm>
          <a:custGeom>
            <a:avLst/>
            <a:gdLst/>
            <a:ahLst/>
            <a:cxnLst/>
            <a:rect l="l" t="t" r="r" b="b"/>
            <a:pathLst>
              <a:path w="656589" h="255905">
                <a:moveTo>
                  <a:pt x="37969" y="255325"/>
                </a:moveTo>
                <a:lnTo>
                  <a:pt x="16969" y="215887"/>
                </a:lnTo>
                <a:lnTo>
                  <a:pt x="4764" y="176557"/>
                </a:lnTo>
                <a:lnTo>
                  <a:pt x="129" y="136004"/>
                </a:lnTo>
                <a:lnTo>
                  <a:pt x="0" y="127662"/>
                </a:lnTo>
                <a:lnTo>
                  <a:pt x="129" y="119325"/>
                </a:lnTo>
                <a:lnTo>
                  <a:pt x="4764" y="78875"/>
                </a:lnTo>
                <a:lnTo>
                  <a:pt x="16969" y="39482"/>
                </a:lnTo>
                <a:lnTo>
                  <a:pt x="37969" y="143"/>
                </a:lnTo>
                <a:lnTo>
                  <a:pt x="49145" y="6877"/>
                </a:lnTo>
                <a:lnTo>
                  <a:pt x="50577" y="7832"/>
                </a:lnTo>
                <a:lnTo>
                  <a:pt x="51676" y="9098"/>
                </a:lnTo>
                <a:lnTo>
                  <a:pt x="53204" y="12250"/>
                </a:lnTo>
                <a:lnTo>
                  <a:pt x="52822" y="14423"/>
                </a:lnTo>
                <a:lnTo>
                  <a:pt x="51294" y="17193"/>
                </a:lnTo>
                <a:lnTo>
                  <a:pt x="44555" y="29967"/>
                </a:lnTo>
                <a:lnTo>
                  <a:pt x="29444" y="70279"/>
                </a:lnTo>
                <a:lnTo>
                  <a:pt x="22392" y="113007"/>
                </a:lnTo>
                <a:lnTo>
                  <a:pt x="21921" y="127662"/>
                </a:lnTo>
                <a:lnTo>
                  <a:pt x="22392" y="142380"/>
                </a:lnTo>
                <a:lnTo>
                  <a:pt x="29444" y="185189"/>
                </a:lnTo>
                <a:lnTo>
                  <a:pt x="44555" y="225501"/>
                </a:lnTo>
                <a:lnTo>
                  <a:pt x="52822" y="241045"/>
                </a:lnTo>
                <a:lnTo>
                  <a:pt x="53204" y="243218"/>
                </a:lnTo>
                <a:lnTo>
                  <a:pt x="51676" y="246370"/>
                </a:lnTo>
                <a:lnTo>
                  <a:pt x="50577" y="247588"/>
                </a:lnTo>
                <a:lnTo>
                  <a:pt x="49145" y="248448"/>
                </a:lnTo>
                <a:lnTo>
                  <a:pt x="37969" y="255325"/>
                </a:lnTo>
                <a:close/>
              </a:path>
              <a:path w="656589" h="255905">
                <a:moveTo>
                  <a:pt x="107917" y="88236"/>
                </a:moveTo>
                <a:lnTo>
                  <a:pt x="103618" y="86995"/>
                </a:lnTo>
                <a:lnTo>
                  <a:pt x="102114" y="86063"/>
                </a:lnTo>
                <a:lnTo>
                  <a:pt x="101254" y="84821"/>
                </a:lnTo>
                <a:lnTo>
                  <a:pt x="93660" y="74362"/>
                </a:lnTo>
                <a:lnTo>
                  <a:pt x="148537" y="25790"/>
                </a:lnTo>
                <a:lnTo>
                  <a:pt x="168023" y="25790"/>
                </a:lnTo>
                <a:lnTo>
                  <a:pt x="168023" y="57598"/>
                </a:lnTo>
                <a:lnTo>
                  <a:pt x="144382" y="57598"/>
                </a:lnTo>
                <a:lnTo>
                  <a:pt x="112430" y="85681"/>
                </a:lnTo>
                <a:lnTo>
                  <a:pt x="110138" y="87592"/>
                </a:lnTo>
                <a:lnTo>
                  <a:pt x="107917" y="88236"/>
                </a:lnTo>
                <a:close/>
              </a:path>
              <a:path w="656589" h="255905">
                <a:moveTo>
                  <a:pt x="168023" y="196294"/>
                </a:moveTo>
                <a:lnTo>
                  <a:pt x="143952" y="196294"/>
                </a:lnTo>
                <a:lnTo>
                  <a:pt x="143952" y="65479"/>
                </a:lnTo>
                <a:lnTo>
                  <a:pt x="144095" y="61610"/>
                </a:lnTo>
                <a:lnTo>
                  <a:pt x="144382" y="57598"/>
                </a:lnTo>
                <a:lnTo>
                  <a:pt x="168023" y="57598"/>
                </a:lnTo>
                <a:lnTo>
                  <a:pt x="168023" y="196294"/>
                </a:lnTo>
                <a:close/>
              </a:path>
              <a:path w="656589" h="255905">
                <a:moveTo>
                  <a:pt x="203843" y="214634"/>
                </a:moveTo>
                <a:lnTo>
                  <a:pt x="104836" y="214634"/>
                </a:lnTo>
                <a:lnTo>
                  <a:pt x="104836" y="196294"/>
                </a:lnTo>
                <a:lnTo>
                  <a:pt x="203843" y="196294"/>
                </a:lnTo>
                <a:lnTo>
                  <a:pt x="203843" y="214634"/>
                </a:lnTo>
                <a:close/>
              </a:path>
              <a:path w="656589" h="255905">
                <a:moveTo>
                  <a:pt x="255810" y="88236"/>
                </a:moveTo>
                <a:lnTo>
                  <a:pt x="251511" y="86995"/>
                </a:lnTo>
                <a:lnTo>
                  <a:pt x="250007" y="86063"/>
                </a:lnTo>
                <a:lnTo>
                  <a:pt x="249147" y="84821"/>
                </a:lnTo>
                <a:lnTo>
                  <a:pt x="241553" y="74362"/>
                </a:lnTo>
                <a:lnTo>
                  <a:pt x="296431" y="25790"/>
                </a:lnTo>
                <a:lnTo>
                  <a:pt x="315915" y="25790"/>
                </a:lnTo>
                <a:lnTo>
                  <a:pt x="315915" y="57598"/>
                </a:lnTo>
                <a:lnTo>
                  <a:pt x="292275" y="57598"/>
                </a:lnTo>
                <a:lnTo>
                  <a:pt x="260323" y="85681"/>
                </a:lnTo>
                <a:lnTo>
                  <a:pt x="258031" y="87592"/>
                </a:lnTo>
                <a:lnTo>
                  <a:pt x="255810" y="88236"/>
                </a:lnTo>
                <a:close/>
              </a:path>
              <a:path w="656589" h="255905">
                <a:moveTo>
                  <a:pt x="315915" y="196294"/>
                </a:moveTo>
                <a:lnTo>
                  <a:pt x="291844" y="196294"/>
                </a:lnTo>
                <a:lnTo>
                  <a:pt x="291844" y="65479"/>
                </a:lnTo>
                <a:lnTo>
                  <a:pt x="291988" y="61610"/>
                </a:lnTo>
                <a:lnTo>
                  <a:pt x="292275" y="57598"/>
                </a:lnTo>
                <a:lnTo>
                  <a:pt x="315915" y="57598"/>
                </a:lnTo>
                <a:lnTo>
                  <a:pt x="315915" y="196294"/>
                </a:lnTo>
                <a:close/>
              </a:path>
              <a:path w="656589" h="255905">
                <a:moveTo>
                  <a:pt x="351735" y="214634"/>
                </a:moveTo>
                <a:lnTo>
                  <a:pt x="252729" y="214634"/>
                </a:lnTo>
                <a:lnTo>
                  <a:pt x="252729" y="196294"/>
                </a:lnTo>
                <a:lnTo>
                  <a:pt x="351735" y="196294"/>
                </a:lnTo>
                <a:lnTo>
                  <a:pt x="351735" y="214634"/>
                </a:lnTo>
                <a:close/>
              </a:path>
              <a:path w="656589" h="255905">
                <a:moveTo>
                  <a:pt x="416016" y="214634"/>
                </a:moveTo>
                <a:lnTo>
                  <a:pt x="395190" y="214634"/>
                </a:lnTo>
                <a:lnTo>
                  <a:pt x="471704" y="60034"/>
                </a:lnTo>
                <a:lnTo>
                  <a:pt x="473996" y="55544"/>
                </a:lnTo>
                <a:lnTo>
                  <a:pt x="476575" y="51676"/>
                </a:lnTo>
                <a:lnTo>
                  <a:pt x="479439" y="48428"/>
                </a:lnTo>
                <a:lnTo>
                  <a:pt x="382966" y="48428"/>
                </a:lnTo>
                <a:lnTo>
                  <a:pt x="381581" y="47855"/>
                </a:lnTo>
                <a:lnTo>
                  <a:pt x="379286" y="45563"/>
                </a:lnTo>
                <a:lnTo>
                  <a:pt x="378714" y="44225"/>
                </a:lnTo>
                <a:lnTo>
                  <a:pt x="378714" y="26363"/>
                </a:lnTo>
                <a:lnTo>
                  <a:pt x="503942" y="26363"/>
                </a:lnTo>
                <a:lnTo>
                  <a:pt x="503942" y="40022"/>
                </a:lnTo>
                <a:lnTo>
                  <a:pt x="503607" y="42530"/>
                </a:lnTo>
                <a:lnTo>
                  <a:pt x="502269" y="46446"/>
                </a:lnTo>
                <a:lnTo>
                  <a:pt x="501600" y="48094"/>
                </a:lnTo>
                <a:lnTo>
                  <a:pt x="500934" y="49431"/>
                </a:lnTo>
                <a:lnTo>
                  <a:pt x="425711" y="206180"/>
                </a:lnTo>
                <a:lnTo>
                  <a:pt x="424563" y="208473"/>
                </a:lnTo>
                <a:lnTo>
                  <a:pt x="422941" y="210455"/>
                </a:lnTo>
                <a:lnTo>
                  <a:pt x="418736" y="213798"/>
                </a:lnTo>
                <a:lnTo>
                  <a:pt x="416016" y="214634"/>
                </a:lnTo>
                <a:close/>
              </a:path>
              <a:path w="656589" h="255905">
                <a:moveTo>
                  <a:pt x="542083" y="255325"/>
                </a:moveTo>
                <a:lnTo>
                  <a:pt x="530906" y="248448"/>
                </a:lnTo>
                <a:lnTo>
                  <a:pt x="530143" y="248066"/>
                </a:lnTo>
                <a:lnTo>
                  <a:pt x="529474" y="247564"/>
                </a:lnTo>
                <a:lnTo>
                  <a:pt x="528326" y="246323"/>
                </a:lnTo>
                <a:lnTo>
                  <a:pt x="527898" y="245606"/>
                </a:lnTo>
                <a:lnTo>
                  <a:pt x="527323" y="243982"/>
                </a:lnTo>
                <a:lnTo>
                  <a:pt x="527252" y="243051"/>
                </a:lnTo>
                <a:lnTo>
                  <a:pt x="527540" y="240950"/>
                </a:lnTo>
                <a:lnTo>
                  <a:pt x="527992" y="239708"/>
                </a:lnTo>
                <a:lnTo>
                  <a:pt x="535496" y="225501"/>
                </a:lnTo>
                <a:lnTo>
                  <a:pt x="541384" y="212395"/>
                </a:lnTo>
                <a:lnTo>
                  <a:pt x="553898" y="171143"/>
                </a:lnTo>
                <a:lnTo>
                  <a:pt x="558128" y="127662"/>
                </a:lnTo>
                <a:lnTo>
                  <a:pt x="557658" y="113007"/>
                </a:lnTo>
                <a:lnTo>
                  <a:pt x="550607" y="70279"/>
                </a:lnTo>
                <a:lnTo>
                  <a:pt x="535496" y="29967"/>
                </a:lnTo>
                <a:lnTo>
                  <a:pt x="527992" y="15760"/>
                </a:lnTo>
                <a:lnTo>
                  <a:pt x="527540" y="14519"/>
                </a:lnTo>
                <a:lnTo>
                  <a:pt x="527252" y="12417"/>
                </a:lnTo>
                <a:lnTo>
                  <a:pt x="527323" y="11462"/>
                </a:lnTo>
                <a:lnTo>
                  <a:pt x="527898" y="9743"/>
                </a:lnTo>
                <a:lnTo>
                  <a:pt x="528326" y="9026"/>
                </a:lnTo>
                <a:lnTo>
                  <a:pt x="529474" y="7880"/>
                </a:lnTo>
                <a:lnTo>
                  <a:pt x="530143" y="7355"/>
                </a:lnTo>
                <a:lnTo>
                  <a:pt x="542083" y="0"/>
                </a:lnTo>
                <a:lnTo>
                  <a:pt x="547047" y="7996"/>
                </a:lnTo>
                <a:lnTo>
                  <a:pt x="566189" y="47318"/>
                </a:lnTo>
                <a:lnTo>
                  <a:pt x="576782" y="86845"/>
                </a:lnTo>
                <a:lnTo>
                  <a:pt x="580051" y="127662"/>
                </a:lnTo>
                <a:lnTo>
                  <a:pt x="579921" y="136004"/>
                </a:lnTo>
                <a:lnTo>
                  <a:pt x="575286" y="176557"/>
                </a:lnTo>
                <a:lnTo>
                  <a:pt x="563081" y="215887"/>
                </a:lnTo>
                <a:lnTo>
                  <a:pt x="546936" y="247564"/>
                </a:lnTo>
                <a:lnTo>
                  <a:pt x="542083" y="255325"/>
                </a:lnTo>
                <a:close/>
              </a:path>
              <a:path w="656589" h="255905">
                <a:moveTo>
                  <a:pt x="629868" y="252173"/>
                </a:moveTo>
                <a:lnTo>
                  <a:pt x="624328" y="247015"/>
                </a:lnTo>
                <a:lnTo>
                  <a:pt x="623706" y="245678"/>
                </a:lnTo>
                <a:lnTo>
                  <a:pt x="623706" y="243003"/>
                </a:lnTo>
                <a:lnTo>
                  <a:pt x="624375" y="241762"/>
                </a:lnTo>
                <a:lnTo>
                  <a:pt x="625713" y="240424"/>
                </a:lnTo>
                <a:lnTo>
                  <a:pt x="626572" y="239469"/>
                </a:lnTo>
                <a:lnTo>
                  <a:pt x="640326" y="214634"/>
                </a:lnTo>
                <a:lnTo>
                  <a:pt x="633879" y="214634"/>
                </a:lnTo>
                <a:lnTo>
                  <a:pt x="629938" y="213010"/>
                </a:lnTo>
                <a:lnTo>
                  <a:pt x="623923" y="206515"/>
                </a:lnTo>
                <a:lnTo>
                  <a:pt x="622417" y="202407"/>
                </a:lnTo>
                <a:lnTo>
                  <a:pt x="622417" y="195339"/>
                </a:lnTo>
                <a:lnTo>
                  <a:pt x="636555" y="181679"/>
                </a:lnTo>
                <a:lnTo>
                  <a:pt x="641905" y="181679"/>
                </a:lnTo>
                <a:lnTo>
                  <a:pt x="656230" y="198825"/>
                </a:lnTo>
                <a:lnTo>
                  <a:pt x="656118" y="206515"/>
                </a:lnTo>
                <a:lnTo>
                  <a:pt x="637796" y="244794"/>
                </a:lnTo>
                <a:lnTo>
                  <a:pt x="634070" y="248639"/>
                </a:lnTo>
                <a:lnTo>
                  <a:pt x="629868" y="252173"/>
                </a:lnTo>
                <a:close/>
              </a:path>
            </a:pathLst>
          </a:custGeom>
          <a:solidFill>
            <a:srgbClr val="000000"/>
          </a:solidFill>
        </p:spPr>
        <p:txBody>
          <a:bodyPr wrap="square" lIns="0" tIns="0" rIns="0" bIns="0" rtlCol="0"/>
          <a:lstStyle/>
          <a:p>
            <a:endParaRPr/>
          </a:p>
        </p:txBody>
      </p:sp>
      <p:sp>
        <p:nvSpPr>
          <p:cNvPr id="5" name="object 5"/>
          <p:cNvSpPr/>
          <p:nvPr/>
        </p:nvSpPr>
        <p:spPr>
          <a:xfrm>
            <a:off x="5431158" y="2598791"/>
            <a:ext cx="655320" cy="255904"/>
          </a:xfrm>
          <a:custGeom>
            <a:avLst/>
            <a:gdLst/>
            <a:ahLst/>
            <a:cxnLst/>
            <a:rect l="l" t="t" r="r" b="b"/>
            <a:pathLst>
              <a:path w="655320" h="255905">
                <a:moveTo>
                  <a:pt x="37969" y="255325"/>
                </a:moveTo>
                <a:lnTo>
                  <a:pt x="16969" y="215887"/>
                </a:lnTo>
                <a:lnTo>
                  <a:pt x="4764" y="176557"/>
                </a:lnTo>
                <a:lnTo>
                  <a:pt x="129" y="136004"/>
                </a:lnTo>
                <a:lnTo>
                  <a:pt x="0" y="127662"/>
                </a:lnTo>
                <a:lnTo>
                  <a:pt x="129" y="119325"/>
                </a:lnTo>
                <a:lnTo>
                  <a:pt x="4764" y="78875"/>
                </a:lnTo>
                <a:lnTo>
                  <a:pt x="16969" y="39482"/>
                </a:lnTo>
                <a:lnTo>
                  <a:pt x="37969" y="143"/>
                </a:lnTo>
                <a:lnTo>
                  <a:pt x="49145" y="6877"/>
                </a:lnTo>
                <a:lnTo>
                  <a:pt x="50577" y="7832"/>
                </a:lnTo>
                <a:lnTo>
                  <a:pt x="51676" y="9098"/>
                </a:lnTo>
                <a:lnTo>
                  <a:pt x="53204" y="12250"/>
                </a:lnTo>
                <a:lnTo>
                  <a:pt x="52822" y="14423"/>
                </a:lnTo>
                <a:lnTo>
                  <a:pt x="51294" y="17193"/>
                </a:lnTo>
                <a:lnTo>
                  <a:pt x="44555" y="29967"/>
                </a:lnTo>
                <a:lnTo>
                  <a:pt x="29444" y="70279"/>
                </a:lnTo>
                <a:lnTo>
                  <a:pt x="22392" y="113007"/>
                </a:lnTo>
                <a:lnTo>
                  <a:pt x="21921" y="127662"/>
                </a:lnTo>
                <a:lnTo>
                  <a:pt x="22392" y="142380"/>
                </a:lnTo>
                <a:lnTo>
                  <a:pt x="29444" y="185189"/>
                </a:lnTo>
                <a:lnTo>
                  <a:pt x="44555" y="225501"/>
                </a:lnTo>
                <a:lnTo>
                  <a:pt x="52822" y="241045"/>
                </a:lnTo>
                <a:lnTo>
                  <a:pt x="53204" y="243218"/>
                </a:lnTo>
                <a:lnTo>
                  <a:pt x="51676" y="246370"/>
                </a:lnTo>
                <a:lnTo>
                  <a:pt x="50577" y="247588"/>
                </a:lnTo>
                <a:lnTo>
                  <a:pt x="49145" y="248448"/>
                </a:lnTo>
                <a:lnTo>
                  <a:pt x="37969" y="255325"/>
                </a:lnTo>
                <a:close/>
              </a:path>
              <a:path w="655320" h="255905">
                <a:moveTo>
                  <a:pt x="107037" y="88236"/>
                </a:moveTo>
                <a:lnTo>
                  <a:pt x="102738" y="86995"/>
                </a:lnTo>
                <a:lnTo>
                  <a:pt x="101233" y="86063"/>
                </a:lnTo>
                <a:lnTo>
                  <a:pt x="100374" y="84821"/>
                </a:lnTo>
                <a:lnTo>
                  <a:pt x="92780" y="74362"/>
                </a:lnTo>
                <a:lnTo>
                  <a:pt x="147656" y="25790"/>
                </a:lnTo>
                <a:lnTo>
                  <a:pt x="167143" y="25790"/>
                </a:lnTo>
                <a:lnTo>
                  <a:pt x="167143" y="57598"/>
                </a:lnTo>
                <a:lnTo>
                  <a:pt x="143501" y="57598"/>
                </a:lnTo>
                <a:lnTo>
                  <a:pt x="111550" y="85681"/>
                </a:lnTo>
                <a:lnTo>
                  <a:pt x="109257" y="87592"/>
                </a:lnTo>
                <a:lnTo>
                  <a:pt x="107037" y="88236"/>
                </a:lnTo>
                <a:close/>
              </a:path>
              <a:path w="655320" h="255905">
                <a:moveTo>
                  <a:pt x="167143" y="196294"/>
                </a:moveTo>
                <a:lnTo>
                  <a:pt x="143071" y="196294"/>
                </a:lnTo>
                <a:lnTo>
                  <a:pt x="143071" y="65479"/>
                </a:lnTo>
                <a:lnTo>
                  <a:pt x="143215" y="61610"/>
                </a:lnTo>
                <a:lnTo>
                  <a:pt x="143501" y="57598"/>
                </a:lnTo>
                <a:lnTo>
                  <a:pt x="167143" y="57598"/>
                </a:lnTo>
                <a:lnTo>
                  <a:pt x="167143" y="196294"/>
                </a:lnTo>
                <a:close/>
              </a:path>
              <a:path w="655320" h="255905">
                <a:moveTo>
                  <a:pt x="202963" y="214634"/>
                </a:moveTo>
                <a:lnTo>
                  <a:pt x="103956" y="214634"/>
                </a:lnTo>
                <a:lnTo>
                  <a:pt x="103956" y="196294"/>
                </a:lnTo>
                <a:lnTo>
                  <a:pt x="202963" y="196294"/>
                </a:lnTo>
                <a:lnTo>
                  <a:pt x="202963" y="214634"/>
                </a:lnTo>
                <a:close/>
              </a:path>
              <a:path w="655320" h="255905">
                <a:moveTo>
                  <a:pt x="290119" y="216640"/>
                </a:moveTo>
                <a:lnTo>
                  <a:pt x="252525" y="203529"/>
                </a:lnTo>
                <a:lnTo>
                  <a:pt x="228651" y="163268"/>
                </a:lnTo>
                <a:lnTo>
                  <a:pt x="223493" y="120498"/>
                </a:lnTo>
                <a:lnTo>
                  <a:pt x="223816" y="108584"/>
                </a:lnTo>
                <a:lnTo>
                  <a:pt x="231468" y="69056"/>
                </a:lnTo>
                <a:lnTo>
                  <a:pt x="258010" y="33299"/>
                </a:lnTo>
                <a:lnTo>
                  <a:pt x="290119" y="24214"/>
                </a:lnTo>
                <a:lnTo>
                  <a:pt x="297027" y="24576"/>
                </a:lnTo>
                <a:lnTo>
                  <a:pt x="332973" y="42146"/>
                </a:lnTo>
                <a:lnTo>
                  <a:pt x="334896" y="44416"/>
                </a:lnTo>
                <a:lnTo>
                  <a:pt x="284579" y="44416"/>
                </a:lnTo>
                <a:lnTo>
                  <a:pt x="279300" y="45706"/>
                </a:lnTo>
                <a:lnTo>
                  <a:pt x="254012" y="74768"/>
                </a:lnTo>
                <a:lnTo>
                  <a:pt x="248281" y="120498"/>
                </a:lnTo>
                <a:lnTo>
                  <a:pt x="248496" y="130810"/>
                </a:lnTo>
                <a:lnTo>
                  <a:pt x="257092" y="174038"/>
                </a:lnTo>
                <a:lnTo>
                  <a:pt x="284579" y="196437"/>
                </a:lnTo>
                <a:lnTo>
                  <a:pt x="334941" y="196437"/>
                </a:lnTo>
                <a:lnTo>
                  <a:pt x="332973" y="198747"/>
                </a:lnTo>
                <a:lnTo>
                  <a:pt x="297027" y="216277"/>
                </a:lnTo>
                <a:lnTo>
                  <a:pt x="290119" y="216640"/>
                </a:lnTo>
                <a:close/>
              </a:path>
              <a:path w="655320" h="255905">
                <a:moveTo>
                  <a:pt x="334941" y="196437"/>
                </a:moveTo>
                <a:lnTo>
                  <a:pt x="295659" y="196437"/>
                </a:lnTo>
                <a:lnTo>
                  <a:pt x="300961" y="195171"/>
                </a:lnTo>
                <a:lnTo>
                  <a:pt x="311085" y="190109"/>
                </a:lnTo>
                <a:lnTo>
                  <a:pt x="330166" y="148828"/>
                </a:lnTo>
                <a:lnTo>
                  <a:pt x="332101" y="120498"/>
                </a:lnTo>
                <a:lnTo>
                  <a:pt x="331886" y="110187"/>
                </a:lnTo>
                <a:lnTo>
                  <a:pt x="323289" y="66959"/>
                </a:lnTo>
                <a:lnTo>
                  <a:pt x="295659" y="44416"/>
                </a:lnTo>
                <a:lnTo>
                  <a:pt x="334896" y="44416"/>
                </a:lnTo>
                <a:lnTo>
                  <a:pt x="354130" y="87199"/>
                </a:lnTo>
                <a:lnTo>
                  <a:pt x="357032" y="120498"/>
                </a:lnTo>
                <a:lnTo>
                  <a:pt x="356709" y="132413"/>
                </a:lnTo>
                <a:lnTo>
                  <a:pt x="349052" y="171936"/>
                </a:lnTo>
                <a:lnTo>
                  <a:pt x="337688" y="193213"/>
                </a:lnTo>
                <a:lnTo>
                  <a:pt x="334941" y="196437"/>
                </a:lnTo>
                <a:close/>
              </a:path>
              <a:path w="655320" h="255905">
                <a:moveTo>
                  <a:pt x="415722" y="214634"/>
                </a:moveTo>
                <a:lnTo>
                  <a:pt x="394897" y="214634"/>
                </a:lnTo>
                <a:lnTo>
                  <a:pt x="471411" y="60034"/>
                </a:lnTo>
                <a:lnTo>
                  <a:pt x="473703" y="55544"/>
                </a:lnTo>
                <a:lnTo>
                  <a:pt x="476282" y="51676"/>
                </a:lnTo>
                <a:lnTo>
                  <a:pt x="479146" y="48428"/>
                </a:lnTo>
                <a:lnTo>
                  <a:pt x="382672" y="48428"/>
                </a:lnTo>
                <a:lnTo>
                  <a:pt x="381287" y="47855"/>
                </a:lnTo>
                <a:lnTo>
                  <a:pt x="378992" y="45563"/>
                </a:lnTo>
                <a:lnTo>
                  <a:pt x="378420" y="44225"/>
                </a:lnTo>
                <a:lnTo>
                  <a:pt x="378420" y="26363"/>
                </a:lnTo>
                <a:lnTo>
                  <a:pt x="503648" y="26363"/>
                </a:lnTo>
                <a:lnTo>
                  <a:pt x="503648" y="40022"/>
                </a:lnTo>
                <a:lnTo>
                  <a:pt x="503314" y="42530"/>
                </a:lnTo>
                <a:lnTo>
                  <a:pt x="501976" y="46446"/>
                </a:lnTo>
                <a:lnTo>
                  <a:pt x="501306" y="48094"/>
                </a:lnTo>
                <a:lnTo>
                  <a:pt x="500640" y="49431"/>
                </a:lnTo>
                <a:lnTo>
                  <a:pt x="425417" y="206180"/>
                </a:lnTo>
                <a:lnTo>
                  <a:pt x="424270" y="208473"/>
                </a:lnTo>
                <a:lnTo>
                  <a:pt x="422647" y="210455"/>
                </a:lnTo>
                <a:lnTo>
                  <a:pt x="418442" y="213798"/>
                </a:lnTo>
                <a:lnTo>
                  <a:pt x="415722" y="214634"/>
                </a:lnTo>
                <a:close/>
              </a:path>
              <a:path w="655320" h="255905">
                <a:moveTo>
                  <a:pt x="541789" y="255325"/>
                </a:moveTo>
                <a:lnTo>
                  <a:pt x="530612" y="248448"/>
                </a:lnTo>
                <a:lnTo>
                  <a:pt x="529849" y="248066"/>
                </a:lnTo>
                <a:lnTo>
                  <a:pt x="529180" y="247564"/>
                </a:lnTo>
                <a:lnTo>
                  <a:pt x="528033" y="246323"/>
                </a:lnTo>
                <a:lnTo>
                  <a:pt x="527604" y="245606"/>
                </a:lnTo>
                <a:lnTo>
                  <a:pt x="527029" y="243982"/>
                </a:lnTo>
                <a:lnTo>
                  <a:pt x="526959" y="243051"/>
                </a:lnTo>
                <a:lnTo>
                  <a:pt x="527246" y="240950"/>
                </a:lnTo>
                <a:lnTo>
                  <a:pt x="527698" y="239708"/>
                </a:lnTo>
                <a:lnTo>
                  <a:pt x="535202" y="225501"/>
                </a:lnTo>
                <a:lnTo>
                  <a:pt x="541090" y="212395"/>
                </a:lnTo>
                <a:lnTo>
                  <a:pt x="553604" y="171143"/>
                </a:lnTo>
                <a:lnTo>
                  <a:pt x="557834" y="127662"/>
                </a:lnTo>
                <a:lnTo>
                  <a:pt x="557365" y="113007"/>
                </a:lnTo>
                <a:lnTo>
                  <a:pt x="550314" y="70279"/>
                </a:lnTo>
                <a:lnTo>
                  <a:pt x="535202" y="29967"/>
                </a:lnTo>
                <a:lnTo>
                  <a:pt x="527698" y="15760"/>
                </a:lnTo>
                <a:lnTo>
                  <a:pt x="527246" y="14519"/>
                </a:lnTo>
                <a:lnTo>
                  <a:pt x="526959" y="12417"/>
                </a:lnTo>
                <a:lnTo>
                  <a:pt x="527029" y="11462"/>
                </a:lnTo>
                <a:lnTo>
                  <a:pt x="527604" y="9743"/>
                </a:lnTo>
                <a:lnTo>
                  <a:pt x="528033" y="9026"/>
                </a:lnTo>
                <a:lnTo>
                  <a:pt x="529180" y="7880"/>
                </a:lnTo>
                <a:lnTo>
                  <a:pt x="529849" y="7355"/>
                </a:lnTo>
                <a:lnTo>
                  <a:pt x="541789" y="0"/>
                </a:lnTo>
                <a:lnTo>
                  <a:pt x="546754" y="7996"/>
                </a:lnTo>
                <a:lnTo>
                  <a:pt x="565896" y="47318"/>
                </a:lnTo>
                <a:lnTo>
                  <a:pt x="576489" y="86845"/>
                </a:lnTo>
                <a:lnTo>
                  <a:pt x="579757" y="127662"/>
                </a:lnTo>
                <a:lnTo>
                  <a:pt x="579627" y="136004"/>
                </a:lnTo>
                <a:lnTo>
                  <a:pt x="574993" y="176557"/>
                </a:lnTo>
                <a:lnTo>
                  <a:pt x="562788" y="215887"/>
                </a:lnTo>
                <a:lnTo>
                  <a:pt x="546643" y="247564"/>
                </a:lnTo>
                <a:lnTo>
                  <a:pt x="541789" y="255325"/>
                </a:lnTo>
                <a:close/>
              </a:path>
              <a:path w="655320" h="255905">
                <a:moveTo>
                  <a:pt x="628694" y="252173"/>
                </a:moveTo>
                <a:lnTo>
                  <a:pt x="623154" y="247015"/>
                </a:lnTo>
                <a:lnTo>
                  <a:pt x="622532" y="245678"/>
                </a:lnTo>
                <a:lnTo>
                  <a:pt x="622532" y="243003"/>
                </a:lnTo>
                <a:lnTo>
                  <a:pt x="623201" y="241762"/>
                </a:lnTo>
                <a:lnTo>
                  <a:pt x="624539" y="240424"/>
                </a:lnTo>
                <a:lnTo>
                  <a:pt x="625399" y="239469"/>
                </a:lnTo>
                <a:lnTo>
                  <a:pt x="639152" y="214634"/>
                </a:lnTo>
                <a:lnTo>
                  <a:pt x="632705" y="214634"/>
                </a:lnTo>
                <a:lnTo>
                  <a:pt x="628764" y="213010"/>
                </a:lnTo>
                <a:lnTo>
                  <a:pt x="622749" y="206515"/>
                </a:lnTo>
                <a:lnTo>
                  <a:pt x="621244" y="202407"/>
                </a:lnTo>
                <a:lnTo>
                  <a:pt x="621244" y="195339"/>
                </a:lnTo>
                <a:lnTo>
                  <a:pt x="635381" y="181679"/>
                </a:lnTo>
                <a:lnTo>
                  <a:pt x="640731" y="181679"/>
                </a:lnTo>
                <a:lnTo>
                  <a:pt x="655057" y="198825"/>
                </a:lnTo>
                <a:lnTo>
                  <a:pt x="654944" y="206515"/>
                </a:lnTo>
                <a:lnTo>
                  <a:pt x="636623" y="244794"/>
                </a:lnTo>
                <a:lnTo>
                  <a:pt x="632896" y="248639"/>
                </a:lnTo>
                <a:lnTo>
                  <a:pt x="628694" y="252173"/>
                </a:lnTo>
                <a:close/>
              </a:path>
            </a:pathLst>
          </a:custGeom>
          <a:solidFill>
            <a:srgbClr val="000000"/>
          </a:solidFill>
        </p:spPr>
        <p:txBody>
          <a:bodyPr wrap="square" lIns="0" tIns="0" rIns="0" bIns="0" rtlCol="0"/>
          <a:lstStyle/>
          <a:p>
            <a:endParaRPr/>
          </a:p>
        </p:txBody>
      </p:sp>
      <p:sp>
        <p:nvSpPr>
          <p:cNvPr id="6" name="object 6"/>
          <p:cNvSpPr/>
          <p:nvPr/>
        </p:nvSpPr>
        <p:spPr>
          <a:xfrm>
            <a:off x="6322329" y="2625155"/>
            <a:ext cx="572135" cy="190500"/>
          </a:xfrm>
          <a:custGeom>
            <a:avLst/>
            <a:gdLst/>
            <a:ahLst/>
            <a:cxnLst/>
            <a:rect l="l" t="t" r="r" b="b"/>
            <a:pathLst>
              <a:path w="572134" h="190500">
                <a:moveTo>
                  <a:pt x="26077" y="188270"/>
                </a:moveTo>
                <a:lnTo>
                  <a:pt x="0" y="188270"/>
                </a:lnTo>
                <a:lnTo>
                  <a:pt x="0" y="0"/>
                </a:lnTo>
                <a:lnTo>
                  <a:pt x="54016" y="0"/>
                </a:lnTo>
                <a:lnTo>
                  <a:pt x="62331" y="259"/>
                </a:lnTo>
                <a:lnTo>
                  <a:pt x="99341" y="10841"/>
                </a:lnTo>
                <a:lnTo>
                  <a:pt x="109899" y="20489"/>
                </a:lnTo>
                <a:lnTo>
                  <a:pt x="26077" y="20489"/>
                </a:lnTo>
                <a:lnTo>
                  <a:pt x="26077" y="97431"/>
                </a:lnTo>
                <a:lnTo>
                  <a:pt x="108317" y="97431"/>
                </a:lnTo>
                <a:lnTo>
                  <a:pt x="98409" y="106672"/>
                </a:lnTo>
                <a:lnTo>
                  <a:pt x="54016" y="118063"/>
                </a:lnTo>
                <a:lnTo>
                  <a:pt x="26077" y="118063"/>
                </a:lnTo>
                <a:lnTo>
                  <a:pt x="26077" y="188270"/>
                </a:lnTo>
                <a:close/>
              </a:path>
              <a:path w="572134" h="190500">
                <a:moveTo>
                  <a:pt x="108317" y="97431"/>
                </a:moveTo>
                <a:lnTo>
                  <a:pt x="60703" y="97431"/>
                </a:lnTo>
                <a:lnTo>
                  <a:pt x="66625" y="96475"/>
                </a:lnTo>
                <a:lnTo>
                  <a:pt x="76941" y="92654"/>
                </a:lnTo>
                <a:lnTo>
                  <a:pt x="95281" y="64189"/>
                </a:lnTo>
                <a:lnTo>
                  <a:pt x="95281" y="58458"/>
                </a:lnTo>
                <a:lnTo>
                  <a:pt x="72249" y="22978"/>
                </a:lnTo>
                <a:lnTo>
                  <a:pt x="54016" y="20489"/>
                </a:lnTo>
                <a:lnTo>
                  <a:pt x="109899" y="20489"/>
                </a:lnTo>
                <a:lnTo>
                  <a:pt x="110421" y="20966"/>
                </a:lnTo>
                <a:lnTo>
                  <a:pt x="114552" y="27104"/>
                </a:lnTo>
                <a:lnTo>
                  <a:pt x="119997" y="41527"/>
                </a:lnTo>
                <a:lnTo>
                  <a:pt x="121358" y="49575"/>
                </a:lnTo>
                <a:lnTo>
                  <a:pt x="121358" y="67246"/>
                </a:lnTo>
                <a:lnTo>
                  <a:pt x="119901" y="75270"/>
                </a:lnTo>
                <a:lnTo>
                  <a:pt x="114075" y="89789"/>
                </a:lnTo>
                <a:lnTo>
                  <a:pt x="109776" y="96069"/>
                </a:lnTo>
                <a:lnTo>
                  <a:pt x="108317" y="97431"/>
                </a:lnTo>
                <a:close/>
              </a:path>
              <a:path w="572134" h="190500">
                <a:moveTo>
                  <a:pt x="194241" y="190419"/>
                </a:moveTo>
                <a:lnTo>
                  <a:pt x="186599" y="190419"/>
                </a:lnTo>
                <a:lnTo>
                  <a:pt x="179889" y="189154"/>
                </a:lnTo>
                <a:lnTo>
                  <a:pt x="148678" y="152570"/>
                </a:lnTo>
                <a:lnTo>
                  <a:pt x="147675" y="145334"/>
                </a:lnTo>
                <a:lnTo>
                  <a:pt x="147675" y="48142"/>
                </a:lnTo>
                <a:lnTo>
                  <a:pt x="172892" y="48142"/>
                </a:lnTo>
                <a:lnTo>
                  <a:pt x="172892" y="137406"/>
                </a:lnTo>
                <a:lnTo>
                  <a:pt x="173336" y="144843"/>
                </a:lnTo>
                <a:lnTo>
                  <a:pt x="191901" y="170503"/>
                </a:lnTo>
                <a:lnTo>
                  <a:pt x="237859" y="170503"/>
                </a:lnTo>
                <a:lnTo>
                  <a:pt x="235448" y="172980"/>
                </a:lnTo>
                <a:lnTo>
                  <a:pt x="201329" y="190039"/>
                </a:lnTo>
                <a:lnTo>
                  <a:pt x="194241" y="190419"/>
                </a:lnTo>
                <a:close/>
              </a:path>
              <a:path w="572134" h="190500">
                <a:moveTo>
                  <a:pt x="237859" y="170503"/>
                </a:moveTo>
                <a:lnTo>
                  <a:pt x="208712" y="170503"/>
                </a:lnTo>
                <a:lnTo>
                  <a:pt x="215375" y="168808"/>
                </a:lnTo>
                <a:lnTo>
                  <a:pt x="227697" y="162026"/>
                </a:lnTo>
                <a:lnTo>
                  <a:pt x="233404" y="157369"/>
                </a:lnTo>
                <a:lnTo>
                  <a:pt x="238658" y="151447"/>
                </a:lnTo>
                <a:lnTo>
                  <a:pt x="238658" y="48142"/>
                </a:lnTo>
                <a:lnTo>
                  <a:pt x="263875" y="48142"/>
                </a:lnTo>
                <a:lnTo>
                  <a:pt x="263875" y="168211"/>
                </a:lnTo>
                <a:lnTo>
                  <a:pt x="240091" y="168211"/>
                </a:lnTo>
                <a:lnTo>
                  <a:pt x="237859" y="170503"/>
                </a:lnTo>
                <a:close/>
              </a:path>
              <a:path w="572134" h="190500">
                <a:moveTo>
                  <a:pt x="263875" y="188270"/>
                </a:moveTo>
                <a:lnTo>
                  <a:pt x="246968" y="188270"/>
                </a:lnTo>
                <a:lnTo>
                  <a:pt x="245535" y="187864"/>
                </a:lnTo>
                <a:lnTo>
                  <a:pt x="243243" y="186241"/>
                </a:lnTo>
                <a:lnTo>
                  <a:pt x="242574" y="184927"/>
                </a:lnTo>
                <a:lnTo>
                  <a:pt x="242383" y="183112"/>
                </a:lnTo>
                <a:lnTo>
                  <a:pt x="240091" y="168211"/>
                </a:lnTo>
                <a:lnTo>
                  <a:pt x="263875" y="168211"/>
                </a:lnTo>
                <a:lnTo>
                  <a:pt x="263875" y="188270"/>
                </a:lnTo>
                <a:close/>
              </a:path>
              <a:path w="572134" h="190500">
                <a:moveTo>
                  <a:pt x="350089" y="68201"/>
                </a:moveTo>
                <a:lnTo>
                  <a:pt x="326348" y="68201"/>
                </a:lnTo>
                <a:lnTo>
                  <a:pt x="330994" y="63433"/>
                </a:lnTo>
                <a:lnTo>
                  <a:pt x="365247" y="46373"/>
                </a:lnTo>
                <a:lnTo>
                  <a:pt x="372339" y="45993"/>
                </a:lnTo>
                <a:lnTo>
                  <a:pt x="379983" y="45993"/>
                </a:lnTo>
                <a:lnTo>
                  <a:pt x="411322" y="65909"/>
                </a:lnTo>
                <a:lnTo>
                  <a:pt x="357869" y="65909"/>
                </a:lnTo>
                <a:lnTo>
                  <a:pt x="351182" y="67604"/>
                </a:lnTo>
                <a:lnTo>
                  <a:pt x="350089" y="68201"/>
                </a:lnTo>
                <a:close/>
              </a:path>
              <a:path w="572134" h="190500">
                <a:moveTo>
                  <a:pt x="327924" y="188270"/>
                </a:moveTo>
                <a:lnTo>
                  <a:pt x="302706" y="188270"/>
                </a:lnTo>
                <a:lnTo>
                  <a:pt x="302706" y="48142"/>
                </a:lnTo>
                <a:lnTo>
                  <a:pt x="319564" y="48142"/>
                </a:lnTo>
                <a:lnTo>
                  <a:pt x="321046" y="48548"/>
                </a:lnTo>
                <a:lnTo>
                  <a:pt x="323337" y="50172"/>
                </a:lnTo>
                <a:lnTo>
                  <a:pt x="324006" y="51485"/>
                </a:lnTo>
                <a:lnTo>
                  <a:pt x="324197" y="53300"/>
                </a:lnTo>
                <a:lnTo>
                  <a:pt x="326348" y="68201"/>
                </a:lnTo>
                <a:lnTo>
                  <a:pt x="350089" y="68201"/>
                </a:lnTo>
                <a:lnTo>
                  <a:pt x="338763" y="74386"/>
                </a:lnTo>
                <a:lnTo>
                  <a:pt x="333080" y="79091"/>
                </a:lnTo>
                <a:lnTo>
                  <a:pt x="327924" y="85108"/>
                </a:lnTo>
                <a:lnTo>
                  <a:pt x="327924" y="188270"/>
                </a:lnTo>
                <a:close/>
              </a:path>
              <a:path w="572134" h="190500">
                <a:moveTo>
                  <a:pt x="418907" y="188270"/>
                </a:moveTo>
                <a:lnTo>
                  <a:pt x="393689" y="188270"/>
                </a:lnTo>
                <a:lnTo>
                  <a:pt x="393689" y="88595"/>
                </a:lnTo>
                <a:lnTo>
                  <a:pt x="391324" y="80476"/>
                </a:lnTo>
                <a:lnTo>
                  <a:pt x="381867" y="68822"/>
                </a:lnTo>
                <a:lnTo>
                  <a:pt x="374680" y="65909"/>
                </a:lnTo>
                <a:lnTo>
                  <a:pt x="411322" y="65909"/>
                </a:lnTo>
                <a:lnTo>
                  <a:pt x="413893" y="70756"/>
                </a:lnTo>
                <a:lnTo>
                  <a:pt x="417904" y="83843"/>
                </a:lnTo>
                <a:lnTo>
                  <a:pt x="418907" y="91078"/>
                </a:lnTo>
                <a:lnTo>
                  <a:pt x="418907" y="188270"/>
                </a:lnTo>
                <a:close/>
              </a:path>
              <a:path w="572134" h="190500">
                <a:moveTo>
                  <a:pt x="519709" y="190276"/>
                </a:moveTo>
                <a:lnTo>
                  <a:pt x="514645" y="190276"/>
                </a:lnTo>
                <a:lnTo>
                  <a:pt x="507481" y="189972"/>
                </a:lnTo>
                <a:lnTo>
                  <a:pt x="471120" y="175478"/>
                </a:lnTo>
                <a:lnTo>
                  <a:pt x="450269" y="140258"/>
                </a:lnTo>
                <a:lnTo>
                  <a:pt x="447554" y="118349"/>
                </a:lnTo>
                <a:lnTo>
                  <a:pt x="447558" y="112523"/>
                </a:lnTo>
                <a:lnTo>
                  <a:pt x="460989" y="70879"/>
                </a:lnTo>
                <a:lnTo>
                  <a:pt x="498796" y="47318"/>
                </a:lnTo>
                <a:lnTo>
                  <a:pt x="513357" y="45993"/>
                </a:lnTo>
                <a:lnTo>
                  <a:pt x="521764" y="45993"/>
                </a:lnTo>
                <a:lnTo>
                  <a:pt x="529548" y="47378"/>
                </a:lnTo>
                <a:lnTo>
                  <a:pt x="543874" y="52918"/>
                </a:lnTo>
                <a:lnTo>
                  <a:pt x="550083" y="56978"/>
                </a:lnTo>
                <a:lnTo>
                  <a:pt x="557308" y="64333"/>
                </a:lnTo>
                <a:lnTo>
                  <a:pt x="513788" y="64333"/>
                </a:lnTo>
                <a:lnTo>
                  <a:pt x="505437" y="64977"/>
                </a:lnTo>
                <a:lnTo>
                  <a:pt x="474863" y="94395"/>
                </a:lnTo>
                <a:lnTo>
                  <a:pt x="473094" y="102875"/>
                </a:lnTo>
                <a:lnTo>
                  <a:pt x="571885" y="102875"/>
                </a:lnTo>
                <a:lnTo>
                  <a:pt x="572086" y="108154"/>
                </a:lnTo>
                <a:lnTo>
                  <a:pt x="572103" y="112523"/>
                </a:lnTo>
                <a:lnTo>
                  <a:pt x="571672" y="115125"/>
                </a:lnTo>
                <a:lnTo>
                  <a:pt x="569952" y="117704"/>
                </a:lnTo>
                <a:lnTo>
                  <a:pt x="568376" y="118349"/>
                </a:lnTo>
                <a:lnTo>
                  <a:pt x="472378" y="118349"/>
                </a:lnTo>
                <a:lnTo>
                  <a:pt x="472569" y="127137"/>
                </a:lnTo>
                <a:lnTo>
                  <a:pt x="488928" y="161907"/>
                </a:lnTo>
                <a:lnTo>
                  <a:pt x="510205" y="170503"/>
                </a:lnTo>
                <a:lnTo>
                  <a:pt x="568376" y="170503"/>
                </a:lnTo>
                <a:lnTo>
                  <a:pt x="566800" y="172366"/>
                </a:lnTo>
                <a:lnTo>
                  <a:pt x="524842" y="189846"/>
                </a:lnTo>
                <a:lnTo>
                  <a:pt x="519709" y="190276"/>
                </a:lnTo>
                <a:close/>
              </a:path>
              <a:path w="572134" h="190500">
                <a:moveTo>
                  <a:pt x="571885" y="102875"/>
                </a:moveTo>
                <a:lnTo>
                  <a:pt x="549464" y="102875"/>
                </a:lnTo>
                <a:lnTo>
                  <a:pt x="549464" y="97239"/>
                </a:lnTo>
                <a:lnTo>
                  <a:pt x="548651" y="92057"/>
                </a:lnTo>
                <a:lnTo>
                  <a:pt x="519328" y="64333"/>
                </a:lnTo>
                <a:lnTo>
                  <a:pt x="557308" y="64333"/>
                </a:lnTo>
                <a:lnTo>
                  <a:pt x="571814" y="101209"/>
                </a:lnTo>
                <a:lnTo>
                  <a:pt x="571885" y="102875"/>
                </a:lnTo>
                <a:close/>
              </a:path>
              <a:path w="572134" h="190500">
                <a:moveTo>
                  <a:pt x="568376" y="170503"/>
                </a:moveTo>
                <a:lnTo>
                  <a:pt x="522908" y="170503"/>
                </a:lnTo>
                <a:lnTo>
                  <a:pt x="528210" y="169811"/>
                </a:lnTo>
                <a:lnTo>
                  <a:pt x="537190" y="167041"/>
                </a:lnTo>
                <a:lnTo>
                  <a:pt x="541034" y="165489"/>
                </a:lnTo>
                <a:lnTo>
                  <a:pt x="547434" y="162050"/>
                </a:lnTo>
                <a:lnTo>
                  <a:pt x="550133" y="160498"/>
                </a:lnTo>
                <a:lnTo>
                  <a:pt x="554526" y="157728"/>
                </a:lnTo>
                <a:lnTo>
                  <a:pt x="556436" y="157035"/>
                </a:lnTo>
                <a:lnTo>
                  <a:pt x="559109" y="157035"/>
                </a:lnTo>
                <a:lnTo>
                  <a:pt x="560019" y="157250"/>
                </a:lnTo>
                <a:lnTo>
                  <a:pt x="561548" y="158110"/>
                </a:lnTo>
                <a:lnTo>
                  <a:pt x="562214" y="158707"/>
                </a:lnTo>
                <a:lnTo>
                  <a:pt x="569952" y="168641"/>
                </a:lnTo>
                <a:lnTo>
                  <a:pt x="568376" y="170503"/>
                </a:lnTo>
                <a:close/>
              </a:path>
            </a:pathLst>
          </a:custGeom>
          <a:solidFill>
            <a:srgbClr val="000000"/>
          </a:solidFill>
        </p:spPr>
        <p:txBody>
          <a:bodyPr wrap="square" lIns="0" tIns="0" rIns="0" bIns="0" rtlCol="0"/>
          <a:lstStyle/>
          <a:p>
            <a:endParaRPr/>
          </a:p>
        </p:txBody>
      </p:sp>
      <p:sp>
        <p:nvSpPr>
          <p:cNvPr id="7" name="object 7"/>
          <p:cNvSpPr/>
          <p:nvPr/>
        </p:nvSpPr>
        <p:spPr>
          <a:xfrm>
            <a:off x="7120238" y="2598791"/>
            <a:ext cx="507365" cy="255904"/>
          </a:xfrm>
          <a:custGeom>
            <a:avLst/>
            <a:gdLst/>
            <a:ahLst/>
            <a:cxnLst/>
            <a:rect l="l" t="t" r="r" b="b"/>
            <a:pathLst>
              <a:path w="507365" h="255905">
                <a:moveTo>
                  <a:pt x="37969" y="255325"/>
                </a:moveTo>
                <a:lnTo>
                  <a:pt x="16969" y="215887"/>
                </a:lnTo>
                <a:lnTo>
                  <a:pt x="4764" y="176557"/>
                </a:lnTo>
                <a:lnTo>
                  <a:pt x="129" y="136004"/>
                </a:lnTo>
                <a:lnTo>
                  <a:pt x="0" y="127662"/>
                </a:lnTo>
                <a:lnTo>
                  <a:pt x="129" y="119325"/>
                </a:lnTo>
                <a:lnTo>
                  <a:pt x="4764" y="78875"/>
                </a:lnTo>
                <a:lnTo>
                  <a:pt x="16969" y="39482"/>
                </a:lnTo>
                <a:lnTo>
                  <a:pt x="37969" y="143"/>
                </a:lnTo>
                <a:lnTo>
                  <a:pt x="49145" y="6877"/>
                </a:lnTo>
                <a:lnTo>
                  <a:pt x="50577" y="7832"/>
                </a:lnTo>
                <a:lnTo>
                  <a:pt x="51676" y="9098"/>
                </a:lnTo>
                <a:lnTo>
                  <a:pt x="53204" y="12250"/>
                </a:lnTo>
                <a:lnTo>
                  <a:pt x="52822" y="14423"/>
                </a:lnTo>
                <a:lnTo>
                  <a:pt x="51294" y="17193"/>
                </a:lnTo>
                <a:lnTo>
                  <a:pt x="44555" y="29967"/>
                </a:lnTo>
                <a:lnTo>
                  <a:pt x="29444" y="70279"/>
                </a:lnTo>
                <a:lnTo>
                  <a:pt x="22392" y="113007"/>
                </a:lnTo>
                <a:lnTo>
                  <a:pt x="21921" y="127662"/>
                </a:lnTo>
                <a:lnTo>
                  <a:pt x="22392" y="142380"/>
                </a:lnTo>
                <a:lnTo>
                  <a:pt x="29444" y="185189"/>
                </a:lnTo>
                <a:lnTo>
                  <a:pt x="44555" y="225501"/>
                </a:lnTo>
                <a:lnTo>
                  <a:pt x="52822" y="241045"/>
                </a:lnTo>
                <a:lnTo>
                  <a:pt x="53204" y="243218"/>
                </a:lnTo>
                <a:lnTo>
                  <a:pt x="51676" y="246370"/>
                </a:lnTo>
                <a:lnTo>
                  <a:pt x="50577" y="247588"/>
                </a:lnTo>
                <a:lnTo>
                  <a:pt x="49145" y="248448"/>
                </a:lnTo>
                <a:lnTo>
                  <a:pt x="37969" y="255325"/>
                </a:lnTo>
                <a:close/>
              </a:path>
              <a:path w="507365" h="255905">
                <a:moveTo>
                  <a:pt x="141782" y="216783"/>
                </a:moveTo>
                <a:lnTo>
                  <a:pt x="102069" y="206443"/>
                </a:lnTo>
                <a:lnTo>
                  <a:pt x="79168" y="168927"/>
                </a:lnTo>
                <a:lnTo>
                  <a:pt x="79168" y="160330"/>
                </a:lnTo>
                <a:lnTo>
                  <a:pt x="93340" y="123095"/>
                </a:lnTo>
                <a:lnTo>
                  <a:pt x="114845" y="111328"/>
                </a:lnTo>
                <a:lnTo>
                  <a:pt x="107990" y="108096"/>
                </a:lnTo>
                <a:lnTo>
                  <a:pt x="85934" y="74084"/>
                </a:lnTo>
                <a:lnTo>
                  <a:pt x="85473" y="66338"/>
                </a:lnTo>
                <a:lnTo>
                  <a:pt x="85473" y="59079"/>
                </a:lnTo>
                <a:lnTo>
                  <a:pt x="105938" y="24572"/>
                </a:lnTo>
                <a:lnTo>
                  <a:pt x="133376" y="14184"/>
                </a:lnTo>
                <a:lnTo>
                  <a:pt x="150188" y="14184"/>
                </a:lnTo>
                <a:lnTo>
                  <a:pt x="157853" y="15522"/>
                </a:lnTo>
                <a:lnTo>
                  <a:pt x="171704" y="20871"/>
                </a:lnTo>
                <a:lnTo>
                  <a:pt x="177626" y="24572"/>
                </a:lnTo>
                <a:lnTo>
                  <a:pt x="186943" y="33527"/>
                </a:lnTo>
                <a:lnTo>
                  <a:pt x="136528" y="33527"/>
                </a:lnTo>
                <a:lnTo>
                  <a:pt x="131920" y="34411"/>
                </a:lnTo>
                <a:lnTo>
                  <a:pt x="110117" y="62183"/>
                </a:lnTo>
                <a:lnTo>
                  <a:pt x="110117" y="71258"/>
                </a:lnTo>
                <a:lnTo>
                  <a:pt x="136051" y="101872"/>
                </a:lnTo>
                <a:lnTo>
                  <a:pt x="183832" y="101872"/>
                </a:lnTo>
                <a:lnTo>
                  <a:pt x="181399" y="104128"/>
                </a:lnTo>
                <a:lnTo>
                  <a:pt x="175435" y="108096"/>
                </a:lnTo>
                <a:lnTo>
                  <a:pt x="168576" y="111328"/>
                </a:lnTo>
                <a:lnTo>
                  <a:pt x="176854" y="114355"/>
                </a:lnTo>
                <a:lnTo>
                  <a:pt x="184068" y="118278"/>
                </a:lnTo>
                <a:lnTo>
                  <a:pt x="188730" y="121931"/>
                </a:lnTo>
                <a:lnTo>
                  <a:pt x="136719" y="121931"/>
                </a:lnTo>
                <a:lnTo>
                  <a:pt x="131967" y="122647"/>
                </a:lnTo>
                <a:lnTo>
                  <a:pt x="105102" y="153119"/>
                </a:lnTo>
                <a:lnTo>
                  <a:pt x="105102" y="165345"/>
                </a:lnTo>
                <a:lnTo>
                  <a:pt x="130773" y="195960"/>
                </a:lnTo>
                <a:lnTo>
                  <a:pt x="135955" y="196867"/>
                </a:lnTo>
                <a:lnTo>
                  <a:pt x="192186" y="196867"/>
                </a:lnTo>
                <a:lnTo>
                  <a:pt x="181494" y="206443"/>
                </a:lnTo>
                <a:lnTo>
                  <a:pt x="148583" y="216537"/>
                </a:lnTo>
                <a:lnTo>
                  <a:pt x="141782" y="216783"/>
                </a:lnTo>
                <a:close/>
              </a:path>
              <a:path w="507365" h="255905">
                <a:moveTo>
                  <a:pt x="183832" y="101872"/>
                </a:moveTo>
                <a:lnTo>
                  <a:pt x="147513" y="101872"/>
                </a:lnTo>
                <a:lnTo>
                  <a:pt x="152409" y="100893"/>
                </a:lnTo>
                <a:lnTo>
                  <a:pt x="160528" y="96977"/>
                </a:lnTo>
                <a:lnTo>
                  <a:pt x="173447" y="71258"/>
                </a:lnTo>
                <a:lnTo>
                  <a:pt x="173447" y="62183"/>
                </a:lnTo>
                <a:lnTo>
                  <a:pt x="147036" y="33527"/>
                </a:lnTo>
                <a:lnTo>
                  <a:pt x="186943" y="33527"/>
                </a:lnTo>
                <a:lnTo>
                  <a:pt x="187465" y="34028"/>
                </a:lnTo>
                <a:lnTo>
                  <a:pt x="191285" y="39569"/>
                </a:lnTo>
                <a:lnTo>
                  <a:pt x="196730" y="52273"/>
                </a:lnTo>
                <a:lnTo>
                  <a:pt x="198091" y="59079"/>
                </a:lnTo>
                <a:lnTo>
                  <a:pt x="198091" y="66338"/>
                </a:lnTo>
                <a:lnTo>
                  <a:pt x="186468" y="99427"/>
                </a:lnTo>
                <a:lnTo>
                  <a:pt x="183832" y="101872"/>
                </a:lnTo>
                <a:close/>
              </a:path>
              <a:path w="507365" h="255905">
                <a:moveTo>
                  <a:pt x="192186" y="196867"/>
                </a:moveTo>
                <a:lnTo>
                  <a:pt x="147513" y="196867"/>
                </a:lnTo>
                <a:lnTo>
                  <a:pt x="152647" y="195960"/>
                </a:lnTo>
                <a:lnTo>
                  <a:pt x="161722" y="192330"/>
                </a:lnTo>
                <a:lnTo>
                  <a:pt x="178319" y="165345"/>
                </a:lnTo>
                <a:lnTo>
                  <a:pt x="178319" y="153119"/>
                </a:lnTo>
                <a:lnTo>
                  <a:pt x="151453" y="122647"/>
                </a:lnTo>
                <a:lnTo>
                  <a:pt x="146749" y="121931"/>
                </a:lnTo>
                <a:lnTo>
                  <a:pt x="188730" y="121931"/>
                </a:lnTo>
                <a:lnTo>
                  <a:pt x="204396" y="160330"/>
                </a:lnTo>
                <a:lnTo>
                  <a:pt x="204396" y="168927"/>
                </a:lnTo>
                <a:lnTo>
                  <a:pt x="202867" y="176712"/>
                </a:lnTo>
                <a:lnTo>
                  <a:pt x="196754" y="190658"/>
                </a:lnTo>
                <a:lnTo>
                  <a:pt x="192479" y="196604"/>
                </a:lnTo>
                <a:lnTo>
                  <a:pt x="192186" y="196867"/>
                </a:lnTo>
                <a:close/>
              </a:path>
              <a:path w="507365" h="255905">
                <a:moveTo>
                  <a:pt x="250907" y="79998"/>
                </a:moveTo>
                <a:lnTo>
                  <a:pt x="247564" y="79520"/>
                </a:lnTo>
                <a:lnTo>
                  <a:pt x="234955" y="77514"/>
                </a:lnTo>
                <a:lnTo>
                  <a:pt x="236197" y="68822"/>
                </a:lnTo>
                <a:lnTo>
                  <a:pt x="260388" y="33336"/>
                </a:lnTo>
                <a:lnTo>
                  <a:pt x="287492" y="24214"/>
                </a:lnTo>
                <a:lnTo>
                  <a:pt x="303347" y="24214"/>
                </a:lnTo>
                <a:lnTo>
                  <a:pt x="339026" y="41599"/>
                </a:lnTo>
                <a:lnTo>
                  <a:pt x="341295" y="44703"/>
                </a:lnTo>
                <a:lnTo>
                  <a:pt x="289547" y="44703"/>
                </a:lnTo>
                <a:lnTo>
                  <a:pt x="285368" y="45395"/>
                </a:lnTo>
                <a:lnTo>
                  <a:pt x="258549" y="75604"/>
                </a:lnTo>
                <a:lnTo>
                  <a:pt x="257236" y="77729"/>
                </a:lnTo>
                <a:lnTo>
                  <a:pt x="253510" y="79735"/>
                </a:lnTo>
                <a:lnTo>
                  <a:pt x="250907" y="79998"/>
                </a:lnTo>
                <a:close/>
              </a:path>
              <a:path w="507365" h="255905">
                <a:moveTo>
                  <a:pt x="341235" y="196294"/>
                </a:moveTo>
                <a:lnTo>
                  <a:pt x="298000" y="196294"/>
                </a:lnTo>
                <a:lnTo>
                  <a:pt x="303491" y="195219"/>
                </a:lnTo>
                <a:lnTo>
                  <a:pt x="312851" y="190921"/>
                </a:lnTo>
                <a:lnTo>
                  <a:pt x="329378" y="165202"/>
                </a:lnTo>
                <a:lnTo>
                  <a:pt x="329378" y="156223"/>
                </a:lnTo>
                <a:lnTo>
                  <a:pt x="300172" y="127662"/>
                </a:lnTo>
                <a:lnTo>
                  <a:pt x="292364" y="126803"/>
                </a:lnTo>
                <a:lnTo>
                  <a:pt x="282812" y="126803"/>
                </a:lnTo>
                <a:lnTo>
                  <a:pt x="282812" y="109466"/>
                </a:lnTo>
                <a:lnTo>
                  <a:pt x="319492" y="97144"/>
                </a:lnTo>
                <a:lnTo>
                  <a:pt x="325795" y="81287"/>
                </a:lnTo>
                <a:lnTo>
                  <a:pt x="325795" y="71162"/>
                </a:lnTo>
                <a:lnTo>
                  <a:pt x="298716" y="44703"/>
                </a:lnTo>
                <a:lnTo>
                  <a:pt x="341295" y="44703"/>
                </a:lnTo>
                <a:lnTo>
                  <a:pt x="342726" y="46661"/>
                </a:lnTo>
                <a:lnTo>
                  <a:pt x="347979" y="58506"/>
                </a:lnTo>
                <a:lnTo>
                  <a:pt x="349203" y="64643"/>
                </a:lnTo>
                <a:lnTo>
                  <a:pt x="349294" y="78374"/>
                </a:lnTo>
                <a:lnTo>
                  <a:pt x="348554" y="83723"/>
                </a:lnTo>
                <a:lnTo>
                  <a:pt x="322356" y="114098"/>
                </a:lnTo>
                <a:lnTo>
                  <a:pt x="317485" y="115627"/>
                </a:lnTo>
                <a:lnTo>
                  <a:pt x="325885" y="118470"/>
                </a:lnTo>
                <a:lnTo>
                  <a:pt x="352885" y="152239"/>
                </a:lnTo>
                <a:lnTo>
                  <a:pt x="353449" y="160474"/>
                </a:lnTo>
                <a:lnTo>
                  <a:pt x="353419" y="169309"/>
                </a:lnTo>
                <a:lnTo>
                  <a:pt x="351826" y="176975"/>
                </a:lnTo>
                <a:lnTo>
                  <a:pt x="345329" y="190825"/>
                </a:lnTo>
                <a:lnTo>
                  <a:pt x="341235" y="196294"/>
                </a:lnTo>
                <a:close/>
              </a:path>
              <a:path w="507365" h="255905">
                <a:moveTo>
                  <a:pt x="300386" y="216640"/>
                </a:moveTo>
                <a:lnTo>
                  <a:pt x="282237" y="216640"/>
                </a:lnTo>
                <a:lnTo>
                  <a:pt x="273927" y="215422"/>
                </a:lnTo>
                <a:lnTo>
                  <a:pt x="240543" y="193189"/>
                </a:lnTo>
                <a:lnTo>
                  <a:pt x="229511" y="167781"/>
                </a:lnTo>
                <a:lnTo>
                  <a:pt x="239827" y="163339"/>
                </a:lnTo>
                <a:lnTo>
                  <a:pt x="242597" y="162193"/>
                </a:lnTo>
                <a:lnTo>
                  <a:pt x="245248" y="161859"/>
                </a:lnTo>
                <a:lnTo>
                  <a:pt x="250311" y="162814"/>
                </a:lnTo>
                <a:lnTo>
                  <a:pt x="252149" y="164247"/>
                </a:lnTo>
                <a:lnTo>
                  <a:pt x="253295" y="166635"/>
                </a:lnTo>
                <a:lnTo>
                  <a:pt x="254533" y="169309"/>
                </a:lnTo>
                <a:lnTo>
                  <a:pt x="255851" y="172055"/>
                </a:lnTo>
                <a:lnTo>
                  <a:pt x="285104" y="196294"/>
                </a:lnTo>
                <a:lnTo>
                  <a:pt x="341235" y="196294"/>
                </a:lnTo>
                <a:lnTo>
                  <a:pt x="340913" y="196724"/>
                </a:lnTo>
                <a:lnTo>
                  <a:pt x="329736" y="206467"/>
                </a:lnTo>
                <a:lnTo>
                  <a:pt x="323216" y="210192"/>
                </a:lnTo>
                <a:lnTo>
                  <a:pt x="308315" y="215350"/>
                </a:lnTo>
                <a:lnTo>
                  <a:pt x="300386" y="216640"/>
                </a:lnTo>
                <a:close/>
              </a:path>
              <a:path w="507365" h="255905">
                <a:moveTo>
                  <a:pt x="393896" y="255325"/>
                </a:moveTo>
                <a:lnTo>
                  <a:pt x="382719" y="248448"/>
                </a:lnTo>
                <a:lnTo>
                  <a:pt x="381956" y="248066"/>
                </a:lnTo>
                <a:lnTo>
                  <a:pt x="381287" y="247564"/>
                </a:lnTo>
                <a:lnTo>
                  <a:pt x="380140" y="246323"/>
                </a:lnTo>
                <a:lnTo>
                  <a:pt x="379711" y="245606"/>
                </a:lnTo>
                <a:lnTo>
                  <a:pt x="379136" y="243982"/>
                </a:lnTo>
                <a:lnTo>
                  <a:pt x="379066" y="243051"/>
                </a:lnTo>
                <a:lnTo>
                  <a:pt x="379353" y="240950"/>
                </a:lnTo>
                <a:lnTo>
                  <a:pt x="379805" y="239708"/>
                </a:lnTo>
                <a:lnTo>
                  <a:pt x="387309" y="225501"/>
                </a:lnTo>
                <a:lnTo>
                  <a:pt x="393197" y="212395"/>
                </a:lnTo>
                <a:lnTo>
                  <a:pt x="405711" y="171143"/>
                </a:lnTo>
                <a:lnTo>
                  <a:pt x="409941" y="127662"/>
                </a:lnTo>
                <a:lnTo>
                  <a:pt x="409472" y="113007"/>
                </a:lnTo>
                <a:lnTo>
                  <a:pt x="402421" y="70279"/>
                </a:lnTo>
                <a:lnTo>
                  <a:pt x="387309" y="29967"/>
                </a:lnTo>
                <a:lnTo>
                  <a:pt x="379805" y="15760"/>
                </a:lnTo>
                <a:lnTo>
                  <a:pt x="379353" y="14519"/>
                </a:lnTo>
                <a:lnTo>
                  <a:pt x="379066" y="12417"/>
                </a:lnTo>
                <a:lnTo>
                  <a:pt x="379136" y="11462"/>
                </a:lnTo>
                <a:lnTo>
                  <a:pt x="379711" y="9743"/>
                </a:lnTo>
                <a:lnTo>
                  <a:pt x="380140" y="9026"/>
                </a:lnTo>
                <a:lnTo>
                  <a:pt x="381287" y="7880"/>
                </a:lnTo>
                <a:lnTo>
                  <a:pt x="381956" y="7355"/>
                </a:lnTo>
                <a:lnTo>
                  <a:pt x="393896" y="0"/>
                </a:lnTo>
                <a:lnTo>
                  <a:pt x="398861" y="7996"/>
                </a:lnTo>
                <a:lnTo>
                  <a:pt x="418003" y="47318"/>
                </a:lnTo>
                <a:lnTo>
                  <a:pt x="428596" y="86845"/>
                </a:lnTo>
                <a:lnTo>
                  <a:pt x="431864" y="127662"/>
                </a:lnTo>
                <a:lnTo>
                  <a:pt x="431734" y="136004"/>
                </a:lnTo>
                <a:lnTo>
                  <a:pt x="427100" y="176557"/>
                </a:lnTo>
                <a:lnTo>
                  <a:pt x="414895" y="215887"/>
                </a:lnTo>
                <a:lnTo>
                  <a:pt x="398750" y="247564"/>
                </a:lnTo>
                <a:lnTo>
                  <a:pt x="393896" y="255325"/>
                </a:lnTo>
                <a:close/>
              </a:path>
              <a:path w="507365" h="255905">
                <a:moveTo>
                  <a:pt x="480801" y="252173"/>
                </a:moveTo>
                <a:lnTo>
                  <a:pt x="475261" y="247015"/>
                </a:lnTo>
                <a:lnTo>
                  <a:pt x="474639" y="245678"/>
                </a:lnTo>
                <a:lnTo>
                  <a:pt x="474639" y="243003"/>
                </a:lnTo>
                <a:lnTo>
                  <a:pt x="475308" y="241762"/>
                </a:lnTo>
                <a:lnTo>
                  <a:pt x="476646" y="240424"/>
                </a:lnTo>
                <a:lnTo>
                  <a:pt x="477506" y="239469"/>
                </a:lnTo>
                <a:lnTo>
                  <a:pt x="491259" y="214634"/>
                </a:lnTo>
                <a:lnTo>
                  <a:pt x="484812" y="214634"/>
                </a:lnTo>
                <a:lnTo>
                  <a:pt x="480871" y="213010"/>
                </a:lnTo>
                <a:lnTo>
                  <a:pt x="474856" y="206515"/>
                </a:lnTo>
                <a:lnTo>
                  <a:pt x="473351" y="202407"/>
                </a:lnTo>
                <a:lnTo>
                  <a:pt x="473351" y="195339"/>
                </a:lnTo>
                <a:lnTo>
                  <a:pt x="487488" y="181679"/>
                </a:lnTo>
                <a:lnTo>
                  <a:pt x="492838" y="181679"/>
                </a:lnTo>
                <a:lnTo>
                  <a:pt x="507164" y="198825"/>
                </a:lnTo>
                <a:lnTo>
                  <a:pt x="507051" y="206515"/>
                </a:lnTo>
                <a:lnTo>
                  <a:pt x="488730" y="244794"/>
                </a:lnTo>
                <a:lnTo>
                  <a:pt x="485003" y="248639"/>
                </a:lnTo>
                <a:lnTo>
                  <a:pt x="480801" y="252173"/>
                </a:lnTo>
                <a:close/>
              </a:path>
            </a:pathLst>
          </a:custGeom>
          <a:solidFill>
            <a:srgbClr val="000000"/>
          </a:solidFill>
        </p:spPr>
        <p:txBody>
          <a:bodyPr wrap="square" lIns="0" tIns="0" rIns="0" bIns="0" rtlCol="0"/>
          <a:lstStyle/>
          <a:p>
            <a:endParaRPr/>
          </a:p>
        </p:txBody>
      </p:sp>
      <p:sp>
        <p:nvSpPr>
          <p:cNvPr id="8" name="object 8"/>
          <p:cNvSpPr/>
          <p:nvPr/>
        </p:nvSpPr>
        <p:spPr>
          <a:xfrm>
            <a:off x="8762073" y="2598791"/>
            <a:ext cx="508000" cy="255904"/>
          </a:xfrm>
          <a:custGeom>
            <a:avLst/>
            <a:gdLst/>
            <a:ahLst/>
            <a:cxnLst/>
            <a:rect l="l" t="t" r="r" b="b"/>
            <a:pathLst>
              <a:path w="508000" h="255905">
                <a:moveTo>
                  <a:pt x="37969" y="255325"/>
                </a:moveTo>
                <a:lnTo>
                  <a:pt x="16969" y="215887"/>
                </a:lnTo>
                <a:lnTo>
                  <a:pt x="4764" y="176557"/>
                </a:lnTo>
                <a:lnTo>
                  <a:pt x="129" y="136004"/>
                </a:lnTo>
                <a:lnTo>
                  <a:pt x="0" y="127662"/>
                </a:lnTo>
                <a:lnTo>
                  <a:pt x="129" y="119325"/>
                </a:lnTo>
                <a:lnTo>
                  <a:pt x="4764" y="78875"/>
                </a:lnTo>
                <a:lnTo>
                  <a:pt x="16969" y="39482"/>
                </a:lnTo>
                <a:lnTo>
                  <a:pt x="37969" y="143"/>
                </a:lnTo>
                <a:lnTo>
                  <a:pt x="49145" y="6877"/>
                </a:lnTo>
                <a:lnTo>
                  <a:pt x="50577" y="7832"/>
                </a:lnTo>
                <a:lnTo>
                  <a:pt x="51676" y="9098"/>
                </a:lnTo>
                <a:lnTo>
                  <a:pt x="53204" y="12250"/>
                </a:lnTo>
                <a:lnTo>
                  <a:pt x="52822" y="14423"/>
                </a:lnTo>
                <a:lnTo>
                  <a:pt x="51294" y="17193"/>
                </a:lnTo>
                <a:lnTo>
                  <a:pt x="44555" y="29967"/>
                </a:lnTo>
                <a:lnTo>
                  <a:pt x="29444" y="70279"/>
                </a:lnTo>
                <a:lnTo>
                  <a:pt x="22392" y="113007"/>
                </a:lnTo>
                <a:lnTo>
                  <a:pt x="21921" y="127662"/>
                </a:lnTo>
                <a:lnTo>
                  <a:pt x="22392" y="142380"/>
                </a:lnTo>
                <a:lnTo>
                  <a:pt x="29444" y="185189"/>
                </a:lnTo>
                <a:lnTo>
                  <a:pt x="44555" y="225501"/>
                </a:lnTo>
                <a:lnTo>
                  <a:pt x="52822" y="241045"/>
                </a:lnTo>
                <a:lnTo>
                  <a:pt x="53204" y="243218"/>
                </a:lnTo>
                <a:lnTo>
                  <a:pt x="51676" y="246370"/>
                </a:lnTo>
                <a:lnTo>
                  <a:pt x="50577" y="247588"/>
                </a:lnTo>
                <a:lnTo>
                  <a:pt x="49145" y="248448"/>
                </a:lnTo>
                <a:lnTo>
                  <a:pt x="37969" y="255325"/>
                </a:lnTo>
                <a:close/>
              </a:path>
              <a:path w="508000" h="255905">
                <a:moveTo>
                  <a:pt x="119642" y="214634"/>
                </a:moveTo>
                <a:lnTo>
                  <a:pt x="98818" y="214634"/>
                </a:lnTo>
                <a:lnTo>
                  <a:pt x="175330" y="60034"/>
                </a:lnTo>
                <a:lnTo>
                  <a:pt x="177623" y="55544"/>
                </a:lnTo>
                <a:lnTo>
                  <a:pt x="180202" y="51676"/>
                </a:lnTo>
                <a:lnTo>
                  <a:pt x="183067" y="48428"/>
                </a:lnTo>
                <a:lnTo>
                  <a:pt x="86592" y="48428"/>
                </a:lnTo>
                <a:lnTo>
                  <a:pt x="85207" y="47855"/>
                </a:lnTo>
                <a:lnTo>
                  <a:pt x="82914" y="45563"/>
                </a:lnTo>
                <a:lnTo>
                  <a:pt x="82341" y="44225"/>
                </a:lnTo>
                <a:lnTo>
                  <a:pt x="82341" y="26363"/>
                </a:lnTo>
                <a:lnTo>
                  <a:pt x="207568" y="26363"/>
                </a:lnTo>
                <a:lnTo>
                  <a:pt x="207568" y="40022"/>
                </a:lnTo>
                <a:lnTo>
                  <a:pt x="207234" y="42530"/>
                </a:lnTo>
                <a:lnTo>
                  <a:pt x="205897" y="46446"/>
                </a:lnTo>
                <a:lnTo>
                  <a:pt x="205228" y="48094"/>
                </a:lnTo>
                <a:lnTo>
                  <a:pt x="204559" y="49431"/>
                </a:lnTo>
                <a:lnTo>
                  <a:pt x="129337" y="206180"/>
                </a:lnTo>
                <a:lnTo>
                  <a:pt x="128191" y="208473"/>
                </a:lnTo>
                <a:lnTo>
                  <a:pt x="126567" y="210455"/>
                </a:lnTo>
                <a:lnTo>
                  <a:pt x="122364" y="213798"/>
                </a:lnTo>
                <a:lnTo>
                  <a:pt x="119642" y="214634"/>
                </a:lnTo>
                <a:close/>
              </a:path>
              <a:path w="508000" h="255905">
                <a:moveTo>
                  <a:pt x="291128" y="216783"/>
                </a:moveTo>
                <a:lnTo>
                  <a:pt x="251488" y="204246"/>
                </a:lnTo>
                <a:lnTo>
                  <a:pt x="231833" y="170570"/>
                </a:lnTo>
                <a:lnTo>
                  <a:pt x="229450" y="147531"/>
                </a:lnTo>
                <a:lnTo>
                  <a:pt x="229690" y="142802"/>
                </a:lnTo>
                <a:lnTo>
                  <a:pt x="241643" y="106170"/>
                </a:lnTo>
                <a:lnTo>
                  <a:pt x="297719" y="22495"/>
                </a:lnTo>
                <a:lnTo>
                  <a:pt x="308130" y="16477"/>
                </a:lnTo>
                <a:lnTo>
                  <a:pt x="333539" y="16477"/>
                </a:lnTo>
                <a:lnTo>
                  <a:pt x="278807" y="90553"/>
                </a:lnTo>
                <a:lnTo>
                  <a:pt x="275963" y="94493"/>
                </a:lnTo>
                <a:lnTo>
                  <a:pt x="273193" y="98218"/>
                </a:lnTo>
                <a:lnTo>
                  <a:pt x="271881" y="100057"/>
                </a:lnTo>
                <a:lnTo>
                  <a:pt x="270639" y="101872"/>
                </a:lnTo>
                <a:lnTo>
                  <a:pt x="331169" y="101872"/>
                </a:lnTo>
                <a:lnTo>
                  <a:pt x="333468" y="103376"/>
                </a:lnTo>
                <a:lnTo>
                  <a:pt x="342424" y="112331"/>
                </a:lnTo>
                <a:lnTo>
                  <a:pt x="286019" y="112331"/>
                </a:lnTo>
                <a:lnTo>
                  <a:pt x="280740" y="113454"/>
                </a:lnTo>
                <a:lnTo>
                  <a:pt x="254616" y="142802"/>
                </a:lnTo>
                <a:lnTo>
                  <a:pt x="253773" y="160044"/>
                </a:lnTo>
                <a:lnTo>
                  <a:pt x="254518" y="165327"/>
                </a:lnTo>
                <a:lnTo>
                  <a:pt x="279523" y="194957"/>
                </a:lnTo>
                <a:lnTo>
                  <a:pt x="284775" y="196007"/>
                </a:lnTo>
                <a:lnTo>
                  <a:pt x="339111" y="196007"/>
                </a:lnTo>
                <a:lnTo>
                  <a:pt x="331461" y="203983"/>
                </a:lnTo>
                <a:lnTo>
                  <a:pt x="298064" y="216474"/>
                </a:lnTo>
                <a:lnTo>
                  <a:pt x="291128" y="216783"/>
                </a:lnTo>
                <a:close/>
              </a:path>
              <a:path w="508000" h="255905">
                <a:moveTo>
                  <a:pt x="331169" y="101872"/>
                </a:moveTo>
                <a:lnTo>
                  <a:pt x="270639" y="101872"/>
                </a:lnTo>
                <a:lnTo>
                  <a:pt x="274745" y="99102"/>
                </a:lnTo>
                <a:lnTo>
                  <a:pt x="279285" y="96952"/>
                </a:lnTo>
                <a:lnTo>
                  <a:pt x="289218" y="93896"/>
                </a:lnTo>
                <a:lnTo>
                  <a:pt x="294567" y="93132"/>
                </a:lnTo>
                <a:lnTo>
                  <a:pt x="307558" y="93132"/>
                </a:lnTo>
                <a:lnTo>
                  <a:pt x="314483" y="94421"/>
                </a:lnTo>
                <a:lnTo>
                  <a:pt x="327664" y="99579"/>
                </a:lnTo>
                <a:lnTo>
                  <a:pt x="331169" y="101872"/>
                </a:lnTo>
                <a:close/>
              </a:path>
              <a:path w="508000" h="255905">
                <a:moveTo>
                  <a:pt x="339111" y="196007"/>
                </a:moveTo>
                <a:lnTo>
                  <a:pt x="296524" y="196007"/>
                </a:lnTo>
                <a:lnTo>
                  <a:pt x="301827" y="194933"/>
                </a:lnTo>
                <a:lnTo>
                  <a:pt x="311378" y="190634"/>
                </a:lnTo>
                <a:lnTo>
                  <a:pt x="329528" y="160044"/>
                </a:lnTo>
                <a:lnTo>
                  <a:pt x="329528" y="147531"/>
                </a:lnTo>
                <a:lnTo>
                  <a:pt x="302613" y="113286"/>
                </a:lnTo>
                <a:lnTo>
                  <a:pt x="297481" y="112331"/>
                </a:lnTo>
                <a:lnTo>
                  <a:pt x="342424" y="112331"/>
                </a:lnTo>
                <a:lnTo>
                  <a:pt x="354621" y="149011"/>
                </a:lnTo>
                <a:lnTo>
                  <a:pt x="354690" y="153453"/>
                </a:lnTo>
                <a:lnTo>
                  <a:pt x="354455" y="158857"/>
                </a:lnTo>
                <a:lnTo>
                  <a:pt x="342638" y="192330"/>
                </a:lnTo>
                <a:lnTo>
                  <a:pt x="339111" y="196007"/>
                </a:lnTo>
                <a:close/>
              </a:path>
              <a:path w="508000" h="255905">
                <a:moveTo>
                  <a:pt x="394190" y="255325"/>
                </a:moveTo>
                <a:lnTo>
                  <a:pt x="383013" y="248448"/>
                </a:lnTo>
                <a:lnTo>
                  <a:pt x="382250" y="248066"/>
                </a:lnTo>
                <a:lnTo>
                  <a:pt x="381581" y="247564"/>
                </a:lnTo>
                <a:lnTo>
                  <a:pt x="380433" y="246323"/>
                </a:lnTo>
                <a:lnTo>
                  <a:pt x="380005" y="245606"/>
                </a:lnTo>
                <a:lnTo>
                  <a:pt x="379430" y="243982"/>
                </a:lnTo>
                <a:lnTo>
                  <a:pt x="379359" y="243051"/>
                </a:lnTo>
                <a:lnTo>
                  <a:pt x="379647" y="240950"/>
                </a:lnTo>
                <a:lnTo>
                  <a:pt x="380099" y="239708"/>
                </a:lnTo>
                <a:lnTo>
                  <a:pt x="387603" y="225501"/>
                </a:lnTo>
                <a:lnTo>
                  <a:pt x="393491" y="212395"/>
                </a:lnTo>
                <a:lnTo>
                  <a:pt x="406005" y="171143"/>
                </a:lnTo>
                <a:lnTo>
                  <a:pt x="410235" y="127662"/>
                </a:lnTo>
                <a:lnTo>
                  <a:pt x="409765" y="113007"/>
                </a:lnTo>
                <a:lnTo>
                  <a:pt x="402714" y="70279"/>
                </a:lnTo>
                <a:lnTo>
                  <a:pt x="387603" y="29967"/>
                </a:lnTo>
                <a:lnTo>
                  <a:pt x="380099" y="15760"/>
                </a:lnTo>
                <a:lnTo>
                  <a:pt x="379647" y="14519"/>
                </a:lnTo>
                <a:lnTo>
                  <a:pt x="379359" y="12417"/>
                </a:lnTo>
                <a:lnTo>
                  <a:pt x="379430" y="11462"/>
                </a:lnTo>
                <a:lnTo>
                  <a:pt x="380005" y="9743"/>
                </a:lnTo>
                <a:lnTo>
                  <a:pt x="380433" y="9026"/>
                </a:lnTo>
                <a:lnTo>
                  <a:pt x="381581" y="7880"/>
                </a:lnTo>
                <a:lnTo>
                  <a:pt x="382250" y="7355"/>
                </a:lnTo>
                <a:lnTo>
                  <a:pt x="394190" y="0"/>
                </a:lnTo>
                <a:lnTo>
                  <a:pt x="399154" y="7996"/>
                </a:lnTo>
                <a:lnTo>
                  <a:pt x="418296" y="47318"/>
                </a:lnTo>
                <a:lnTo>
                  <a:pt x="428889" y="86845"/>
                </a:lnTo>
                <a:lnTo>
                  <a:pt x="432158" y="127662"/>
                </a:lnTo>
                <a:lnTo>
                  <a:pt x="432028" y="136004"/>
                </a:lnTo>
                <a:lnTo>
                  <a:pt x="427393" y="176557"/>
                </a:lnTo>
                <a:lnTo>
                  <a:pt x="415188" y="215887"/>
                </a:lnTo>
                <a:lnTo>
                  <a:pt x="399043" y="247564"/>
                </a:lnTo>
                <a:lnTo>
                  <a:pt x="394190" y="255325"/>
                </a:lnTo>
                <a:close/>
              </a:path>
              <a:path w="508000" h="255905">
                <a:moveTo>
                  <a:pt x="481094" y="252173"/>
                </a:moveTo>
                <a:lnTo>
                  <a:pt x="475554" y="247015"/>
                </a:lnTo>
                <a:lnTo>
                  <a:pt x="474932" y="245678"/>
                </a:lnTo>
                <a:lnTo>
                  <a:pt x="474932" y="243003"/>
                </a:lnTo>
                <a:lnTo>
                  <a:pt x="475601" y="241762"/>
                </a:lnTo>
                <a:lnTo>
                  <a:pt x="476939" y="240424"/>
                </a:lnTo>
                <a:lnTo>
                  <a:pt x="477799" y="239469"/>
                </a:lnTo>
                <a:lnTo>
                  <a:pt x="491553" y="214634"/>
                </a:lnTo>
                <a:lnTo>
                  <a:pt x="485106" y="214634"/>
                </a:lnTo>
                <a:lnTo>
                  <a:pt x="481165" y="213010"/>
                </a:lnTo>
                <a:lnTo>
                  <a:pt x="475149" y="206515"/>
                </a:lnTo>
                <a:lnTo>
                  <a:pt x="473644" y="202407"/>
                </a:lnTo>
                <a:lnTo>
                  <a:pt x="473644" y="195339"/>
                </a:lnTo>
                <a:lnTo>
                  <a:pt x="487782" y="181679"/>
                </a:lnTo>
                <a:lnTo>
                  <a:pt x="493131" y="181679"/>
                </a:lnTo>
                <a:lnTo>
                  <a:pt x="507457" y="198825"/>
                </a:lnTo>
                <a:lnTo>
                  <a:pt x="507344" y="206515"/>
                </a:lnTo>
                <a:lnTo>
                  <a:pt x="489023" y="244794"/>
                </a:lnTo>
                <a:lnTo>
                  <a:pt x="485296" y="248639"/>
                </a:lnTo>
                <a:lnTo>
                  <a:pt x="481094" y="252173"/>
                </a:lnTo>
                <a:close/>
              </a:path>
            </a:pathLst>
          </a:custGeom>
          <a:solidFill>
            <a:srgbClr val="000000"/>
          </a:solidFill>
        </p:spPr>
        <p:txBody>
          <a:bodyPr wrap="square" lIns="0" tIns="0" rIns="0" bIns="0" rtlCol="0"/>
          <a:lstStyle/>
          <a:p>
            <a:endParaRPr/>
          </a:p>
        </p:txBody>
      </p:sp>
      <p:grpSp>
        <p:nvGrpSpPr>
          <p:cNvPr id="9" name="object 9"/>
          <p:cNvGrpSpPr/>
          <p:nvPr/>
        </p:nvGrpSpPr>
        <p:grpSpPr>
          <a:xfrm>
            <a:off x="965359" y="2609680"/>
            <a:ext cx="8699500" cy="1096645"/>
            <a:chOff x="965359" y="2609680"/>
            <a:chExt cx="8699500" cy="1096645"/>
          </a:xfrm>
        </p:grpSpPr>
        <p:pic>
          <p:nvPicPr>
            <p:cNvPr id="10" name="object 10"/>
            <p:cNvPicPr/>
            <p:nvPr/>
          </p:nvPicPr>
          <p:blipFill>
            <a:blip r:embed="rId4" cstate="print"/>
            <a:stretch>
              <a:fillRect/>
            </a:stretch>
          </p:blipFill>
          <p:spPr>
            <a:xfrm>
              <a:off x="965359" y="3234558"/>
              <a:ext cx="620543" cy="144713"/>
            </a:xfrm>
            <a:prstGeom prst="rect">
              <a:avLst/>
            </a:prstGeom>
          </p:spPr>
        </p:pic>
        <p:pic>
          <p:nvPicPr>
            <p:cNvPr id="11" name="object 11"/>
            <p:cNvPicPr/>
            <p:nvPr/>
          </p:nvPicPr>
          <p:blipFill>
            <a:blip r:embed="rId5" cstate="print"/>
            <a:stretch>
              <a:fillRect/>
            </a:stretch>
          </p:blipFill>
          <p:spPr>
            <a:xfrm>
              <a:off x="975532" y="2609680"/>
              <a:ext cx="8689149" cy="1096299"/>
            </a:xfrm>
            <a:prstGeom prst="rect">
              <a:avLst/>
            </a:prstGeom>
          </p:spPr>
        </p:pic>
        <p:pic>
          <p:nvPicPr>
            <p:cNvPr id="12" name="object 12"/>
            <p:cNvPicPr/>
            <p:nvPr/>
          </p:nvPicPr>
          <p:blipFill>
            <a:blip r:embed="rId6" cstate="print"/>
            <a:stretch>
              <a:fillRect/>
            </a:stretch>
          </p:blipFill>
          <p:spPr>
            <a:xfrm>
              <a:off x="976535" y="3454952"/>
              <a:ext cx="2507917" cy="205894"/>
            </a:xfrm>
            <a:prstGeom prst="rect">
              <a:avLst/>
            </a:prstGeom>
          </p:spPr>
        </p:pic>
      </p:grpSp>
      <p:pic>
        <p:nvPicPr>
          <p:cNvPr id="13" name="object 13"/>
          <p:cNvPicPr/>
          <p:nvPr/>
        </p:nvPicPr>
        <p:blipFill>
          <a:blip r:embed="rId7" cstate="print"/>
          <a:stretch>
            <a:fillRect/>
          </a:stretch>
        </p:blipFill>
        <p:spPr>
          <a:xfrm>
            <a:off x="778479" y="3907536"/>
            <a:ext cx="79520" cy="79520"/>
          </a:xfrm>
          <a:prstGeom prst="rect">
            <a:avLst/>
          </a:prstGeom>
        </p:spPr>
      </p:pic>
      <p:pic>
        <p:nvPicPr>
          <p:cNvPr id="14" name="object 14"/>
          <p:cNvPicPr/>
          <p:nvPr/>
        </p:nvPicPr>
        <p:blipFill>
          <a:blip r:embed="rId8" cstate="print"/>
          <a:stretch>
            <a:fillRect/>
          </a:stretch>
        </p:blipFill>
        <p:spPr>
          <a:xfrm>
            <a:off x="979401" y="3840767"/>
            <a:ext cx="2476670" cy="205894"/>
          </a:xfrm>
          <a:prstGeom prst="rect">
            <a:avLst/>
          </a:prstGeom>
        </p:spPr>
      </p:pic>
      <p:sp>
        <p:nvSpPr>
          <p:cNvPr id="15" name="object 15"/>
          <p:cNvSpPr/>
          <p:nvPr/>
        </p:nvSpPr>
        <p:spPr>
          <a:xfrm>
            <a:off x="3555219" y="3840767"/>
            <a:ext cx="1362710" cy="206375"/>
          </a:xfrm>
          <a:custGeom>
            <a:avLst/>
            <a:gdLst/>
            <a:ahLst/>
            <a:cxnLst/>
            <a:rect l="l" t="t" r="r" b="b"/>
            <a:pathLst>
              <a:path w="1362710" h="206375">
                <a:moveTo>
                  <a:pt x="66768" y="205750"/>
                </a:moveTo>
                <a:lnTo>
                  <a:pt x="27581" y="194503"/>
                </a:lnTo>
                <a:lnTo>
                  <a:pt x="4656" y="163483"/>
                </a:lnTo>
                <a:lnTo>
                  <a:pt x="0" y="133537"/>
                </a:lnTo>
                <a:lnTo>
                  <a:pt x="305" y="125370"/>
                </a:lnTo>
                <a:lnTo>
                  <a:pt x="13898" y="85963"/>
                </a:lnTo>
                <a:lnTo>
                  <a:pt x="45424" y="64328"/>
                </a:lnTo>
                <a:lnTo>
                  <a:pt x="66768" y="61467"/>
                </a:lnTo>
                <a:lnTo>
                  <a:pt x="74246" y="61785"/>
                </a:lnTo>
                <a:lnTo>
                  <a:pt x="110809" y="76601"/>
                </a:lnTo>
                <a:lnTo>
                  <a:pt x="115399" y="81096"/>
                </a:lnTo>
                <a:lnTo>
                  <a:pt x="59891" y="81096"/>
                </a:lnTo>
                <a:lnTo>
                  <a:pt x="53897" y="82290"/>
                </a:lnTo>
                <a:lnTo>
                  <a:pt x="26769" y="117967"/>
                </a:lnTo>
                <a:lnTo>
                  <a:pt x="25933" y="125370"/>
                </a:lnTo>
                <a:lnTo>
                  <a:pt x="25933" y="141991"/>
                </a:lnTo>
                <a:lnTo>
                  <a:pt x="43676" y="180270"/>
                </a:lnTo>
                <a:lnTo>
                  <a:pt x="59891" y="186121"/>
                </a:lnTo>
                <a:lnTo>
                  <a:pt x="115399" y="186121"/>
                </a:lnTo>
                <a:lnTo>
                  <a:pt x="110809" y="190616"/>
                </a:lnTo>
                <a:lnTo>
                  <a:pt x="74246" y="205433"/>
                </a:lnTo>
                <a:lnTo>
                  <a:pt x="66768" y="205750"/>
                </a:lnTo>
                <a:close/>
              </a:path>
              <a:path w="1362710" h="206375">
                <a:moveTo>
                  <a:pt x="115399" y="186121"/>
                </a:moveTo>
                <a:lnTo>
                  <a:pt x="73550" y="186121"/>
                </a:lnTo>
                <a:lnTo>
                  <a:pt x="79472" y="184951"/>
                </a:lnTo>
                <a:lnTo>
                  <a:pt x="89598" y="180270"/>
                </a:lnTo>
                <a:lnTo>
                  <a:pt x="107317" y="141991"/>
                </a:lnTo>
                <a:lnTo>
                  <a:pt x="107317" y="125370"/>
                </a:lnTo>
                <a:lnTo>
                  <a:pt x="89598" y="87066"/>
                </a:lnTo>
                <a:lnTo>
                  <a:pt x="73550" y="81096"/>
                </a:lnTo>
                <a:lnTo>
                  <a:pt x="115399" y="81096"/>
                </a:lnTo>
                <a:lnTo>
                  <a:pt x="132100" y="117967"/>
                </a:lnTo>
                <a:lnTo>
                  <a:pt x="133251" y="133537"/>
                </a:lnTo>
                <a:lnTo>
                  <a:pt x="132960" y="141641"/>
                </a:lnTo>
                <a:lnTo>
                  <a:pt x="119393" y="181254"/>
                </a:lnTo>
                <a:lnTo>
                  <a:pt x="115399" y="186121"/>
                </a:lnTo>
                <a:close/>
              </a:path>
              <a:path w="1362710" h="206375">
                <a:moveTo>
                  <a:pt x="192905" y="66195"/>
                </a:moveTo>
                <a:lnTo>
                  <a:pt x="168547" y="66195"/>
                </a:lnTo>
                <a:lnTo>
                  <a:pt x="168547" y="44846"/>
                </a:lnTo>
                <a:lnTo>
                  <a:pt x="189896" y="8191"/>
                </a:lnTo>
                <a:lnTo>
                  <a:pt x="207806" y="2579"/>
                </a:lnTo>
                <a:lnTo>
                  <a:pt x="217931" y="2579"/>
                </a:lnTo>
                <a:lnTo>
                  <a:pt x="220820" y="2817"/>
                </a:lnTo>
                <a:lnTo>
                  <a:pt x="226456" y="3773"/>
                </a:lnTo>
                <a:lnTo>
                  <a:pt x="229154" y="4441"/>
                </a:lnTo>
                <a:lnTo>
                  <a:pt x="231734" y="5301"/>
                </a:lnTo>
                <a:lnTo>
                  <a:pt x="231017" y="17910"/>
                </a:lnTo>
                <a:lnTo>
                  <a:pt x="215113" y="21921"/>
                </a:lnTo>
                <a:lnTo>
                  <a:pt x="211507" y="22447"/>
                </a:lnTo>
                <a:lnTo>
                  <a:pt x="192905" y="47664"/>
                </a:lnTo>
                <a:lnTo>
                  <a:pt x="192905" y="66195"/>
                </a:lnTo>
                <a:close/>
              </a:path>
              <a:path w="1362710" h="206375">
                <a:moveTo>
                  <a:pt x="193764" y="203744"/>
                </a:moveTo>
                <a:lnTo>
                  <a:pt x="168547" y="203744"/>
                </a:lnTo>
                <a:lnTo>
                  <a:pt x="168547" y="84678"/>
                </a:lnTo>
                <a:lnTo>
                  <a:pt x="154362" y="82816"/>
                </a:lnTo>
                <a:lnTo>
                  <a:pt x="152356" y="82625"/>
                </a:lnTo>
                <a:lnTo>
                  <a:pt x="150732" y="82004"/>
                </a:lnTo>
                <a:lnTo>
                  <a:pt x="148249" y="79902"/>
                </a:lnTo>
                <a:lnTo>
                  <a:pt x="147628" y="78422"/>
                </a:lnTo>
                <a:lnTo>
                  <a:pt x="147628" y="66195"/>
                </a:lnTo>
                <a:lnTo>
                  <a:pt x="230587" y="66195"/>
                </a:lnTo>
                <a:lnTo>
                  <a:pt x="230587" y="84535"/>
                </a:lnTo>
                <a:lnTo>
                  <a:pt x="193764" y="84535"/>
                </a:lnTo>
                <a:lnTo>
                  <a:pt x="193764" y="203744"/>
                </a:lnTo>
                <a:close/>
              </a:path>
              <a:path w="1362710" h="206375">
                <a:moveTo>
                  <a:pt x="339035" y="77347"/>
                </a:moveTo>
                <a:lnTo>
                  <a:pt x="334736" y="76105"/>
                </a:lnTo>
                <a:lnTo>
                  <a:pt x="333231" y="75174"/>
                </a:lnTo>
                <a:lnTo>
                  <a:pt x="332371" y="73932"/>
                </a:lnTo>
                <a:lnTo>
                  <a:pt x="324780" y="63473"/>
                </a:lnTo>
                <a:lnTo>
                  <a:pt x="379656" y="14901"/>
                </a:lnTo>
                <a:lnTo>
                  <a:pt x="399140" y="14901"/>
                </a:lnTo>
                <a:lnTo>
                  <a:pt x="399140" y="46709"/>
                </a:lnTo>
                <a:lnTo>
                  <a:pt x="375501" y="46709"/>
                </a:lnTo>
                <a:lnTo>
                  <a:pt x="343548" y="74792"/>
                </a:lnTo>
                <a:lnTo>
                  <a:pt x="341257" y="76702"/>
                </a:lnTo>
                <a:lnTo>
                  <a:pt x="339035" y="77347"/>
                </a:lnTo>
                <a:close/>
              </a:path>
              <a:path w="1362710" h="206375">
                <a:moveTo>
                  <a:pt x="399140" y="185405"/>
                </a:moveTo>
                <a:lnTo>
                  <a:pt x="375069" y="185405"/>
                </a:lnTo>
                <a:lnTo>
                  <a:pt x="375069" y="54589"/>
                </a:lnTo>
                <a:lnTo>
                  <a:pt x="375213" y="50721"/>
                </a:lnTo>
                <a:lnTo>
                  <a:pt x="375501" y="46709"/>
                </a:lnTo>
                <a:lnTo>
                  <a:pt x="399140" y="46709"/>
                </a:lnTo>
                <a:lnTo>
                  <a:pt x="399140" y="185405"/>
                </a:lnTo>
                <a:close/>
              </a:path>
              <a:path w="1362710" h="206375">
                <a:moveTo>
                  <a:pt x="434960" y="203744"/>
                </a:moveTo>
                <a:lnTo>
                  <a:pt x="335954" y="203744"/>
                </a:lnTo>
                <a:lnTo>
                  <a:pt x="335954" y="185405"/>
                </a:lnTo>
                <a:lnTo>
                  <a:pt x="434960" y="185405"/>
                </a:lnTo>
                <a:lnTo>
                  <a:pt x="434960" y="203744"/>
                </a:lnTo>
                <a:close/>
              </a:path>
              <a:path w="1362710" h="206375">
                <a:moveTo>
                  <a:pt x="486966" y="206037"/>
                </a:moveTo>
                <a:lnTo>
                  <a:pt x="482189" y="206037"/>
                </a:lnTo>
                <a:lnTo>
                  <a:pt x="479944" y="205559"/>
                </a:lnTo>
                <a:lnTo>
                  <a:pt x="467098" y="190801"/>
                </a:lnTo>
                <a:lnTo>
                  <a:pt x="467098" y="185930"/>
                </a:lnTo>
                <a:lnTo>
                  <a:pt x="482189" y="170503"/>
                </a:lnTo>
                <a:lnTo>
                  <a:pt x="486966" y="170503"/>
                </a:lnTo>
                <a:lnTo>
                  <a:pt x="502489" y="185930"/>
                </a:lnTo>
                <a:lnTo>
                  <a:pt x="502489" y="190801"/>
                </a:lnTo>
                <a:lnTo>
                  <a:pt x="486966" y="206037"/>
                </a:lnTo>
                <a:close/>
              </a:path>
              <a:path w="1362710" h="206375">
                <a:moveTo>
                  <a:pt x="573481" y="203744"/>
                </a:moveTo>
                <a:lnTo>
                  <a:pt x="552656" y="203744"/>
                </a:lnTo>
                <a:lnTo>
                  <a:pt x="629170" y="49145"/>
                </a:lnTo>
                <a:lnTo>
                  <a:pt x="631461" y="44655"/>
                </a:lnTo>
                <a:lnTo>
                  <a:pt x="634041" y="40787"/>
                </a:lnTo>
                <a:lnTo>
                  <a:pt x="636905" y="37539"/>
                </a:lnTo>
                <a:lnTo>
                  <a:pt x="540431" y="37539"/>
                </a:lnTo>
                <a:lnTo>
                  <a:pt x="539046" y="36966"/>
                </a:lnTo>
                <a:lnTo>
                  <a:pt x="536751" y="34673"/>
                </a:lnTo>
                <a:lnTo>
                  <a:pt x="536179" y="33336"/>
                </a:lnTo>
                <a:lnTo>
                  <a:pt x="536179" y="15474"/>
                </a:lnTo>
                <a:lnTo>
                  <a:pt x="661407" y="15474"/>
                </a:lnTo>
                <a:lnTo>
                  <a:pt x="661407" y="29133"/>
                </a:lnTo>
                <a:lnTo>
                  <a:pt x="661072" y="31641"/>
                </a:lnTo>
                <a:lnTo>
                  <a:pt x="659734" y="35557"/>
                </a:lnTo>
                <a:lnTo>
                  <a:pt x="659065" y="37205"/>
                </a:lnTo>
                <a:lnTo>
                  <a:pt x="658399" y="38542"/>
                </a:lnTo>
                <a:lnTo>
                  <a:pt x="583176" y="195291"/>
                </a:lnTo>
                <a:lnTo>
                  <a:pt x="582029" y="197583"/>
                </a:lnTo>
                <a:lnTo>
                  <a:pt x="580406" y="199566"/>
                </a:lnTo>
                <a:lnTo>
                  <a:pt x="576201" y="202909"/>
                </a:lnTo>
                <a:lnTo>
                  <a:pt x="573481" y="203744"/>
                </a:lnTo>
                <a:close/>
              </a:path>
              <a:path w="1362710" h="206375">
                <a:moveTo>
                  <a:pt x="709648" y="77347"/>
                </a:moveTo>
                <a:lnTo>
                  <a:pt x="705349" y="76105"/>
                </a:lnTo>
                <a:lnTo>
                  <a:pt x="703844" y="75174"/>
                </a:lnTo>
                <a:lnTo>
                  <a:pt x="702984" y="73932"/>
                </a:lnTo>
                <a:lnTo>
                  <a:pt x="695393" y="63473"/>
                </a:lnTo>
                <a:lnTo>
                  <a:pt x="750269" y="14901"/>
                </a:lnTo>
                <a:lnTo>
                  <a:pt x="769753" y="14901"/>
                </a:lnTo>
                <a:lnTo>
                  <a:pt x="769753" y="46709"/>
                </a:lnTo>
                <a:lnTo>
                  <a:pt x="746114" y="46709"/>
                </a:lnTo>
                <a:lnTo>
                  <a:pt x="714161" y="74792"/>
                </a:lnTo>
                <a:lnTo>
                  <a:pt x="711869" y="76702"/>
                </a:lnTo>
                <a:lnTo>
                  <a:pt x="709648" y="77347"/>
                </a:lnTo>
                <a:close/>
              </a:path>
              <a:path w="1362710" h="206375">
                <a:moveTo>
                  <a:pt x="769753" y="185405"/>
                </a:moveTo>
                <a:lnTo>
                  <a:pt x="745682" y="185405"/>
                </a:lnTo>
                <a:lnTo>
                  <a:pt x="745682" y="54589"/>
                </a:lnTo>
                <a:lnTo>
                  <a:pt x="745826" y="50721"/>
                </a:lnTo>
                <a:lnTo>
                  <a:pt x="746114" y="46709"/>
                </a:lnTo>
                <a:lnTo>
                  <a:pt x="769753" y="46709"/>
                </a:lnTo>
                <a:lnTo>
                  <a:pt x="769753" y="185405"/>
                </a:lnTo>
                <a:close/>
              </a:path>
              <a:path w="1362710" h="206375">
                <a:moveTo>
                  <a:pt x="805573" y="203744"/>
                </a:moveTo>
                <a:lnTo>
                  <a:pt x="706567" y="203744"/>
                </a:lnTo>
                <a:lnTo>
                  <a:pt x="706567" y="185405"/>
                </a:lnTo>
                <a:lnTo>
                  <a:pt x="805573" y="185405"/>
                </a:lnTo>
                <a:lnTo>
                  <a:pt x="805573" y="203744"/>
                </a:lnTo>
                <a:close/>
              </a:path>
              <a:path w="1362710" h="206375">
                <a:moveTo>
                  <a:pt x="930813" y="203744"/>
                </a:moveTo>
                <a:lnTo>
                  <a:pt x="905598" y="203744"/>
                </a:lnTo>
                <a:lnTo>
                  <a:pt x="905598" y="0"/>
                </a:lnTo>
                <a:lnTo>
                  <a:pt x="930813" y="0"/>
                </a:lnTo>
                <a:lnTo>
                  <a:pt x="930813" y="203744"/>
                </a:lnTo>
                <a:close/>
              </a:path>
              <a:path w="1362710" h="206375">
                <a:moveTo>
                  <a:pt x="984879" y="95997"/>
                </a:moveTo>
                <a:lnTo>
                  <a:pt x="980961" y="95997"/>
                </a:lnTo>
                <a:lnTo>
                  <a:pt x="979480" y="95568"/>
                </a:lnTo>
                <a:lnTo>
                  <a:pt x="976997" y="93848"/>
                </a:lnTo>
                <a:lnTo>
                  <a:pt x="975994" y="92750"/>
                </a:lnTo>
                <a:lnTo>
                  <a:pt x="970644" y="83389"/>
                </a:lnTo>
                <a:lnTo>
                  <a:pt x="976559" y="78155"/>
                </a:lnTo>
                <a:lnTo>
                  <a:pt x="1017395" y="61525"/>
                </a:lnTo>
                <a:lnTo>
                  <a:pt x="1025379" y="61180"/>
                </a:lnTo>
                <a:lnTo>
                  <a:pt x="1033211" y="61180"/>
                </a:lnTo>
                <a:lnTo>
                  <a:pt x="1066244" y="81383"/>
                </a:lnTo>
                <a:lnTo>
                  <a:pt x="1016447" y="81383"/>
                </a:lnTo>
                <a:lnTo>
                  <a:pt x="1011456" y="82147"/>
                </a:lnTo>
                <a:lnTo>
                  <a:pt x="987050" y="95233"/>
                </a:lnTo>
                <a:lnTo>
                  <a:pt x="984879" y="95997"/>
                </a:lnTo>
                <a:close/>
              </a:path>
              <a:path w="1362710" h="206375">
                <a:moveTo>
                  <a:pt x="1008281" y="205894"/>
                </a:moveTo>
                <a:lnTo>
                  <a:pt x="997582" y="205894"/>
                </a:lnTo>
                <a:lnTo>
                  <a:pt x="992497" y="205153"/>
                </a:lnTo>
                <a:lnTo>
                  <a:pt x="963773" y="175112"/>
                </a:lnTo>
                <a:lnTo>
                  <a:pt x="963769" y="163244"/>
                </a:lnTo>
                <a:lnTo>
                  <a:pt x="965271" y="157918"/>
                </a:lnTo>
                <a:lnTo>
                  <a:pt x="994681" y="133662"/>
                </a:lnTo>
                <a:lnTo>
                  <a:pt x="1038167" y="125428"/>
                </a:lnTo>
                <a:lnTo>
                  <a:pt x="1049594" y="124940"/>
                </a:lnTo>
                <a:lnTo>
                  <a:pt x="1049594" y="114194"/>
                </a:lnTo>
                <a:lnTo>
                  <a:pt x="1031254" y="81383"/>
                </a:lnTo>
                <a:lnTo>
                  <a:pt x="1066244" y="81383"/>
                </a:lnTo>
                <a:lnTo>
                  <a:pt x="1068864" y="86063"/>
                </a:lnTo>
                <a:lnTo>
                  <a:pt x="1073163" y="99054"/>
                </a:lnTo>
                <a:lnTo>
                  <a:pt x="1074237" y="106266"/>
                </a:lnTo>
                <a:lnTo>
                  <a:pt x="1074237" y="140701"/>
                </a:lnTo>
                <a:lnTo>
                  <a:pt x="1049594" y="140701"/>
                </a:lnTo>
                <a:lnTo>
                  <a:pt x="1041525" y="141144"/>
                </a:lnTo>
                <a:lnTo>
                  <a:pt x="997033" y="151304"/>
                </a:lnTo>
                <a:lnTo>
                  <a:pt x="987981" y="163674"/>
                </a:lnTo>
                <a:lnTo>
                  <a:pt x="987981" y="171124"/>
                </a:lnTo>
                <a:lnTo>
                  <a:pt x="1007468" y="188270"/>
                </a:lnTo>
                <a:lnTo>
                  <a:pt x="1047710" y="188270"/>
                </a:lnTo>
                <a:lnTo>
                  <a:pt x="1044268" y="191160"/>
                </a:lnTo>
                <a:lnTo>
                  <a:pt x="1013105" y="205440"/>
                </a:lnTo>
                <a:lnTo>
                  <a:pt x="1008281" y="205894"/>
                </a:lnTo>
                <a:close/>
              </a:path>
              <a:path w="1362710" h="206375">
                <a:moveTo>
                  <a:pt x="1047710" y="188270"/>
                </a:moveTo>
                <a:lnTo>
                  <a:pt x="1014824" y="188270"/>
                </a:lnTo>
                <a:lnTo>
                  <a:pt x="1018692" y="187840"/>
                </a:lnTo>
                <a:lnTo>
                  <a:pt x="1025761" y="186121"/>
                </a:lnTo>
                <a:lnTo>
                  <a:pt x="1049594" y="169644"/>
                </a:lnTo>
                <a:lnTo>
                  <a:pt x="1049594" y="140701"/>
                </a:lnTo>
                <a:lnTo>
                  <a:pt x="1074237" y="140701"/>
                </a:lnTo>
                <a:lnTo>
                  <a:pt x="1074237" y="184831"/>
                </a:lnTo>
                <a:lnTo>
                  <a:pt x="1051454" y="184831"/>
                </a:lnTo>
                <a:lnTo>
                  <a:pt x="1047710" y="188270"/>
                </a:lnTo>
                <a:close/>
              </a:path>
              <a:path w="1362710" h="206375">
                <a:moveTo>
                  <a:pt x="1074237" y="203744"/>
                </a:moveTo>
                <a:lnTo>
                  <a:pt x="1060577" y="203744"/>
                </a:lnTo>
                <a:lnTo>
                  <a:pt x="1058667" y="203362"/>
                </a:lnTo>
                <a:lnTo>
                  <a:pt x="1055994" y="201834"/>
                </a:lnTo>
                <a:lnTo>
                  <a:pt x="1055084" y="200258"/>
                </a:lnTo>
                <a:lnTo>
                  <a:pt x="1054609" y="197870"/>
                </a:lnTo>
                <a:lnTo>
                  <a:pt x="1051454" y="184831"/>
                </a:lnTo>
                <a:lnTo>
                  <a:pt x="1074237" y="184831"/>
                </a:lnTo>
                <a:lnTo>
                  <a:pt x="1074237" y="203744"/>
                </a:lnTo>
                <a:close/>
              </a:path>
              <a:path w="1362710" h="206375">
                <a:moveTo>
                  <a:pt x="1136434" y="203744"/>
                </a:moveTo>
                <a:lnTo>
                  <a:pt x="1111216" y="203744"/>
                </a:lnTo>
                <a:lnTo>
                  <a:pt x="1111216" y="0"/>
                </a:lnTo>
                <a:lnTo>
                  <a:pt x="1136434" y="0"/>
                </a:lnTo>
                <a:lnTo>
                  <a:pt x="1136434" y="119782"/>
                </a:lnTo>
                <a:lnTo>
                  <a:pt x="1174899" y="119782"/>
                </a:lnTo>
                <a:lnTo>
                  <a:pt x="1167524" y="125943"/>
                </a:lnTo>
                <a:lnTo>
                  <a:pt x="1169150" y="126994"/>
                </a:lnTo>
                <a:lnTo>
                  <a:pt x="1177480" y="136833"/>
                </a:lnTo>
                <a:lnTo>
                  <a:pt x="1136434" y="136833"/>
                </a:lnTo>
                <a:lnTo>
                  <a:pt x="1136434" y="203744"/>
                </a:lnTo>
                <a:close/>
              </a:path>
              <a:path w="1362710" h="206375">
                <a:moveTo>
                  <a:pt x="1174899" y="119782"/>
                </a:moveTo>
                <a:lnTo>
                  <a:pt x="1143978" y="119782"/>
                </a:lnTo>
                <a:lnTo>
                  <a:pt x="1145437" y="119543"/>
                </a:lnTo>
                <a:lnTo>
                  <a:pt x="1147632" y="118588"/>
                </a:lnTo>
                <a:lnTo>
                  <a:pt x="1148802" y="117537"/>
                </a:lnTo>
                <a:lnTo>
                  <a:pt x="1150044" y="115914"/>
                </a:lnTo>
                <a:lnTo>
                  <a:pt x="1187299" y="68487"/>
                </a:lnTo>
                <a:lnTo>
                  <a:pt x="1188634" y="66959"/>
                </a:lnTo>
                <a:lnTo>
                  <a:pt x="1190019" y="65765"/>
                </a:lnTo>
                <a:lnTo>
                  <a:pt x="1192886" y="64046"/>
                </a:lnTo>
                <a:lnTo>
                  <a:pt x="1194699" y="63616"/>
                </a:lnTo>
                <a:lnTo>
                  <a:pt x="1219823" y="63616"/>
                </a:lnTo>
                <a:lnTo>
                  <a:pt x="1175834" y="118779"/>
                </a:lnTo>
                <a:lnTo>
                  <a:pt x="1174899" y="119782"/>
                </a:lnTo>
                <a:close/>
              </a:path>
              <a:path w="1362710" h="206375">
                <a:moveTo>
                  <a:pt x="1222687" y="203744"/>
                </a:moveTo>
                <a:lnTo>
                  <a:pt x="1198044" y="203744"/>
                </a:lnTo>
                <a:lnTo>
                  <a:pt x="1196278" y="203386"/>
                </a:lnTo>
                <a:lnTo>
                  <a:pt x="1193220" y="201953"/>
                </a:lnTo>
                <a:lnTo>
                  <a:pt x="1191835" y="200736"/>
                </a:lnTo>
                <a:lnTo>
                  <a:pt x="1190594" y="199016"/>
                </a:lnTo>
                <a:lnTo>
                  <a:pt x="1152338" y="141561"/>
                </a:lnTo>
                <a:lnTo>
                  <a:pt x="1151000" y="139650"/>
                </a:lnTo>
                <a:lnTo>
                  <a:pt x="1149736" y="138385"/>
                </a:lnTo>
                <a:lnTo>
                  <a:pt x="1147347" y="137143"/>
                </a:lnTo>
                <a:lnTo>
                  <a:pt x="1145460" y="136833"/>
                </a:lnTo>
                <a:lnTo>
                  <a:pt x="1177480" y="136833"/>
                </a:lnTo>
                <a:lnTo>
                  <a:pt x="1222687" y="203744"/>
                </a:lnTo>
                <a:close/>
              </a:path>
              <a:path w="1362710" h="206375">
                <a:moveTo>
                  <a:pt x="1271803" y="203744"/>
                </a:moveTo>
                <a:lnTo>
                  <a:pt x="1246585" y="203744"/>
                </a:lnTo>
                <a:lnTo>
                  <a:pt x="1246585" y="0"/>
                </a:lnTo>
                <a:lnTo>
                  <a:pt x="1271803" y="0"/>
                </a:lnTo>
                <a:lnTo>
                  <a:pt x="1271803" y="82099"/>
                </a:lnTo>
                <a:lnTo>
                  <a:pt x="1298697" y="82099"/>
                </a:lnTo>
                <a:lnTo>
                  <a:pt x="1294823" y="83102"/>
                </a:lnTo>
                <a:lnTo>
                  <a:pt x="1282599" y="89980"/>
                </a:lnTo>
                <a:lnTo>
                  <a:pt x="1276962" y="94708"/>
                </a:lnTo>
                <a:lnTo>
                  <a:pt x="1271803" y="100726"/>
                </a:lnTo>
                <a:lnTo>
                  <a:pt x="1271803" y="203744"/>
                </a:lnTo>
                <a:close/>
              </a:path>
              <a:path w="1362710" h="206375">
                <a:moveTo>
                  <a:pt x="1298697" y="82099"/>
                </a:moveTo>
                <a:lnTo>
                  <a:pt x="1271803" y="82099"/>
                </a:lnTo>
                <a:lnTo>
                  <a:pt x="1277631" y="75795"/>
                </a:lnTo>
                <a:lnTo>
                  <a:pt x="1284101" y="70780"/>
                </a:lnTo>
                <a:lnTo>
                  <a:pt x="1298333" y="63329"/>
                </a:lnTo>
                <a:lnTo>
                  <a:pt x="1306573" y="61467"/>
                </a:lnTo>
                <a:lnTo>
                  <a:pt x="1323575" y="61467"/>
                </a:lnTo>
                <a:lnTo>
                  <a:pt x="1354913" y="81383"/>
                </a:lnTo>
                <a:lnTo>
                  <a:pt x="1301464" y="81383"/>
                </a:lnTo>
                <a:lnTo>
                  <a:pt x="1298697" y="82099"/>
                </a:lnTo>
                <a:close/>
              </a:path>
              <a:path w="1362710" h="206375">
                <a:moveTo>
                  <a:pt x="1362358" y="203744"/>
                </a:moveTo>
                <a:lnTo>
                  <a:pt x="1337140" y="203744"/>
                </a:lnTo>
                <a:lnTo>
                  <a:pt x="1337140" y="104069"/>
                </a:lnTo>
                <a:lnTo>
                  <a:pt x="1334799" y="95950"/>
                </a:lnTo>
                <a:lnTo>
                  <a:pt x="1325438" y="84296"/>
                </a:lnTo>
                <a:lnTo>
                  <a:pt x="1318275" y="81383"/>
                </a:lnTo>
                <a:lnTo>
                  <a:pt x="1354913" y="81383"/>
                </a:lnTo>
                <a:lnTo>
                  <a:pt x="1357461" y="86231"/>
                </a:lnTo>
                <a:lnTo>
                  <a:pt x="1361378" y="99317"/>
                </a:lnTo>
                <a:lnTo>
                  <a:pt x="1362358" y="106553"/>
                </a:lnTo>
                <a:lnTo>
                  <a:pt x="1362358" y="203744"/>
                </a:lnTo>
                <a:close/>
              </a:path>
            </a:pathLst>
          </a:custGeom>
          <a:solidFill>
            <a:srgbClr val="FFBF00"/>
          </a:solidFill>
        </p:spPr>
        <p:txBody>
          <a:bodyPr wrap="square" lIns="0" tIns="0" rIns="0" bIns="0" rtlCol="0"/>
          <a:lstStyle/>
          <a:p>
            <a:endParaRPr/>
          </a:p>
        </p:txBody>
      </p:sp>
      <p:pic>
        <p:nvPicPr>
          <p:cNvPr id="16" name="object 16"/>
          <p:cNvPicPr/>
          <p:nvPr/>
        </p:nvPicPr>
        <p:blipFill>
          <a:blip r:embed="rId9" cstate="print"/>
          <a:stretch>
            <a:fillRect/>
          </a:stretch>
        </p:blipFill>
        <p:spPr>
          <a:xfrm>
            <a:off x="975962" y="4122616"/>
            <a:ext cx="1144291" cy="251027"/>
          </a:xfrm>
          <a:prstGeom prst="rect">
            <a:avLst/>
          </a:prstGeom>
        </p:spPr>
      </p:pic>
      <p:grpSp>
        <p:nvGrpSpPr>
          <p:cNvPr id="17" name="object 17"/>
          <p:cNvGrpSpPr/>
          <p:nvPr/>
        </p:nvGrpSpPr>
        <p:grpSpPr>
          <a:xfrm>
            <a:off x="960344" y="3840767"/>
            <a:ext cx="8202930" cy="815340"/>
            <a:chOff x="960344" y="3840767"/>
            <a:chExt cx="8202930" cy="815340"/>
          </a:xfrm>
        </p:grpSpPr>
        <p:pic>
          <p:nvPicPr>
            <p:cNvPr id="18" name="object 18"/>
            <p:cNvPicPr/>
            <p:nvPr/>
          </p:nvPicPr>
          <p:blipFill>
            <a:blip r:embed="rId10" cstate="print"/>
            <a:stretch>
              <a:fillRect/>
            </a:stretch>
          </p:blipFill>
          <p:spPr>
            <a:xfrm>
              <a:off x="2209064" y="3840767"/>
              <a:ext cx="6953726" cy="532876"/>
            </a:xfrm>
            <a:prstGeom prst="rect">
              <a:avLst/>
            </a:prstGeom>
          </p:spPr>
        </p:pic>
        <p:pic>
          <p:nvPicPr>
            <p:cNvPr id="19" name="object 19"/>
            <p:cNvPicPr/>
            <p:nvPr/>
          </p:nvPicPr>
          <p:blipFill>
            <a:blip r:embed="rId11" cstate="print"/>
            <a:stretch>
              <a:fillRect/>
            </a:stretch>
          </p:blipFill>
          <p:spPr>
            <a:xfrm>
              <a:off x="960344" y="4404480"/>
              <a:ext cx="6527657" cy="251027"/>
            </a:xfrm>
            <a:prstGeom prst="rect">
              <a:avLst/>
            </a:prstGeom>
          </p:spPr>
        </p:pic>
      </p:grpSp>
      <p:pic>
        <p:nvPicPr>
          <p:cNvPr id="20" name="object 20"/>
          <p:cNvPicPr/>
          <p:nvPr/>
        </p:nvPicPr>
        <p:blipFill>
          <a:blip r:embed="rId7" cstate="print"/>
          <a:stretch>
            <a:fillRect/>
          </a:stretch>
        </p:blipFill>
        <p:spPr>
          <a:xfrm>
            <a:off x="778479" y="4857644"/>
            <a:ext cx="79520" cy="79520"/>
          </a:xfrm>
          <a:prstGeom prst="rect">
            <a:avLst/>
          </a:prstGeom>
        </p:spPr>
      </p:pic>
      <p:grpSp>
        <p:nvGrpSpPr>
          <p:cNvPr id="21" name="object 21"/>
          <p:cNvGrpSpPr/>
          <p:nvPr/>
        </p:nvGrpSpPr>
        <p:grpSpPr>
          <a:xfrm>
            <a:off x="956619" y="4790875"/>
            <a:ext cx="8344534" cy="770255"/>
            <a:chOff x="956619" y="4790875"/>
            <a:chExt cx="8344534" cy="770255"/>
          </a:xfrm>
        </p:grpSpPr>
        <p:pic>
          <p:nvPicPr>
            <p:cNvPr id="22" name="object 22"/>
            <p:cNvPicPr/>
            <p:nvPr/>
          </p:nvPicPr>
          <p:blipFill>
            <a:blip r:embed="rId12" cstate="print"/>
            <a:stretch>
              <a:fillRect/>
            </a:stretch>
          </p:blipFill>
          <p:spPr>
            <a:xfrm>
              <a:off x="956619" y="4790875"/>
              <a:ext cx="8344071" cy="251027"/>
            </a:xfrm>
            <a:prstGeom prst="rect">
              <a:avLst/>
            </a:prstGeom>
          </p:spPr>
        </p:pic>
        <p:pic>
          <p:nvPicPr>
            <p:cNvPr id="23" name="object 23"/>
            <p:cNvPicPr/>
            <p:nvPr/>
          </p:nvPicPr>
          <p:blipFill>
            <a:blip r:embed="rId13" cstate="print"/>
            <a:stretch>
              <a:fillRect/>
            </a:stretch>
          </p:blipFill>
          <p:spPr>
            <a:xfrm>
              <a:off x="965503" y="5069586"/>
              <a:ext cx="7875956" cy="257331"/>
            </a:xfrm>
            <a:prstGeom prst="rect">
              <a:avLst/>
            </a:prstGeom>
          </p:spPr>
        </p:pic>
        <p:sp>
          <p:nvSpPr>
            <p:cNvPr id="24" name="object 24"/>
            <p:cNvSpPr/>
            <p:nvPr/>
          </p:nvSpPr>
          <p:spPr>
            <a:xfrm>
              <a:off x="968655" y="5360190"/>
              <a:ext cx="635000" cy="200660"/>
            </a:xfrm>
            <a:custGeom>
              <a:avLst/>
              <a:gdLst/>
              <a:ahLst/>
              <a:cxnLst/>
              <a:rect l="l" t="t" r="r" b="b"/>
              <a:pathLst>
                <a:path w="635000" h="200660">
                  <a:moveTo>
                    <a:pt x="19533" y="63520"/>
                  </a:moveTo>
                  <a:lnTo>
                    <a:pt x="16190" y="63043"/>
                  </a:lnTo>
                  <a:lnTo>
                    <a:pt x="3725" y="61037"/>
                  </a:lnTo>
                  <a:lnTo>
                    <a:pt x="4871" y="52345"/>
                  </a:lnTo>
                  <a:lnTo>
                    <a:pt x="29038" y="16859"/>
                  </a:lnTo>
                  <a:lnTo>
                    <a:pt x="56118" y="7737"/>
                  </a:lnTo>
                  <a:lnTo>
                    <a:pt x="71974" y="7737"/>
                  </a:lnTo>
                  <a:lnTo>
                    <a:pt x="108702" y="26124"/>
                  </a:lnTo>
                  <a:lnTo>
                    <a:pt x="110191" y="28226"/>
                  </a:lnTo>
                  <a:lnTo>
                    <a:pt x="58267" y="28226"/>
                  </a:lnTo>
                  <a:lnTo>
                    <a:pt x="54112" y="28918"/>
                  </a:lnTo>
                  <a:lnTo>
                    <a:pt x="27175" y="59126"/>
                  </a:lnTo>
                  <a:lnTo>
                    <a:pt x="25862" y="61252"/>
                  </a:lnTo>
                  <a:lnTo>
                    <a:pt x="22136" y="63258"/>
                  </a:lnTo>
                  <a:lnTo>
                    <a:pt x="19533" y="63520"/>
                  </a:lnTo>
                  <a:close/>
                </a:path>
                <a:path w="635000" h="200660">
                  <a:moveTo>
                    <a:pt x="123077" y="198157"/>
                  </a:moveTo>
                  <a:lnTo>
                    <a:pt x="0" y="198157"/>
                  </a:lnTo>
                  <a:lnTo>
                    <a:pt x="0" y="188366"/>
                  </a:lnTo>
                  <a:lnTo>
                    <a:pt x="334" y="186622"/>
                  </a:lnTo>
                  <a:lnTo>
                    <a:pt x="1671" y="182897"/>
                  </a:lnTo>
                  <a:lnTo>
                    <a:pt x="2817" y="181202"/>
                  </a:lnTo>
                  <a:lnTo>
                    <a:pt x="4441" y="179673"/>
                  </a:lnTo>
                  <a:lnTo>
                    <a:pt x="62756" y="119496"/>
                  </a:lnTo>
                  <a:lnTo>
                    <a:pt x="89024" y="86040"/>
                  </a:lnTo>
                  <a:lnTo>
                    <a:pt x="94994" y="66338"/>
                  </a:lnTo>
                  <a:lnTo>
                    <a:pt x="94994" y="55449"/>
                  </a:lnTo>
                  <a:lnTo>
                    <a:pt x="67341" y="28226"/>
                  </a:lnTo>
                  <a:lnTo>
                    <a:pt x="110191" y="28226"/>
                  </a:lnTo>
                  <a:lnTo>
                    <a:pt x="112561" y="31569"/>
                  </a:lnTo>
                  <a:lnTo>
                    <a:pt x="118230" y="44607"/>
                  </a:lnTo>
                  <a:lnTo>
                    <a:pt x="119612" y="51867"/>
                  </a:lnTo>
                  <a:lnTo>
                    <a:pt x="119639" y="67293"/>
                  </a:lnTo>
                  <a:lnTo>
                    <a:pt x="118612" y="73765"/>
                  </a:lnTo>
                  <a:lnTo>
                    <a:pt x="100726" y="107627"/>
                  </a:lnTo>
                  <a:lnTo>
                    <a:pt x="33384" y="178814"/>
                  </a:lnTo>
                  <a:lnTo>
                    <a:pt x="121894" y="178814"/>
                  </a:lnTo>
                  <a:lnTo>
                    <a:pt x="122313" y="179219"/>
                  </a:lnTo>
                  <a:lnTo>
                    <a:pt x="123077" y="181202"/>
                  </a:lnTo>
                  <a:lnTo>
                    <a:pt x="123077" y="198157"/>
                  </a:lnTo>
                  <a:close/>
                </a:path>
                <a:path w="635000" h="200660">
                  <a:moveTo>
                    <a:pt x="121894" y="178814"/>
                  </a:moveTo>
                  <a:lnTo>
                    <a:pt x="33384" y="178814"/>
                  </a:lnTo>
                  <a:lnTo>
                    <a:pt x="37014" y="177763"/>
                  </a:lnTo>
                  <a:lnTo>
                    <a:pt x="40667" y="176951"/>
                  </a:lnTo>
                  <a:lnTo>
                    <a:pt x="48022" y="175805"/>
                  </a:lnTo>
                  <a:lnTo>
                    <a:pt x="51533" y="175518"/>
                  </a:lnTo>
                  <a:lnTo>
                    <a:pt x="117203" y="175518"/>
                  </a:lnTo>
                  <a:lnTo>
                    <a:pt x="119257" y="176258"/>
                  </a:lnTo>
                  <a:lnTo>
                    <a:pt x="121894" y="178814"/>
                  </a:lnTo>
                  <a:close/>
                </a:path>
                <a:path w="635000" h="200660">
                  <a:moveTo>
                    <a:pt x="209517" y="200162"/>
                  </a:moveTo>
                  <a:lnTo>
                    <a:pt x="171924" y="187052"/>
                  </a:lnTo>
                  <a:lnTo>
                    <a:pt x="148050" y="146790"/>
                  </a:lnTo>
                  <a:lnTo>
                    <a:pt x="142891" y="104021"/>
                  </a:lnTo>
                  <a:lnTo>
                    <a:pt x="143214" y="92107"/>
                  </a:lnTo>
                  <a:lnTo>
                    <a:pt x="150866" y="52579"/>
                  </a:lnTo>
                  <a:lnTo>
                    <a:pt x="177409" y="16822"/>
                  </a:lnTo>
                  <a:lnTo>
                    <a:pt x="209517" y="7737"/>
                  </a:lnTo>
                  <a:lnTo>
                    <a:pt x="216426" y="8099"/>
                  </a:lnTo>
                  <a:lnTo>
                    <a:pt x="252371" y="25669"/>
                  </a:lnTo>
                  <a:lnTo>
                    <a:pt x="254294" y="27939"/>
                  </a:lnTo>
                  <a:lnTo>
                    <a:pt x="203977" y="27939"/>
                  </a:lnTo>
                  <a:lnTo>
                    <a:pt x="198699" y="29229"/>
                  </a:lnTo>
                  <a:lnTo>
                    <a:pt x="173410" y="58291"/>
                  </a:lnTo>
                  <a:lnTo>
                    <a:pt x="167679" y="104021"/>
                  </a:lnTo>
                  <a:lnTo>
                    <a:pt x="167894" y="114333"/>
                  </a:lnTo>
                  <a:lnTo>
                    <a:pt x="176491" y="157560"/>
                  </a:lnTo>
                  <a:lnTo>
                    <a:pt x="203977" y="179960"/>
                  </a:lnTo>
                  <a:lnTo>
                    <a:pt x="254340" y="179960"/>
                  </a:lnTo>
                  <a:lnTo>
                    <a:pt x="252371" y="182270"/>
                  </a:lnTo>
                  <a:lnTo>
                    <a:pt x="216426" y="199800"/>
                  </a:lnTo>
                  <a:lnTo>
                    <a:pt x="209517" y="200162"/>
                  </a:lnTo>
                  <a:close/>
                </a:path>
                <a:path w="635000" h="200660">
                  <a:moveTo>
                    <a:pt x="254340" y="179960"/>
                  </a:moveTo>
                  <a:lnTo>
                    <a:pt x="215057" y="179960"/>
                  </a:lnTo>
                  <a:lnTo>
                    <a:pt x="220358" y="178694"/>
                  </a:lnTo>
                  <a:lnTo>
                    <a:pt x="230484" y="173632"/>
                  </a:lnTo>
                  <a:lnTo>
                    <a:pt x="249564" y="132350"/>
                  </a:lnTo>
                  <a:lnTo>
                    <a:pt x="251498" y="104021"/>
                  </a:lnTo>
                  <a:lnTo>
                    <a:pt x="251283" y="93709"/>
                  </a:lnTo>
                  <a:lnTo>
                    <a:pt x="242686" y="50482"/>
                  </a:lnTo>
                  <a:lnTo>
                    <a:pt x="215057" y="27939"/>
                  </a:lnTo>
                  <a:lnTo>
                    <a:pt x="254294" y="27939"/>
                  </a:lnTo>
                  <a:lnTo>
                    <a:pt x="273528" y="70722"/>
                  </a:lnTo>
                  <a:lnTo>
                    <a:pt x="276429" y="104021"/>
                  </a:lnTo>
                  <a:lnTo>
                    <a:pt x="276107" y="115936"/>
                  </a:lnTo>
                  <a:lnTo>
                    <a:pt x="268450" y="155459"/>
                  </a:lnTo>
                  <a:lnTo>
                    <a:pt x="257086" y="176736"/>
                  </a:lnTo>
                  <a:lnTo>
                    <a:pt x="254340" y="179960"/>
                  </a:lnTo>
                  <a:close/>
                </a:path>
                <a:path w="635000" h="200660">
                  <a:moveTo>
                    <a:pt x="322808" y="71759"/>
                  </a:moveTo>
                  <a:lnTo>
                    <a:pt x="318509" y="70517"/>
                  </a:lnTo>
                  <a:lnTo>
                    <a:pt x="317004" y="69586"/>
                  </a:lnTo>
                  <a:lnTo>
                    <a:pt x="316144" y="68344"/>
                  </a:lnTo>
                  <a:lnTo>
                    <a:pt x="308553" y="57885"/>
                  </a:lnTo>
                  <a:lnTo>
                    <a:pt x="363428" y="9313"/>
                  </a:lnTo>
                  <a:lnTo>
                    <a:pt x="382913" y="9313"/>
                  </a:lnTo>
                  <a:lnTo>
                    <a:pt x="382913" y="41121"/>
                  </a:lnTo>
                  <a:lnTo>
                    <a:pt x="359273" y="41121"/>
                  </a:lnTo>
                  <a:lnTo>
                    <a:pt x="327321" y="69204"/>
                  </a:lnTo>
                  <a:lnTo>
                    <a:pt x="325029" y="71114"/>
                  </a:lnTo>
                  <a:lnTo>
                    <a:pt x="322808" y="71759"/>
                  </a:lnTo>
                  <a:close/>
                </a:path>
                <a:path w="635000" h="200660">
                  <a:moveTo>
                    <a:pt x="382913" y="179817"/>
                  </a:moveTo>
                  <a:lnTo>
                    <a:pt x="358842" y="179817"/>
                  </a:lnTo>
                  <a:lnTo>
                    <a:pt x="358842" y="49001"/>
                  </a:lnTo>
                  <a:lnTo>
                    <a:pt x="358986" y="45133"/>
                  </a:lnTo>
                  <a:lnTo>
                    <a:pt x="359273" y="41121"/>
                  </a:lnTo>
                  <a:lnTo>
                    <a:pt x="382913" y="41121"/>
                  </a:lnTo>
                  <a:lnTo>
                    <a:pt x="382913" y="179817"/>
                  </a:lnTo>
                  <a:close/>
                </a:path>
                <a:path w="635000" h="200660">
                  <a:moveTo>
                    <a:pt x="418733" y="198157"/>
                  </a:moveTo>
                  <a:lnTo>
                    <a:pt x="319727" y="198157"/>
                  </a:lnTo>
                  <a:lnTo>
                    <a:pt x="319727" y="179817"/>
                  </a:lnTo>
                  <a:lnTo>
                    <a:pt x="418733" y="179817"/>
                  </a:lnTo>
                  <a:lnTo>
                    <a:pt x="418733" y="198157"/>
                  </a:lnTo>
                  <a:close/>
                </a:path>
                <a:path w="635000" h="200660">
                  <a:moveTo>
                    <a:pt x="506606" y="200306"/>
                  </a:moveTo>
                  <a:lnTo>
                    <a:pt x="466965" y="187769"/>
                  </a:lnTo>
                  <a:lnTo>
                    <a:pt x="447310" y="154093"/>
                  </a:lnTo>
                  <a:lnTo>
                    <a:pt x="444927" y="131054"/>
                  </a:lnTo>
                  <a:lnTo>
                    <a:pt x="445167" y="126325"/>
                  </a:lnTo>
                  <a:lnTo>
                    <a:pt x="457120" y="89693"/>
                  </a:lnTo>
                  <a:lnTo>
                    <a:pt x="513197" y="6017"/>
                  </a:lnTo>
                  <a:lnTo>
                    <a:pt x="523608" y="0"/>
                  </a:lnTo>
                  <a:lnTo>
                    <a:pt x="549017" y="0"/>
                  </a:lnTo>
                  <a:lnTo>
                    <a:pt x="494284" y="74075"/>
                  </a:lnTo>
                  <a:lnTo>
                    <a:pt x="491441" y="78016"/>
                  </a:lnTo>
                  <a:lnTo>
                    <a:pt x="488671" y="81741"/>
                  </a:lnTo>
                  <a:lnTo>
                    <a:pt x="487359" y="83580"/>
                  </a:lnTo>
                  <a:lnTo>
                    <a:pt x="486118" y="85395"/>
                  </a:lnTo>
                  <a:lnTo>
                    <a:pt x="546647" y="85395"/>
                  </a:lnTo>
                  <a:lnTo>
                    <a:pt x="548946" y="86899"/>
                  </a:lnTo>
                  <a:lnTo>
                    <a:pt x="557901" y="95854"/>
                  </a:lnTo>
                  <a:lnTo>
                    <a:pt x="501497" y="95854"/>
                  </a:lnTo>
                  <a:lnTo>
                    <a:pt x="496218" y="96977"/>
                  </a:lnTo>
                  <a:lnTo>
                    <a:pt x="470093" y="126325"/>
                  </a:lnTo>
                  <a:lnTo>
                    <a:pt x="469251" y="143567"/>
                  </a:lnTo>
                  <a:lnTo>
                    <a:pt x="469997" y="148850"/>
                  </a:lnTo>
                  <a:lnTo>
                    <a:pt x="495000" y="178479"/>
                  </a:lnTo>
                  <a:lnTo>
                    <a:pt x="500253" y="179530"/>
                  </a:lnTo>
                  <a:lnTo>
                    <a:pt x="554589" y="179530"/>
                  </a:lnTo>
                  <a:lnTo>
                    <a:pt x="546939" y="187506"/>
                  </a:lnTo>
                  <a:lnTo>
                    <a:pt x="513542" y="199997"/>
                  </a:lnTo>
                  <a:lnTo>
                    <a:pt x="506606" y="200306"/>
                  </a:lnTo>
                  <a:close/>
                </a:path>
                <a:path w="635000" h="200660">
                  <a:moveTo>
                    <a:pt x="546647" y="85395"/>
                  </a:moveTo>
                  <a:lnTo>
                    <a:pt x="486118" y="85395"/>
                  </a:lnTo>
                  <a:lnTo>
                    <a:pt x="490223" y="82625"/>
                  </a:lnTo>
                  <a:lnTo>
                    <a:pt x="494763" y="80475"/>
                  </a:lnTo>
                  <a:lnTo>
                    <a:pt x="504696" y="77419"/>
                  </a:lnTo>
                  <a:lnTo>
                    <a:pt x="510045" y="76654"/>
                  </a:lnTo>
                  <a:lnTo>
                    <a:pt x="523036" y="76654"/>
                  </a:lnTo>
                  <a:lnTo>
                    <a:pt x="529961" y="77944"/>
                  </a:lnTo>
                  <a:lnTo>
                    <a:pt x="543142" y="83102"/>
                  </a:lnTo>
                  <a:lnTo>
                    <a:pt x="546647" y="85395"/>
                  </a:lnTo>
                  <a:close/>
                </a:path>
                <a:path w="635000" h="200660">
                  <a:moveTo>
                    <a:pt x="554589" y="179530"/>
                  </a:moveTo>
                  <a:lnTo>
                    <a:pt x="512002" y="179530"/>
                  </a:lnTo>
                  <a:lnTo>
                    <a:pt x="517305" y="178455"/>
                  </a:lnTo>
                  <a:lnTo>
                    <a:pt x="526856" y="174157"/>
                  </a:lnTo>
                  <a:lnTo>
                    <a:pt x="545005" y="143567"/>
                  </a:lnTo>
                  <a:lnTo>
                    <a:pt x="545005" y="131054"/>
                  </a:lnTo>
                  <a:lnTo>
                    <a:pt x="518091" y="96809"/>
                  </a:lnTo>
                  <a:lnTo>
                    <a:pt x="512959" y="95854"/>
                  </a:lnTo>
                  <a:lnTo>
                    <a:pt x="557901" y="95854"/>
                  </a:lnTo>
                  <a:lnTo>
                    <a:pt x="570098" y="132534"/>
                  </a:lnTo>
                  <a:lnTo>
                    <a:pt x="570167" y="136976"/>
                  </a:lnTo>
                  <a:lnTo>
                    <a:pt x="569932" y="142380"/>
                  </a:lnTo>
                  <a:lnTo>
                    <a:pt x="558116" y="175853"/>
                  </a:lnTo>
                  <a:lnTo>
                    <a:pt x="554589" y="179530"/>
                  </a:lnTo>
                  <a:close/>
                </a:path>
                <a:path w="635000" h="200660">
                  <a:moveTo>
                    <a:pt x="619219" y="200449"/>
                  </a:moveTo>
                  <a:lnTo>
                    <a:pt x="614442" y="200449"/>
                  </a:lnTo>
                  <a:lnTo>
                    <a:pt x="612197" y="199971"/>
                  </a:lnTo>
                  <a:lnTo>
                    <a:pt x="599350" y="185214"/>
                  </a:lnTo>
                  <a:lnTo>
                    <a:pt x="599350" y="180342"/>
                  </a:lnTo>
                  <a:lnTo>
                    <a:pt x="614442" y="164916"/>
                  </a:lnTo>
                  <a:lnTo>
                    <a:pt x="619219" y="164916"/>
                  </a:lnTo>
                  <a:lnTo>
                    <a:pt x="634739" y="180342"/>
                  </a:lnTo>
                  <a:lnTo>
                    <a:pt x="634739" y="185214"/>
                  </a:lnTo>
                  <a:lnTo>
                    <a:pt x="619219" y="200449"/>
                  </a:lnTo>
                  <a:close/>
                </a:path>
              </a:pathLst>
            </a:custGeom>
            <a:solidFill>
              <a:srgbClr val="000000"/>
            </a:solidFill>
          </p:spPr>
          <p:txBody>
            <a:bodyPr wrap="square" lIns="0" tIns="0" rIns="0" bIns="0" rtlCol="0"/>
            <a:lstStyle/>
            <a:p>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 Ghaziabad, cyber crime cases up by 90 times in 4 years | Ghaziabad News  - Times of India"/>
          <p:cNvPicPr>
            <a:picLocks noChangeAspect="1" noChangeArrowheads="1"/>
          </p:cNvPicPr>
          <p:nvPr/>
        </p:nvPicPr>
        <p:blipFill>
          <a:blip r:embed="rId2" cstate="print"/>
          <a:srcRect/>
          <a:stretch>
            <a:fillRect/>
          </a:stretch>
        </p:blipFill>
        <p:spPr bwMode="auto">
          <a:xfrm>
            <a:off x="228600" y="1066800"/>
            <a:ext cx="9477950" cy="44958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descr="Top 20 Countries Found to Have the Most Cybercrime"/>
          <p:cNvPicPr>
            <a:picLocks noChangeAspect="1" noChangeArrowheads="1"/>
          </p:cNvPicPr>
          <p:nvPr/>
        </p:nvPicPr>
        <p:blipFill>
          <a:blip r:embed="rId2" cstate="print"/>
          <a:srcRect/>
          <a:stretch>
            <a:fillRect/>
          </a:stretch>
        </p:blipFill>
        <p:spPr bwMode="auto">
          <a:xfrm>
            <a:off x="762000" y="533400"/>
            <a:ext cx="8458200" cy="6882139"/>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yber Crimes in India Spiked Nearly Nine Times Since 2013, UP Topped Chart  in 2020: Data"/>
          <p:cNvPicPr>
            <a:picLocks noChangeAspect="1" noChangeArrowheads="1"/>
          </p:cNvPicPr>
          <p:nvPr/>
        </p:nvPicPr>
        <p:blipFill>
          <a:blip r:embed="rId2" cstate="print"/>
          <a:srcRect/>
          <a:stretch>
            <a:fillRect/>
          </a:stretch>
        </p:blipFill>
        <p:spPr bwMode="auto">
          <a:xfrm>
            <a:off x="160152" y="914400"/>
            <a:ext cx="9745848" cy="50292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1434" y="2154356"/>
            <a:ext cx="8765535" cy="4535571"/>
          </a:xfrm>
          <a:prstGeom prst="rect">
            <a:avLst/>
          </a:prstGeom>
        </p:spPr>
      </p:pic>
      <p:pic>
        <p:nvPicPr>
          <p:cNvPr id="3" name="object 3"/>
          <p:cNvPicPr/>
          <p:nvPr/>
        </p:nvPicPr>
        <p:blipFill>
          <a:blip r:embed="rId3" cstate="print"/>
          <a:stretch>
            <a:fillRect/>
          </a:stretch>
        </p:blipFill>
        <p:spPr>
          <a:xfrm>
            <a:off x="792823" y="1691666"/>
            <a:ext cx="6216601" cy="349539"/>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2823" y="1691666"/>
            <a:ext cx="4899025" cy="349885"/>
          </a:xfrm>
          <a:custGeom>
            <a:avLst/>
            <a:gdLst/>
            <a:ahLst/>
            <a:cxnLst/>
            <a:rect l="l" t="t" r="r" b="b"/>
            <a:pathLst>
              <a:path w="4899025" h="349885">
                <a:moveTo>
                  <a:pt x="164502" y="349539"/>
                </a:moveTo>
                <a:lnTo>
                  <a:pt x="96129" y="337833"/>
                </a:lnTo>
                <a:lnTo>
                  <a:pt x="44002" y="302716"/>
                </a:lnTo>
                <a:lnTo>
                  <a:pt x="11000" y="247345"/>
                </a:lnTo>
                <a:lnTo>
                  <a:pt x="0" y="174882"/>
                </a:lnTo>
                <a:lnTo>
                  <a:pt x="2750" y="136415"/>
                </a:lnTo>
                <a:lnTo>
                  <a:pt x="24751" y="72385"/>
                </a:lnTo>
                <a:lnTo>
                  <a:pt x="68035" y="26338"/>
                </a:lnTo>
                <a:lnTo>
                  <a:pt x="128284" y="2926"/>
                </a:lnTo>
                <a:lnTo>
                  <a:pt x="164502" y="0"/>
                </a:lnTo>
                <a:lnTo>
                  <a:pt x="179402" y="500"/>
                </a:lnTo>
                <a:lnTo>
                  <a:pt x="221480" y="8010"/>
                </a:lnTo>
                <a:lnTo>
                  <a:pt x="259749" y="24532"/>
                </a:lnTo>
                <a:lnTo>
                  <a:pt x="271688" y="32042"/>
                </a:lnTo>
                <a:lnTo>
                  <a:pt x="271688" y="37458"/>
                </a:lnTo>
                <a:lnTo>
                  <a:pt x="167210" y="37458"/>
                </a:lnTo>
                <a:lnTo>
                  <a:pt x="140018" y="39666"/>
                </a:lnTo>
                <a:lnTo>
                  <a:pt x="95790" y="57323"/>
                </a:lnTo>
                <a:lnTo>
                  <a:pt x="65327" y="92398"/>
                </a:lnTo>
                <a:lnTo>
                  <a:pt x="49982" y="143452"/>
                </a:lnTo>
                <a:lnTo>
                  <a:pt x="48064" y="174882"/>
                </a:lnTo>
                <a:lnTo>
                  <a:pt x="49982" y="206213"/>
                </a:lnTo>
                <a:lnTo>
                  <a:pt x="65327" y="257154"/>
                </a:lnTo>
                <a:lnTo>
                  <a:pt x="95790" y="292215"/>
                </a:lnTo>
                <a:lnTo>
                  <a:pt x="140018" y="309873"/>
                </a:lnTo>
                <a:lnTo>
                  <a:pt x="167210" y="312080"/>
                </a:lnTo>
                <a:lnTo>
                  <a:pt x="271688" y="312080"/>
                </a:lnTo>
                <a:lnTo>
                  <a:pt x="271688" y="317045"/>
                </a:lnTo>
                <a:lnTo>
                  <a:pt x="234222" y="336846"/>
                </a:lnTo>
                <a:lnTo>
                  <a:pt x="193527" y="347508"/>
                </a:lnTo>
                <a:lnTo>
                  <a:pt x="179205" y="349031"/>
                </a:lnTo>
                <a:lnTo>
                  <a:pt x="164502" y="349539"/>
                </a:lnTo>
                <a:close/>
              </a:path>
              <a:path w="4899025" h="349885">
                <a:moveTo>
                  <a:pt x="271688" y="80107"/>
                </a:moveTo>
                <a:lnTo>
                  <a:pt x="235449" y="54044"/>
                </a:lnTo>
                <a:lnTo>
                  <a:pt x="195727" y="40110"/>
                </a:lnTo>
                <a:lnTo>
                  <a:pt x="167210" y="37458"/>
                </a:lnTo>
                <a:lnTo>
                  <a:pt x="271688" y="37458"/>
                </a:lnTo>
                <a:lnTo>
                  <a:pt x="271688" y="80107"/>
                </a:lnTo>
                <a:close/>
              </a:path>
              <a:path w="4899025" h="349885">
                <a:moveTo>
                  <a:pt x="271688" y="312080"/>
                </a:moveTo>
                <a:lnTo>
                  <a:pt x="167210" y="312080"/>
                </a:lnTo>
                <a:lnTo>
                  <a:pt x="181673" y="311417"/>
                </a:lnTo>
                <a:lnTo>
                  <a:pt x="195727" y="309429"/>
                </a:lnTo>
                <a:lnTo>
                  <a:pt x="235449" y="295495"/>
                </a:lnTo>
                <a:lnTo>
                  <a:pt x="271688" y="269431"/>
                </a:lnTo>
                <a:lnTo>
                  <a:pt x="271688" y="312080"/>
                </a:lnTo>
                <a:close/>
              </a:path>
              <a:path w="4899025" h="349885">
                <a:moveTo>
                  <a:pt x="460674" y="342995"/>
                </a:moveTo>
                <a:lnTo>
                  <a:pt x="414867" y="342995"/>
                </a:lnTo>
                <a:lnTo>
                  <a:pt x="414867" y="182554"/>
                </a:lnTo>
                <a:lnTo>
                  <a:pt x="295721" y="6092"/>
                </a:lnTo>
                <a:lnTo>
                  <a:pt x="344688" y="6092"/>
                </a:lnTo>
                <a:lnTo>
                  <a:pt x="438108" y="144644"/>
                </a:lnTo>
                <a:lnTo>
                  <a:pt x="486271" y="144644"/>
                </a:lnTo>
                <a:lnTo>
                  <a:pt x="460674" y="182554"/>
                </a:lnTo>
                <a:lnTo>
                  <a:pt x="460674" y="342995"/>
                </a:lnTo>
                <a:close/>
              </a:path>
              <a:path w="4899025" h="349885">
                <a:moveTo>
                  <a:pt x="486271" y="144644"/>
                </a:moveTo>
                <a:lnTo>
                  <a:pt x="438108" y="144644"/>
                </a:lnTo>
                <a:lnTo>
                  <a:pt x="530855" y="6092"/>
                </a:lnTo>
                <a:lnTo>
                  <a:pt x="579819" y="6092"/>
                </a:lnTo>
                <a:lnTo>
                  <a:pt x="486271" y="144644"/>
                </a:lnTo>
                <a:close/>
              </a:path>
              <a:path w="4899025" h="349885">
                <a:moveTo>
                  <a:pt x="745298" y="342995"/>
                </a:moveTo>
                <a:lnTo>
                  <a:pt x="624346" y="342995"/>
                </a:lnTo>
                <a:lnTo>
                  <a:pt x="624346" y="6092"/>
                </a:lnTo>
                <a:lnTo>
                  <a:pt x="740787" y="6092"/>
                </a:lnTo>
                <a:lnTo>
                  <a:pt x="765354" y="7446"/>
                </a:lnTo>
                <a:lnTo>
                  <a:pt x="805522" y="18278"/>
                </a:lnTo>
                <a:lnTo>
                  <a:pt x="835824" y="43551"/>
                </a:lnTo>
                <a:lnTo>
                  <a:pt x="669932" y="43551"/>
                </a:lnTo>
                <a:lnTo>
                  <a:pt x="669932" y="145096"/>
                </a:lnTo>
                <a:lnTo>
                  <a:pt x="828508" y="145096"/>
                </a:lnTo>
                <a:lnTo>
                  <a:pt x="826817" y="146830"/>
                </a:lnTo>
                <a:lnTo>
                  <a:pt x="817058" y="153388"/>
                </a:lnTo>
                <a:lnTo>
                  <a:pt x="805605" y="158226"/>
                </a:lnTo>
                <a:lnTo>
                  <a:pt x="792459" y="161343"/>
                </a:lnTo>
                <a:lnTo>
                  <a:pt x="808335" y="165934"/>
                </a:lnTo>
                <a:lnTo>
                  <a:pt x="822333" y="172485"/>
                </a:lnTo>
                <a:lnTo>
                  <a:pt x="834455" y="180996"/>
                </a:lnTo>
                <a:lnTo>
                  <a:pt x="835538" y="182103"/>
                </a:lnTo>
                <a:lnTo>
                  <a:pt x="669932" y="182103"/>
                </a:lnTo>
                <a:lnTo>
                  <a:pt x="669932" y="305536"/>
                </a:lnTo>
                <a:lnTo>
                  <a:pt x="845343" y="305536"/>
                </a:lnTo>
                <a:lnTo>
                  <a:pt x="832628" y="318398"/>
                </a:lnTo>
                <a:lnTo>
                  <a:pt x="815662" y="329159"/>
                </a:lnTo>
                <a:lnTo>
                  <a:pt x="795452" y="336846"/>
                </a:lnTo>
                <a:lnTo>
                  <a:pt x="771997" y="341458"/>
                </a:lnTo>
                <a:lnTo>
                  <a:pt x="745298" y="342995"/>
                </a:lnTo>
                <a:close/>
              </a:path>
              <a:path w="4899025" h="349885">
                <a:moveTo>
                  <a:pt x="828508" y="145096"/>
                </a:moveTo>
                <a:lnTo>
                  <a:pt x="737400" y="145096"/>
                </a:lnTo>
                <a:lnTo>
                  <a:pt x="753034" y="144313"/>
                </a:lnTo>
                <a:lnTo>
                  <a:pt x="766539" y="141965"/>
                </a:lnTo>
                <a:lnTo>
                  <a:pt x="799428" y="116748"/>
                </a:lnTo>
                <a:lnTo>
                  <a:pt x="803518" y="94323"/>
                </a:lnTo>
                <a:lnTo>
                  <a:pt x="802496" y="82378"/>
                </a:lnTo>
                <a:lnTo>
                  <a:pt x="777914" y="50659"/>
                </a:lnTo>
                <a:lnTo>
                  <a:pt x="737400" y="43551"/>
                </a:lnTo>
                <a:lnTo>
                  <a:pt x="835824" y="43551"/>
                </a:lnTo>
                <a:lnTo>
                  <a:pt x="842275" y="53988"/>
                </a:lnTo>
                <a:lnTo>
                  <a:pt x="847563" y="70531"/>
                </a:lnTo>
                <a:lnTo>
                  <a:pt x="849326" y="89359"/>
                </a:lnTo>
                <a:lnTo>
                  <a:pt x="848423" y="104027"/>
                </a:lnTo>
                <a:lnTo>
                  <a:pt x="845715" y="117114"/>
                </a:lnTo>
                <a:lnTo>
                  <a:pt x="841201" y="128623"/>
                </a:lnTo>
                <a:lnTo>
                  <a:pt x="834884" y="138552"/>
                </a:lnTo>
                <a:lnTo>
                  <a:pt x="828508" y="145096"/>
                </a:lnTo>
                <a:close/>
              </a:path>
              <a:path w="4899025" h="349885">
                <a:moveTo>
                  <a:pt x="845343" y="305536"/>
                </a:moveTo>
                <a:lnTo>
                  <a:pt x="743042" y="305536"/>
                </a:lnTo>
                <a:lnTo>
                  <a:pt x="760242" y="304584"/>
                </a:lnTo>
                <a:lnTo>
                  <a:pt x="775058" y="301728"/>
                </a:lnTo>
                <a:lnTo>
                  <a:pt x="810823" y="271039"/>
                </a:lnTo>
                <a:lnTo>
                  <a:pt x="815252" y="243707"/>
                </a:lnTo>
                <a:lnTo>
                  <a:pt x="814145" y="228947"/>
                </a:lnTo>
                <a:lnTo>
                  <a:pt x="787490" y="190544"/>
                </a:lnTo>
                <a:lnTo>
                  <a:pt x="743042" y="182103"/>
                </a:lnTo>
                <a:lnTo>
                  <a:pt x="835538" y="182103"/>
                </a:lnTo>
                <a:lnTo>
                  <a:pt x="858662" y="217221"/>
                </a:lnTo>
                <a:lnTo>
                  <a:pt x="863315" y="248671"/>
                </a:lnTo>
                <a:lnTo>
                  <a:pt x="861397" y="269953"/>
                </a:lnTo>
                <a:lnTo>
                  <a:pt x="855644" y="288669"/>
                </a:lnTo>
                <a:lnTo>
                  <a:pt x="846054" y="304817"/>
                </a:lnTo>
                <a:lnTo>
                  <a:pt x="845343" y="305536"/>
                </a:lnTo>
                <a:close/>
              </a:path>
              <a:path w="4899025" h="349885">
                <a:moveTo>
                  <a:pt x="1158456" y="342995"/>
                </a:moveTo>
                <a:lnTo>
                  <a:pt x="941375" y="342995"/>
                </a:lnTo>
                <a:lnTo>
                  <a:pt x="941375" y="6092"/>
                </a:lnTo>
                <a:lnTo>
                  <a:pt x="1154394" y="6092"/>
                </a:lnTo>
                <a:lnTo>
                  <a:pt x="1154394" y="44454"/>
                </a:lnTo>
                <a:lnTo>
                  <a:pt x="986960" y="44454"/>
                </a:lnTo>
                <a:lnTo>
                  <a:pt x="986960" y="144193"/>
                </a:lnTo>
                <a:lnTo>
                  <a:pt x="1147402" y="144193"/>
                </a:lnTo>
                <a:lnTo>
                  <a:pt x="1147402" y="182554"/>
                </a:lnTo>
                <a:lnTo>
                  <a:pt x="986960" y="182554"/>
                </a:lnTo>
                <a:lnTo>
                  <a:pt x="986960" y="304633"/>
                </a:lnTo>
                <a:lnTo>
                  <a:pt x="1158456" y="304633"/>
                </a:lnTo>
                <a:lnTo>
                  <a:pt x="1158456" y="342995"/>
                </a:lnTo>
                <a:close/>
              </a:path>
              <a:path w="4899025" h="349885">
                <a:moveTo>
                  <a:pt x="1279033" y="342995"/>
                </a:moveTo>
                <a:lnTo>
                  <a:pt x="1233448" y="342995"/>
                </a:lnTo>
                <a:lnTo>
                  <a:pt x="1233448" y="6092"/>
                </a:lnTo>
                <a:lnTo>
                  <a:pt x="1336348" y="6092"/>
                </a:lnTo>
                <a:lnTo>
                  <a:pt x="1363398" y="7601"/>
                </a:lnTo>
                <a:lnTo>
                  <a:pt x="1386782" y="12129"/>
                </a:lnTo>
                <a:lnTo>
                  <a:pt x="1406498" y="19674"/>
                </a:lnTo>
                <a:lnTo>
                  <a:pt x="1422547" y="30237"/>
                </a:lnTo>
                <a:lnTo>
                  <a:pt x="1434716" y="43551"/>
                </a:lnTo>
                <a:lnTo>
                  <a:pt x="1279033" y="43551"/>
                </a:lnTo>
                <a:lnTo>
                  <a:pt x="1279033" y="163148"/>
                </a:lnTo>
                <a:lnTo>
                  <a:pt x="1430068" y="163148"/>
                </a:lnTo>
                <a:lnTo>
                  <a:pt x="1427972" y="165616"/>
                </a:lnTo>
                <a:lnTo>
                  <a:pt x="1418064" y="173697"/>
                </a:lnTo>
                <a:lnTo>
                  <a:pt x="1406478" y="180171"/>
                </a:lnTo>
                <a:lnTo>
                  <a:pt x="1393215" y="185037"/>
                </a:lnTo>
                <a:lnTo>
                  <a:pt x="1400499" y="188224"/>
                </a:lnTo>
                <a:lnTo>
                  <a:pt x="1407685" y="192822"/>
                </a:lnTo>
                <a:lnTo>
                  <a:pt x="1414773" y="198830"/>
                </a:lnTo>
                <a:lnTo>
                  <a:pt x="1416447" y="200607"/>
                </a:lnTo>
                <a:lnTo>
                  <a:pt x="1279033" y="200607"/>
                </a:lnTo>
                <a:lnTo>
                  <a:pt x="1279033" y="342995"/>
                </a:lnTo>
                <a:close/>
              </a:path>
              <a:path w="4899025" h="349885">
                <a:moveTo>
                  <a:pt x="1430068" y="163148"/>
                </a:moveTo>
                <a:lnTo>
                  <a:pt x="1336348" y="163148"/>
                </a:lnTo>
                <a:lnTo>
                  <a:pt x="1351814" y="162196"/>
                </a:lnTo>
                <a:lnTo>
                  <a:pt x="1365262" y="159340"/>
                </a:lnTo>
                <a:lnTo>
                  <a:pt x="1398713" y="129102"/>
                </a:lnTo>
                <a:lnTo>
                  <a:pt x="1402915" y="103124"/>
                </a:lnTo>
                <a:lnTo>
                  <a:pt x="1401865" y="89253"/>
                </a:lnTo>
                <a:lnTo>
                  <a:pt x="1376693" y="51992"/>
                </a:lnTo>
                <a:lnTo>
                  <a:pt x="1336348" y="43551"/>
                </a:lnTo>
                <a:lnTo>
                  <a:pt x="1434716" y="43551"/>
                </a:lnTo>
                <a:lnTo>
                  <a:pt x="1434987" y="43847"/>
                </a:lnTo>
                <a:lnTo>
                  <a:pt x="1443873" y="60532"/>
                </a:lnTo>
                <a:lnTo>
                  <a:pt x="1449205" y="80291"/>
                </a:lnTo>
                <a:lnTo>
                  <a:pt x="1450982" y="103124"/>
                </a:lnTo>
                <a:lnTo>
                  <a:pt x="1450058" y="118355"/>
                </a:lnTo>
                <a:lnTo>
                  <a:pt x="1447287" y="132233"/>
                </a:lnTo>
                <a:lnTo>
                  <a:pt x="1442669" y="144757"/>
                </a:lnTo>
                <a:lnTo>
                  <a:pt x="1436203" y="155927"/>
                </a:lnTo>
                <a:lnTo>
                  <a:pt x="1430068" y="163148"/>
                </a:lnTo>
                <a:close/>
              </a:path>
              <a:path w="4899025" h="349885">
                <a:moveTo>
                  <a:pt x="1495888" y="342995"/>
                </a:moveTo>
                <a:lnTo>
                  <a:pt x="1446920" y="342995"/>
                </a:lnTo>
                <a:lnTo>
                  <a:pt x="1403821" y="256569"/>
                </a:lnTo>
                <a:lnTo>
                  <a:pt x="1395534" y="241069"/>
                </a:lnTo>
                <a:lnTo>
                  <a:pt x="1362883" y="206826"/>
                </a:lnTo>
                <a:lnTo>
                  <a:pt x="1328677" y="200607"/>
                </a:lnTo>
                <a:lnTo>
                  <a:pt x="1416447" y="200607"/>
                </a:lnTo>
                <a:lnTo>
                  <a:pt x="1442640" y="237473"/>
                </a:lnTo>
                <a:lnTo>
                  <a:pt x="1449628" y="250928"/>
                </a:lnTo>
                <a:lnTo>
                  <a:pt x="1495888" y="342995"/>
                </a:lnTo>
                <a:close/>
              </a:path>
              <a:path w="4899025" h="349885">
                <a:moveTo>
                  <a:pt x="1911695" y="342995"/>
                </a:moveTo>
                <a:lnTo>
                  <a:pt x="1702059" y="342995"/>
                </a:lnTo>
                <a:lnTo>
                  <a:pt x="1702059" y="6092"/>
                </a:lnTo>
                <a:lnTo>
                  <a:pt x="1747644" y="6092"/>
                </a:lnTo>
                <a:lnTo>
                  <a:pt x="1747644" y="304633"/>
                </a:lnTo>
                <a:lnTo>
                  <a:pt x="1911695" y="304633"/>
                </a:lnTo>
                <a:lnTo>
                  <a:pt x="1911695" y="342995"/>
                </a:lnTo>
                <a:close/>
              </a:path>
              <a:path w="4899025" h="349885">
                <a:moveTo>
                  <a:pt x="1965793" y="342995"/>
                </a:moveTo>
                <a:lnTo>
                  <a:pt x="1917726" y="342995"/>
                </a:lnTo>
                <a:lnTo>
                  <a:pt x="2046349" y="6092"/>
                </a:lnTo>
                <a:lnTo>
                  <a:pt x="2098025" y="6092"/>
                </a:lnTo>
                <a:lnTo>
                  <a:pt x="2115139" y="50998"/>
                </a:lnTo>
                <a:lnTo>
                  <a:pt x="2072076" y="50998"/>
                </a:lnTo>
                <a:lnTo>
                  <a:pt x="2010246" y="218659"/>
                </a:lnTo>
                <a:lnTo>
                  <a:pt x="2179037" y="218659"/>
                </a:lnTo>
                <a:lnTo>
                  <a:pt x="2193484" y="256569"/>
                </a:lnTo>
                <a:lnTo>
                  <a:pt x="1996479" y="256569"/>
                </a:lnTo>
                <a:lnTo>
                  <a:pt x="1965793" y="342995"/>
                </a:lnTo>
                <a:close/>
              </a:path>
              <a:path w="4899025" h="349885">
                <a:moveTo>
                  <a:pt x="2179037" y="218659"/>
                </a:moveTo>
                <a:lnTo>
                  <a:pt x="2134128" y="218659"/>
                </a:lnTo>
                <a:lnTo>
                  <a:pt x="2072076" y="50998"/>
                </a:lnTo>
                <a:lnTo>
                  <a:pt x="2115139" y="50998"/>
                </a:lnTo>
                <a:lnTo>
                  <a:pt x="2179037" y="218659"/>
                </a:lnTo>
                <a:close/>
              </a:path>
              <a:path w="4899025" h="349885">
                <a:moveTo>
                  <a:pt x="2226422" y="342995"/>
                </a:moveTo>
                <a:lnTo>
                  <a:pt x="2179034" y="342995"/>
                </a:lnTo>
                <a:lnTo>
                  <a:pt x="2148348" y="256569"/>
                </a:lnTo>
                <a:lnTo>
                  <a:pt x="2193484" y="256569"/>
                </a:lnTo>
                <a:lnTo>
                  <a:pt x="2226422" y="342995"/>
                </a:lnTo>
                <a:close/>
              </a:path>
              <a:path w="4899025" h="349885">
                <a:moveTo>
                  <a:pt x="2387275" y="342995"/>
                </a:moveTo>
                <a:lnTo>
                  <a:pt x="2329960" y="342995"/>
                </a:lnTo>
                <a:lnTo>
                  <a:pt x="2245564" y="6092"/>
                </a:lnTo>
                <a:lnTo>
                  <a:pt x="2291598" y="6092"/>
                </a:lnTo>
                <a:lnTo>
                  <a:pt x="2362453" y="290869"/>
                </a:lnTo>
                <a:lnTo>
                  <a:pt x="2400066" y="290869"/>
                </a:lnTo>
                <a:lnTo>
                  <a:pt x="2387275" y="342995"/>
                </a:lnTo>
                <a:close/>
              </a:path>
              <a:path w="4899025" h="349885">
                <a:moveTo>
                  <a:pt x="2400066" y="290869"/>
                </a:moveTo>
                <a:lnTo>
                  <a:pt x="2362453" y="290869"/>
                </a:lnTo>
                <a:lnTo>
                  <a:pt x="2433082" y="6092"/>
                </a:lnTo>
                <a:lnTo>
                  <a:pt x="2484306" y="6092"/>
                </a:lnTo>
                <a:lnTo>
                  <a:pt x="2495366" y="50546"/>
                </a:lnTo>
                <a:lnTo>
                  <a:pt x="2459036" y="50546"/>
                </a:lnTo>
                <a:lnTo>
                  <a:pt x="2400066" y="290869"/>
                </a:lnTo>
                <a:close/>
              </a:path>
              <a:path w="4899025" h="349885">
                <a:moveTo>
                  <a:pt x="2600525" y="290869"/>
                </a:moveTo>
                <a:lnTo>
                  <a:pt x="2555161" y="290869"/>
                </a:lnTo>
                <a:lnTo>
                  <a:pt x="2625795" y="6092"/>
                </a:lnTo>
                <a:lnTo>
                  <a:pt x="2672051" y="6092"/>
                </a:lnTo>
                <a:lnTo>
                  <a:pt x="2600525" y="290869"/>
                </a:lnTo>
                <a:close/>
              </a:path>
              <a:path w="4899025" h="349885">
                <a:moveTo>
                  <a:pt x="2587433" y="342995"/>
                </a:moveTo>
                <a:lnTo>
                  <a:pt x="2530118" y="342995"/>
                </a:lnTo>
                <a:lnTo>
                  <a:pt x="2459036" y="50546"/>
                </a:lnTo>
                <a:lnTo>
                  <a:pt x="2495366" y="50546"/>
                </a:lnTo>
                <a:lnTo>
                  <a:pt x="2555161" y="290869"/>
                </a:lnTo>
                <a:lnTo>
                  <a:pt x="2600525" y="290869"/>
                </a:lnTo>
                <a:lnTo>
                  <a:pt x="2587433" y="342995"/>
                </a:lnTo>
                <a:close/>
              </a:path>
              <a:path w="4899025" h="349885">
                <a:moveTo>
                  <a:pt x="3017265" y="349539"/>
                </a:moveTo>
                <a:lnTo>
                  <a:pt x="2953320" y="337692"/>
                </a:lnTo>
                <a:lnTo>
                  <a:pt x="2903648" y="302151"/>
                </a:lnTo>
                <a:lnTo>
                  <a:pt x="2871746" y="246640"/>
                </a:lnTo>
                <a:lnTo>
                  <a:pt x="2861112" y="174882"/>
                </a:lnTo>
                <a:lnTo>
                  <a:pt x="2863771" y="136965"/>
                </a:lnTo>
                <a:lnTo>
                  <a:pt x="2885039" y="73274"/>
                </a:lnTo>
                <a:lnTo>
                  <a:pt x="2926700" y="26719"/>
                </a:lnTo>
                <a:lnTo>
                  <a:pt x="2983508" y="2968"/>
                </a:lnTo>
                <a:lnTo>
                  <a:pt x="3017265" y="0"/>
                </a:lnTo>
                <a:lnTo>
                  <a:pt x="3050917" y="2968"/>
                </a:lnTo>
                <a:lnTo>
                  <a:pt x="3081014" y="11875"/>
                </a:lnTo>
                <a:lnTo>
                  <a:pt x="3107556" y="26719"/>
                </a:lnTo>
                <a:lnTo>
                  <a:pt x="3118938" y="37007"/>
                </a:lnTo>
                <a:lnTo>
                  <a:pt x="3017265" y="37007"/>
                </a:lnTo>
                <a:lnTo>
                  <a:pt x="2993720" y="39320"/>
                </a:lnTo>
                <a:lnTo>
                  <a:pt x="2954287" y="57824"/>
                </a:lnTo>
                <a:lnTo>
                  <a:pt x="2925615" y="94196"/>
                </a:lnTo>
                <a:lnTo>
                  <a:pt x="2911006" y="144630"/>
                </a:lnTo>
                <a:lnTo>
                  <a:pt x="2909180" y="174882"/>
                </a:lnTo>
                <a:lnTo>
                  <a:pt x="2911006" y="205035"/>
                </a:lnTo>
                <a:lnTo>
                  <a:pt x="2925615" y="255356"/>
                </a:lnTo>
                <a:lnTo>
                  <a:pt x="2954287" y="291715"/>
                </a:lnTo>
                <a:lnTo>
                  <a:pt x="2993720" y="310218"/>
                </a:lnTo>
                <a:lnTo>
                  <a:pt x="3017265" y="312531"/>
                </a:lnTo>
                <a:lnTo>
                  <a:pt x="3118938" y="312531"/>
                </a:lnTo>
                <a:lnTo>
                  <a:pt x="3107556" y="322820"/>
                </a:lnTo>
                <a:lnTo>
                  <a:pt x="3081014" y="337664"/>
                </a:lnTo>
                <a:lnTo>
                  <a:pt x="3050917" y="346570"/>
                </a:lnTo>
                <a:lnTo>
                  <a:pt x="3017265" y="349539"/>
                </a:lnTo>
                <a:close/>
              </a:path>
              <a:path w="4899025" h="349885">
                <a:moveTo>
                  <a:pt x="3118938" y="312531"/>
                </a:moveTo>
                <a:lnTo>
                  <a:pt x="3017265" y="312531"/>
                </a:lnTo>
                <a:lnTo>
                  <a:pt x="3040798" y="310218"/>
                </a:lnTo>
                <a:lnTo>
                  <a:pt x="3061749" y="303280"/>
                </a:lnTo>
                <a:lnTo>
                  <a:pt x="3095908" y="275524"/>
                </a:lnTo>
                <a:lnTo>
                  <a:pt x="3117654" y="231860"/>
                </a:lnTo>
                <a:lnTo>
                  <a:pt x="3124902" y="174882"/>
                </a:lnTo>
                <a:lnTo>
                  <a:pt x="3123090" y="144630"/>
                </a:lnTo>
                <a:lnTo>
                  <a:pt x="3108593" y="94196"/>
                </a:lnTo>
                <a:lnTo>
                  <a:pt x="3080119" y="57824"/>
                </a:lnTo>
                <a:lnTo>
                  <a:pt x="3040798" y="39320"/>
                </a:lnTo>
                <a:lnTo>
                  <a:pt x="3017265" y="37007"/>
                </a:lnTo>
                <a:lnTo>
                  <a:pt x="3118938" y="37007"/>
                </a:lnTo>
                <a:lnTo>
                  <a:pt x="3149106" y="73274"/>
                </a:lnTo>
                <a:lnTo>
                  <a:pt x="3170318" y="136965"/>
                </a:lnTo>
                <a:lnTo>
                  <a:pt x="3172970" y="174882"/>
                </a:lnTo>
                <a:lnTo>
                  <a:pt x="3170318" y="212700"/>
                </a:lnTo>
                <a:lnTo>
                  <a:pt x="3162364" y="246499"/>
                </a:lnTo>
                <a:lnTo>
                  <a:pt x="3149106" y="276279"/>
                </a:lnTo>
                <a:lnTo>
                  <a:pt x="3130545" y="302039"/>
                </a:lnTo>
                <a:lnTo>
                  <a:pt x="3118938" y="312531"/>
                </a:lnTo>
                <a:close/>
              </a:path>
              <a:path w="4899025" h="349885">
                <a:moveTo>
                  <a:pt x="3289808" y="342995"/>
                </a:moveTo>
                <a:lnTo>
                  <a:pt x="3244223" y="342995"/>
                </a:lnTo>
                <a:lnTo>
                  <a:pt x="3244223" y="6092"/>
                </a:lnTo>
                <a:lnTo>
                  <a:pt x="3437836" y="6092"/>
                </a:lnTo>
                <a:lnTo>
                  <a:pt x="3437836" y="44454"/>
                </a:lnTo>
                <a:lnTo>
                  <a:pt x="3289808" y="44454"/>
                </a:lnTo>
                <a:lnTo>
                  <a:pt x="3289808" y="143742"/>
                </a:lnTo>
                <a:lnTo>
                  <a:pt x="3423395" y="143742"/>
                </a:lnTo>
                <a:lnTo>
                  <a:pt x="3423395" y="182103"/>
                </a:lnTo>
                <a:lnTo>
                  <a:pt x="3289808" y="182103"/>
                </a:lnTo>
                <a:lnTo>
                  <a:pt x="3289808" y="342995"/>
                </a:lnTo>
                <a:close/>
              </a:path>
              <a:path w="4899025" h="349885">
                <a:moveTo>
                  <a:pt x="3702962" y="342995"/>
                </a:moveTo>
                <a:lnTo>
                  <a:pt x="3657376" y="342995"/>
                </a:lnTo>
                <a:lnTo>
                  <a:pt x="3657376" y="6092"/>
                </a:lnTo>
                <a:lnTo>
                  <a:pt x="3702962" y="6092"/>
                </a:lnTo>
                <a:lnTo>
                  <a:pt x="3702962" y="342995"/>
                </a:lnTo>
                <a:close/>
              </a:path>
              <a:path w="4899025" h="349885">
                <a:moveTo>
                  <a:pt x="3838402" y="342995"/>
                </a:moveTo>
                <a:lnTo>
                  <a:pt x="3794170" y="342995"/>
                </a:lnTo>
                <a:lnTo>
                  <a:pt x="3794170" y="6092"/>
                </a:lnTo>
                <a:lnTo>
                  <a:pt x="3855552" y="6092"/>
                </a:lnTo>
                <a:lnTo>
                  <a:pt x="3884735" y="61152"/>
                </a:lnTo>
                <a:lnTo>
                  <a:pt x="3838402" y="61152"/>
                </a:lnTo>
                <a:lnTo>
                  <a:pt x="3838402" y="342995"/>
                </a:lnTo>
                <a:close/>
              </a:path>
              <a:path w="4899025" h="349885">
                <a:moveTo>
                  <a:pt x="4049161" y="287935"/>
                </a:moveTo>
                <a:lnTo>
                  <a:pt x="4004934" y="287935"/>
                </a:lnTo>
                <a:lnTo>
                  <a:pt x="4004934" y="6092"/>
                </a:lnTo>
                <a:lnTo>
                  <a:pt x="4049161" y="6092"/>
                </a:lnTo>
                <a:lnTo>
                  <a:pt x="4049161" y="287935"/>
                </a:lnTo>
                <a:close/>
              </a:path>
              <a:path w="4899025" h="349885">
                <a:moveTo>
                  <a:pt x="4049161" y="342995"/>
                </a:moveTo>
                <a:lnTo>
                  <a:pt x="3987784" y="342995"/>
                </a:lnTo>
                <a:lnTo>
                  <a:pt x="3838402" y="61152"/>
                </a:lnTo>
                <a:lnTo>
                  <a:pt x="3884735" y="61152"/>
                </a:lnTo>
                <a:lnTo>
                  <a:pt x="4004934" y="287935"/>
                </a:lnTo>
                <a:lnTo>
                  <a:pt x="4049161" y="287935"/>
                </a:lnTo>
                <a:lnTo>
                  <a:pt x="4049161" y="342995"/>
                </a:lnTo>
                <a:close/>
              </a:path>
              <a:path w="4899025" h="349885">
                <a:moveTo>
                  <a:pt x="4233500" y="342995"/>
                </a:moveTo>
                <a:lnTo>
                  <a:pt x="4139851" y="342995"/>
                </a:lnTo>
                <a:lnTo>
                  <a:pt x="4139851" y="6092"/>
                </a:lnTo>
                <a:lnTo>
                  <a:pt x="4233500" y="6092"/>
                </a:lnTo>
                <a:lnTo>
                  <a:pt x="4279210" y="8638"/>
                </a:lnTo>
                <a:lnTo>
                  <a:pt x="4318404" y="16275"/>
                </a:lnTo>
                <a:lnTo>
                  <a:pt x="4351082" y="29003"/>
                </a:lnTo>
                <a:lnTo>
                  <a:pt x="4372440" y="43551"/>
                </a:lnTo>
                <a:lnTo>
                  <a:pt x="4185437" y="43551"/>
                </a:lnTo>
                <a:lnTo>
                  <a:pt x="4185437" y="305536"/>
                </a:lnTo>
                <a:lnTo>
                  <a:pt x="4372048" y="305536"/>
                </a:lnTo>
                <a:lnTo>
                  <a:pt x="4350784" y="320020"/>
                </a:lnTo>
                <a:lnTo>
                  <a:pt x="4318121" y="332784"/>
                </a:lnTo>
                <a:lnTo>
                  <a:pt x="4279026" y="340442"/>
                </a:lnTo>
                <a:lnTo>
                  <a:pt x="4233500" y="342995"/>
                </a:lnTo>
                <a:close/>
              </a:path>
              <a:path w="4899025" h="349885">
                <a:moveTo>
                  <a:pt x="4372048" y="305536"/>
                </a:moveTo>
                <a:lnTo>
                  <a:pt x="4240496" y="305536"/>
                </a:lnTo>
                <a:lnTo>
                  <a:pt x="4273025" y="303562"/>
                </a:lnTo>
                <a:lnTo>
                  <a:pt x="4300886" y="297638"/>
                </a:lnTo>
                <a:lnTo>
                  <a:pt x="4342606" y="273945"/>
                </a:lnTo>
                <a:lnTo>
                  <a:pt x="4366890" y="233214"/>
                </a:lnTo>
                <a:lnTo>
                  <a:pt x="4374984" y="174205"/>
                </a:lnTo>
                <a:lnTo>
                  <a:pt x="4372961" y="142621"/>
                </a:lnTo>
                <a:lnTo>
                  <a:pt x="4356772" y="93033"/>
                </a:lnTo>
                <a:lnTo>
                  <a:pt x="4324080" y="61258"/>
                </a:lnTo>
                <a:lnTo>
                  <a:pt x="4273025" y="45519"/>
                </a:lnTo>
                <a:lnTo>
                  <a:pt x="4240496" y="43551"/>
                </a:lnTo>
                <a:lnTo>
                  <a:pt x="4372440" y="43551"/>
                </a:lnTo>
                <a:lnTo>
                  <a:pt x="4411599" y="99034"/>
                </a:lnTo>
                <a:lnTo>
                  <a:pt x="4423051" y="174205"/>
                </a:lnTo>
                <a:lnTo>
                  <a:pt x="4420174" y="214865"/>
                </a:lnTo>
                <a:lnTo>
                  <a:pt x="4411542" y="249743"/>
                </a:lnTo>
                <a:lnTo>
                  <a:pt x="4397156" y="278838"/>
                </a:lnTo>
                <a:lnTo>
                  <a:pt x="4377017" y="302151"/>
                </a:lnTo>
                <a:lnTo>
                  <a:pt x="4372048" y="305536"/>
                </a:lnTo>
                <a:close/>
              </a:path>
              <a:path w="4899025" h="349885">
                <a:moveTo>
                  <a:pt x="4541285" y="342995"/>
                </a:moveTo>
                <a:lnTo>
                  <a:pt x="4495704" y="342995"/>
                </a:lnTo>
                <a:lnTo>
                  <a:pt x="4495704" y="6092"/>
                </a:lnTo>
                <a:lnTo>
                  <a:pt x="4541285" y="6092"/>
                </a:lnTo>
                <a:lnTo>
                  <a:pt x="4541285" y="342995"/>
                </a:lnTo>
                <a:close/>
              </a:path>
              <a:path w="4899025" h="349885">
                <a:moveTo>
                  <a:pt x="4637882" y="342995"/>
                </a:moveTo>
                <a:lnTo>
                  <a:pt x="4589824" y="342995"/>
                </a:lnTo>
                <a:lnTo>
                  <a:pt x="4718433" y="6092"/>
                </a:lnTo>
                <a:lnTo>
                  <a:pt x="4770101" y="6092"/>
                </a:lnTo>
                <a:lnTo>
                  <a:pt x="4787219" y="50998"/>
                </a:lnTo>
                <a:lnTo>
                  <a:pt x="4744174" y="50998"/>
                </a:lnTo>
                <a:lnTo>
                  <a:pt x="4682340" y="218659"/>
                </a:lnTo>
                <a:lnTo>
                  <a:pt x="4851132" y="218659"/>
                </a:lnTo>
                <a:lnTo>
                  <a:pt x="4865584" y="256569"/>
                </a:lnTo>
                <a:lnTo>
                  <a:pt x="4668568" y="256569"/>
                </a:lnTo>
                <a:lnTo>
                  <a:pt x="4637882" y="342995"/>
                </a:lnTo>
                <a:close/>
              </a:path>
              <a:path w="4899025" h="349885">
                <a:moveTo>
                  <a:pt x="4851132" y="218659"/>
                </a:moveTo>
                <a:lnTo>
                  <a:pt x="4806240" y="218659"/>
                </a:lnTo>
                <a:lnTo>
                  <a:pt x="4744174" y="50998"/>
                </a:lnTo>
                <a:lnTo>
                  <a:pt x="4787219" y="50998"/>
                </a:lnTo>
                <a:lnTo>
                  <a:pt x="4851132" y="218659"/>
                </a:lnTo>
                <a:close/>
              </a:path>
              <a:path w="4899025" h="349885">
                <a:moveTo>
                  <a:pt x="4898530" y="342995"/>
                </a:moveTo>
                <a:lnTo>
                  <a:pt x="4851114" y="342995"/>
                </a:lnTo>
                <a:lnTo>
                  <a:pt x="4820428" y="256569"/>
                </a:lnTo>
                <a:lnTo>
                  <a:pt x="4865584" y="256569"/>
                </a:lnTo>
                <a:lnTo>
                  <a:pt x="4898530" y="342995"/>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77692" y="2670878"/>
            <a:ext cx="74128" cy="74128"/>
          </a:xfrm>
          <a:prstGeom prst="rect">
            <a:avLst/>
          </a:prstGeom>
        </p:spPr>
      </p:pic>
      <p:pic>
        <p:nvPicPr>
          <p:cNvPr id="4" name="object 4"/>
          <p:cNvPicPr/>
          <p:nvPr/>
        </p:nvPicPr>
        <p:blipFill>
          <a:blip r:embed="rId3" cstate="print"/>
          <a:stretch>
            <a:fillRect/>
          </a:stretch>
        </p:blipFill>
        <p:spPr>
          <a:xfrm>
            <a:off x="975629" y="2609826"/>
            <a:ext cx="8242157" cy="488633"/>
          </a:xfrm>
          <a:prstGeom prst="rect">
            <a:avLst/>
          </a:prstGeom>
        </p:spPr>
      </p:pic>
      <p:pic>
        <p:nvPicPr>
          <p:cNvPr id="5" name="object 5"/>
          <p:cNvPicPr/>
          <p:nvPr/>
        </p:nvPicPr>
        <p:blipFill>
          <a:blip r:embed="rId2" cstate="print"/>
          <a:stretch>
            <a:fillRect/>
          </a:stretch>
        </p:blipFill>
        <p:spPr>
          <a:xfrm>
            <a:off x="777692" y="3298446"/>
            <a:ext cx="74128" cy="74128"/>
          </a:xfrm>
          <a:prstGeom prst="rect">
            <a:avLst/>
          </a:prstGeom>
        </p:spPr>
      </p:pic>
      <p:grpSp>
        <p:nvGrpSpPr>
          <p:cNvPr id="6" name="object 6"/>
          <p:cNvGrpSpPr/>
          <p:nvPr/>
        </p:nvGrpSpPr>
        <p:grpSpPr>
          <a:xfrm>
            <a:off x="958678" y="3236205"/>
            <a:ext cx="8706485" cy="716280"/>
            <a:chOff x="958678" y="3236205"/>
            <a:chExt cx="8706485" cy="716280"/>
          </a:xfrm>
        </p:grpSpPr>
        <p:pic>
          <p:nvPicPr>
            <p:cNvPr id="7" name="object 7"/>
            <p:cNvPicPr/>
            <p:nvPr/>
          </p:nvPicPr>
          <p:blipFill>
            <a:blip r:embed="rId4" cstate="print"/>
            <a:stretch>
              <a:fillRect/>
            </a:stretch>
          </p:blipFill>
          <p:spPr>
            <a:xfrm>
              <a:off x="964689" y="3555198"/>
              <a:ext cx="1160837" cy="134767"/>
            </a:xfrm>
            <a:prstGeom prst="rect">
              <a:avLst/>
            </a:prstGeom>
          </p:spPr>
        </p:pic>
        <p:pic>
          <p:nvPicPr>
            <p:cNvPr id="8" name="object 8"/>
            <p:cNvPicPr/>
            <p:nvPr/>
          </p:nvPicPr>
          <p:blipFill>
            <a:blip r:embed="rId5" cstate="print"/>
            <a:stretch>
              <a:fillRect/>
            </a:stretch>
          </p:blipFill>
          <p:spPr>
            <a:xfrm>
              <a:off x="958678" y="3236205"/>
              <a:ext cx="8705882" cy="498904"/>
            </a:xfrm>
            <a:prstGeom prst="rect">
              <a:avLst/>
            </a:prstGeom>
          </p:spPr>
        </p:pic>
        <p:pic>
          <p:nvPicPr>
            <p:cNvPr id="9" name="object 9"/>
            <p:cNvPicPr/>
            <p:nvPr/>
          </p:nvPicPr>
          <p:blipFill>
            <a:blip r:embed="rId6" cstate="print"/>
            <a:stretch>
              <a:fillRect/>
            </a:stretch>
          </p:blipFill>
          <p:spPr>
            <a:xfrm>
              <a:off x="965757" y="3772547"/>
              <a:ext cx="1447427" cy="179645"/>
            </a:xfrm>
            <a:prstGeom prst="rect">
              <a:avLst/>
            </a:prstGeom>
          </p:spPr>
        </p:pic>
      </p:grpSp>
      <p:pic>
        <p:nvPicPr>
          <p:cNvPr id="10" name="object 10"/>
          <p:cNvPicPr/>
          <p:nvPr/>
        </p:nvPicPr>
        <p:blipFill>
          <a:blip r:embed="rId7" cstate="print"/>
          <a:stretch>
            <a:fillRect/>
          </a:stretch>
        </p:blipFill>
        <p:spPr>
          <a:xfrm>
            <a:off x="777692" y="4187974"/>
            <a:ext cx="74128" cy="74128"/>
          </a:xfrm>
          <a:prstGeom prst="rect">
            <a:avLst/>
          </a:prstGeom>
        </p:spPr>
      </p:pic>
      <p:pic>
        <p:nvPicPr>
          <p:cNvPr id="11" name="object 11"/>
          <p:cNvPicPr/>
          <p:nvPr/>
        </p:nvPicPr>
        <p:blipFill>
          <a:blip r:embed="rId8" cstate="print"/>
          <a:stretch>
            <a:fillRect/>
          </a:stretch>
        </p:blipFill>
        <p:spPr>
          <a:xfrm>
            <a:off x="958678" y="4126922"/>
            <a:ext cx="7892124" cy="236944"/>
          </a:xfrm>
          <a:prstGeom prst="rect">
            <a:avLst/>
          </a:prstGeom>
        </p:spPr>
      </p:pic>
      <p:pic>
        <p:nvPicPr>
          <p:cNvPr id="12" name="object 12"/>
          <p:cNvPicPr/>
          <p:nvPr/>
        </p:nvPicPr>
        <p:blipFill>
          <a:blip r:embed="rId9" cstate="print"/>
          <a:stretch>
            <a:fillRect/>
          </a:stretch>
        </p:blipFill>
        <p:spPr>
          <a:xfrm>
            <a:off x="790514" y="4493733"/>
            <a:ext cx="4016015" cy="236944"/>
          </a:xfrm>
          <a:prstGeom prst="rect">
            <a:avLst/>
          </a:prstGeom>
        </p:spPr>
      </p:pic>
      <p:pic>
        <p:nvPicPr>
          <p:cNvPr id="13" name="object 13"/>
          <p:cNvPicPr/>
          <p:nvPr/>
        </p:nvPicPr>
        <p:blipFill>
          <a:blip r:embed="rId10" cstate="print"/>
          <a:stretch>
            <a:fillRect/>
          </a:stretch>
        </p:blipFill>
        <p:spPr>
          <a:xfrm>
            <a:off x="779161" y="4849190"/>
            <a:ext cx="6858520" cy="247095"/>
          </a:xfrm>
          <a:prstGeom prst="rect">
            <a:avLst/>
          </a:prstGeom>
        </p:spPr>
      </p:pic>
      <p:pic>
        <p:nvPicPr>
          <p:cNvPr id="14" name="object 14"/>
          <p:cNvPicPr/>
          <p:nvPr/>
        </p:nvPicPr>
        <p:blipFill>
          <a:blip r:embed="rId11" cstate="print"/>
          <a:stretch>
            <a:fillRect/>
          </a:stretch>
        </p:blipFill>
        <p:spPr>
          <a:xfrm>
            <a:off x="779562" y="5216002"/>
            <a:ext cx="6598857" cy="247095"/>
          </a:xfrm>
          <a:prstGeom prst="rect">
            <a:avLst/>
          </a:prstGeom>
        </p:spPr>
      </p:pic>
      <p:pic>
        <p:nvPicPr>
          <p:cNvPr id="15" name="object 15"/>
          <p:cNvPicPr/>
          <p:nvPr/>
        </p:nvPicPr>
        <p:blipFill>
          <a:blip r:embed="rId12" cstate="print"/>
          <a:stretch>
            <a:fillRect/>
          </a:stretch>
        </p:blipFill>
        <p:spPr>
          <a:xfrm>
            <a:off x="771548" y="5582493"/>
            <a:ext cx="7382826" cy="24709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28850" y="1690360"/>
            <a:ext cx="7938013" cy="352150"/>
          </a:xfrm>
          <a:prstGeom prst="rect">
            <a:avLst/>
          </a:prstGeom>
        </p:spPr>
      </p:pic>
      <p:pic>
        <p:nvPicPr>
          <p:cNvPr id="3" name="object 3"/>
          <p:cNvPicPr/>
          <p:nvPr/>
        </p:nvPicPr>
        <p:blipFill>
          <a:blip r:embed="rId3" cstate="print"/>
          <a:stretch>
            <a:fillRect/>
          </a:stretch>
        </p:blipFill>
        <p:spPr>
          <a:xfrm>
            <a:off x="757681" y="2579904"/>
            <a:ext cx="79520" cy="79520"/>
          </a:xfrm>
          <a:prstGeom prst="rect">
            <a:avLst/>
          </a:prstGeom>
        </p:spPr>
      </p:pic>
      <p:pic>
        <p:nvPicPr>
          <p:cNvPr id="4" name="object 4"/>
          <p:cNvPicPr/>
          <p:nvPr/>
        </p:nvPicPr>
        <p:blipFill>
          <a:blip r:embed="rId4" cstate="print"/>
          <a:stretch>
            <a:fillRect/>
          </a:stretch>
        </p:blipFill>
        <p:spPr>
          <a:xfrm>
            <a:off x="955234" y="2514324"/>
            <a:ext cx="6713678" cy="205894"/>
          </a:xfrm>
          <a:prstGeom prst="rect">
            <a:avLst/>
          </a:prstGeom>
        </p:spPr>
      </p:pic>
      <p:sp>
        <p:nvSpPr>
          <p:cNvPr id="5" name="object 5"/>
          <p:cNvSpPr/>
          <p:nvPr/>
        </p:nvSpPr>
        <p:spPr>
          <a:xfrm>
            <a:off x="7768669" y="2503578"/>
            <a:ext cx="1263650" cy="255270"/>
          </a:xfrm>
          <a:custGeom>
            <a:avLst/>
            <a:gdLst/>
            <a:ahLst/>
            <a:cxnLst/>
            <a:rect l="l" t="t" r="r" b="b"/>
            <a:pathLst>
              <a:path w="1263650" h="255269">
                <a:moveTo>
                  <a:pt x="37969" y="255182"/>
                </a:moveTo>
                <a:lnTo>
                  <a:pt x="16969" y="215744"/>
                </a:lnTo>
                <a:lnTo>
                  <a:pt x="4764" y="176414"/>
                </a:lnTo>
                <a:lnTo>
                  <a:pt x="129" y="135861"/>
                </a:lnTo>
                <a:lnTo>
                  <a:pt x="0" y="127519"/>
                </a:lnTo>
                <a:lnTo>
                  <a:pt x="129" y="119182"/>
                </a:lnTo>
                <a:lnTo>
                  <a:pt x="4764" y="78732"/>
                </a:lnTo>
                <a:lnTo>
                  <a:pt x="16969" y="39339"/>
                </a:lnTo>
                <a:lnTo>
                  <a:pt x="37969" y="0"/>
                </a:lnTo>
                <a:lnTo>
                  <a:pt x="49145" y="6734"/>
                </a:lnTo>
                <a:lnTo>
                  <a:pt x="50577" y="7689"/>
                </a:lnTo>
                <a:lnTo>
                  <a:pt x="51676" y="8955"/>
                </a:lnTo>
                <a:lnTo>
                  <a:pt x="53204" y="12107"/>
                </a:lnTo>
                <a:lnTo>
                  <a:pt x="52822" y="14280"/>
                </a:lnTo>
                <a:lnTo>
                  <a:pt x="51294" y="17050"/>
                </a:lnTo>
                <a:lnTo>
                  <a:pt x="44555" y="29824"/>
                </a:lnTo>
                <a:lnTo>
                  <a:pt x="29444" y="70135"/>
                </a:lnTo>
                <a:lnTo>
                  <a:pt x="22392" y="112864"/>
                </a:lnTo>
                <a:lnTo>
                  <a:pt x="21921" y="127519"/>
                </a:lnTo>
                <a:lnTo>
                  <a:pt x="22392" y="142237"/>
                </a:lnTo>
                <a:lnTo>
                  <a:pt x="29444" y="185046"/>
                </a:lnTo>
                <a:lnTo>
                  <a:pt x="44555" y="225357"/>
                </a:lnTo>
                <a:lnTo>
                  <a:pt x="52822" y="240902"/>
                </a:lnTo>
                <a:lnTo>
                  <a:pt x="53204" y="243075"/>
                </a:lnTo>
                <a:lnTo>
                  <a:pt x="51676" y="246227"/>
                </a:lnTo>
                <a:lnTo>
                  <a:pt x="50577" y="247445"/>
                </a:lnTo>
                <a:lnTo>
                  <a:pt x="49145" y="248305"/>
                </a:lnTo>
                <a:lnTo>
                  <a:pt x="37969" y="255182"/>
                </a:lnTo>
                <a:close/>
              </a:path>
              <a:path w="1263650" h="255269">
                <a:moveTo>
                  <a:pt x="161555" y="216640"/>
                </a:moveTo>
                <a:lnTo>
                  <a:pt x="124091" y="207662"/>
                </a:lnTo>
                <a:lnTo>
                  <a:pt x="95493" y="177506"/>
                </a:lnTo>
                <a:lnTo>
                  <a:pt x="87479" y="140558"/>
                </a:lnTo>
                <a:lnTo>
                  <a:pt x="87479" y="26220"/>
                </a:lnTo>
                <a:lnTo>
                  <a:pt x="113556" y="26220"/>
                </a:lnTo>
                <a:lnTo>
                  <a:pt x="113604" y="148572"/>
                </a:lnTo>
                <a:lnTo>
                  <a:pt x="114630" y="155435"/>
                </a:lnTo>
                <a:lnTo>
                  <a:pt x="147251" y="192545"/>
                </a:lnTo>
                <a:lnTo>
                  <a:pt x="154009" y="193858"/>
                </a:lnTo>
                <a:lnTo>
                  <a:pt x="216634" y="193858"/>
                </a:lnTo>
                <a:lnTo>
                  <a:pt x="215788" y="194861"/>
                </a:lnTo>
                <a:lnTo>
                  <a:pt x="177889" y="215189"/>
                </a:lnTo>
                <a:lnTo>
                  <a:pt x="169937" y="216277"/>
                </a:lnTo>
                <a:lnTo>
                  <a:pt x="161555" y="216640"/>
                </a:lnTo>
                <a:close/>
              </a:path>
              <a:path w="1263650" h="255269">
                <a:moveTo>
                  <a:pt x="216634" y="193858"/>
                </a:moveTo>
                <a:lnTo>
                  <a:pt x="169101" y="193858"/>
                </a:lnTo>
                <a:lnTo>
                  <a:pt x="175859" y="192545"/>
                </a:lnTo>
                <a:lnTo>
                  <a:pt x="187799" y="187291"/>
                </a:lnTo>
                <a:lnTo>
                  <a:pt x="209528" y="148572"/>
                </a:lnTo>
                <a:lnTo>
                  <a:pt x="209555" y="26220"/>
                </a:lnTo>
                <a:lnTo>
                  <a:pt x="235630" y="26220"/>
                </a:lnTo>
                <a:lnTo>
                  <a:pt x="235630" y="140558"/>
                </a:lnTo>
                <a:lnTo>
                  <a:pt x="235308" y="148572"/>
                </a:lnTo>
                <a:lnTo>
                  <a:pt x="220278" y="189542"/>
                </a:lnTo>
                <a:lnTo>
                  <a:pt x="216634" y="193858"/>
                </a:lnTo>
                <a:close/>
              </a:path>
              <a:path w="1263650" h="255269">
                <a:moveTo>
                  <a:pt x="299057" y="214490"/>
                </a:moveTo>
                <a:lnTo>
                  <a:pt x="276133" y="214490"/>
                </a:lnTo>
                <a:lnTo>
                  <a:pt x="276133" y="26220"/>
                </a:lnTo>
                <a:lnTo>
                  <a:pt x="291941" y="26220"/>
                </a:lnTo>
                <a:lnTo>
                  <a:pt x="293614" y="26483"/>
                </a:lnTo>
                <a:lnTo>
                  <a:pt x="295905" y="27533"/>
                </a:lnTo>
                <a:lnTo>
                  <a:pt x="297194" y="28751"/>
                </a:lnTo>
                <a:lnTo>
                  <a:pt x="298628" y="30661"/>
                </a:lnTo>
                <a:lnTo>
                  <a:pt x="326832" y="69490"/>
                </a:lnTo>
                <a:lnTo>
                  <a:pt x="298485" y="69490"/>
                </a:lnTo>
                <a:lnTo>
                  <a:pt x="298675" y="71687"/>
                </a:lnTo>
                <a:lnTo>
                  <a:pt x="298819" y="73789"/>
                </a:lnTo>
                <a:lnTo>
                  <a:pt x="299010" y="77801"/>
                </a:lnTo>
                <a:lnTo>
                  <a:pt x="299057" y="214490"/>
                </a:lnTo>
                <a:close/>
              </a:path>
              <a:path w="1263650" h="255269">
                <a:moveTo>
                  <a:pt x="423137" y="171506"/>
                </a:moveTo>
                <a:lnTo>
                  <a:pt x="400930" y="171506"/>
                </a:lnTo>
                <a:lnTo>
                  <a:pt x="400572" y="166945"/>
                </a:lnTo>
                <a:lnTo>
                  <a:pt x="400284" y="162456"/>
                </a:lnTo>
                <a:lnTo>
                  <a:pt x="400214" y="26220"/>
                </a:lnTo>
                <a:lnTo>
                  <a:pt x="423137" y="26220"/>
                </a:lnTo>
                <a:lnTo>
                  <a:pt x="423137" y="171506"/>
                </a:lnTo>
                <a:close/>
              </a:path>
              <a:path w="1263650" h="255269">
                <a:moveTo>
                  <a:pt x="423137" y="214490"/>
                </a:moveTo>
                <a:lnTo>
                  <a:pt x="407949" y="214490"/>
                </a:lnTo>
                <a:lnTo>
                  <a:pt x="406256" y="214156"/>
                </a:lnTo>
                <a:lnTo>
                  <a:pt x="403486" y="212819"/>
                </a:lnTo>
                <a:lnTo>
                  <a:pt x="402124" y="211625"/>
                </a:lnTo>
                <a:lnTo>
                  <a:pt x="400786" y="209906"/>
                </a:lnTo>
                <a:lnTo>
                  <a:pt x="298485" y="69490"/>
                </a:lnTo>
                <a:lnTo>
                  <a:pt x="326832" y="69490"/>
                </a:lnTo>
                <a:lnTo>
                  <a:pt x="400930" y="171506"/>
                </a:lnTo>
                <a:lnTo>
                  <a:pt x="423137" y="171506"/>
                </a:lnTo>
                <a:lnTo>
                  <a:pt x="423137" y="214490"/>
                </a:lnTo>
                <a:close/>
              </a:path>
              <a:path w="1263650" h="255269">
                <a:moveTo>
                  <a:pt x="533588" y="216496"/>
                </a:moveTo>
                <a:lnTo>
                  <a:pt x="493271" y="205612"/>
                </a:lnTo>
                <a:lnTo>
                  <a:pt x="465727" y="175805"/>
                </a:lnTo>
                <a:lnTo>
                  <a:pt x="453560" y="130801"/>
                </a:lnTo>
                <a:lnTo>
                  <a:pt x="453206" y="120355"/>
                </a:lnTo>
                <a:lnTo>
                  <a:pt x="453582" y="109909"/>
                </a:lnTo>
                <a:lnTo>
                  <a:pt x="462538" y="72773"/>
                </a:lnTo>
                <a:lnTo>
                  <a:pt x="488096" y="39545"/>
                </a:lnTo>
                <a:lnTo>
                  <a:pt x="526765" y="24509"/>
                </a:lnTo>
                <a:lnTo>
                  <a:pt x="535739" y="24071"/>
                </a:lnTo>
                <a:lnTo>
                  <a:pt x="544563" y="24474"/>
                </a:lnTo>
                <a:lnTo>
                  <a:pt x="580709" y="38112"/>
                </a:lnTo>
                <a:lnTo>
                  <a:pt x="590429" y="46566"/>
                </a:lnTo>
                <a:lnTo>
                  <a:pt x="527378" y="46566"/>
                </a:lnTo>
                <a:lnTo>
                  <a:pt x="519858" y="48237"/>
                </a:lnTo>
                <a:lnTo>
                  <a:pt x="488849" y="76690"/>
                </a:lnTo>
                <a:lnTo>
                  <a:pt x="479859" y="120355"/>
                </a:lnTo>
                <a:lnTo>
                  <a:pt x="480128" y="128862"/>
                </a:lnTo>
                <a:lnTo>
                  <a:pt x="492377" y="169805"/>
                </a:lnTo>
                <a:lnTo>
                  <a:pt x="527425" y="194288"/>
                </a:lnTo>
                <a:lnTo>
                  <a:pt x="589123" y="194288"/>
                </a:lnTo>
                <a:lnTo>
                  <a:pt x="588957" y="194485"/>
                </a:lnTo>
                <a:lnTo>
                  <a:pt x="552895" y="214634"/>
                </a:lnTo>
                <a:lnTo>
                  <a:pt x="543608" y="216031"/>
                </a:lnTo>
                <a:lnTo>
                  <a:pt x="533588" y="216496"/>
                </a:lnTo>
                <a:close/>
              </a:path>
              <a:path w="1263650" h="255269">
                <a:moveTo>
                  <a:pt x="579200" y="63043"/>
                </a:moveTo>
                <a:lnTo>
                  <a:pt x="576239" y="63043"/>
                </a:lnTo>
                <a:lnTo>
                  <a:pt x="574446" y="62183"/>
                </a:lnTo>
                <a:lnTo>
                  <a:pt x="570532" y="58744"/>
                </a:lnTo>
                <a:lnTo>
                  <a:pt x="567976" y="56858"/>
                </a:lnTo>
                <a:lnTo>
                  <a:pt x="561670" y="52751"/>
                </a:lnTo>
                <a:lnTo>
                  <a:pt x="557755" y="50864"/>
                </a:lnTo>
                <a:lnTo>
                  <a:pt x="548395" y="47425"/>
                </a:lnTo>
                <a:lnTo>
                  <a:pt x="542567" y="46566"/>
                </a:lnTo>
                <a:lnTo>
                  <a:pt x="590429" y="46566"/>
                </a:lnTo>
                <a:lnTo>
                  <a:pt x="591903" y="47998"/>
                </a:lnTo>
                <a:lnTo>
                  <a:pt x="583305" y="60034"/>
                </a:lnTo>
                <a:lnTo>
                  <a:pt x="582733" y="60894"/>
                </a:lnTo>
                <a:lnTo>
                  <a:pt x="582017" y="61610"/>
                </a:lnTo>
                <a:lnTo>
                  <a:pt x="580297" y="62756"/>
                </a:lnTo>
                <a:lnTo>
                  <a:pt x="579200" y="63043"/>
                </a:lnTo>
                <a:close/>
              </a:path>
              <a:path w="1263650" h="255269">
                <a:moveTo>
                  <a:pt x="589123" y="194288"/>
                </a:moveTo>
                <a:lnTo>
                  <a:pt x="539941" y="194288"/>
                </a:lnTo>
                <a:lnTo>
                  <a:pt x="544213" y="193954"/>
                </a:lnTo>
                <a:lnTo>
                  <a:pt x="551760" y="192616"/>
                </a:lnTo>
                <a:lnTo>
                  <a:pt x="575855" y="177238"/>
                </a:lnTo>
                <a:lnTo>
                  <a:pt x="577383" y="175900"/>
                </a:lnTo>
                <a:lnTo>
                  <a:pt x="578865" y="175232"/>
                </a:lnTo>
                <a:lnTo>
                  <a:pt x="581635" y="175232"/>
                </a:lnTo>
                <a:lnTo>
                  <a:pt x="582877" y="175805"/>
                </a:lnTo>
                <a:lnTo>
                  <a:pt x="584024" y="176951"/>
                </a:lnTo>
                <a:lnTo>
                  <a:pt x="594338" y="188127"/>
                </a:lnTo>
                <a:lnTo>
                  <a:pt x="589123" y="194288"/>
                </a:lnTo>
                <a:close/>
              </a:path>
              <a:path w="1263650" h="255269">
                <a:moveTo>
                  <a:pt x="649722" y="214490"/>
                </a:moveTo>
                <a:lnTo>
                  <a:pt x="623644" y="214490"/>
                </a:lnTo>
                <a:lnTo>
                  <a:pt x="623644" y="26220"/>
                </a:lnTo>
                <a:lnTo>
                  <a:pt x="649722" y="26220"/>
                </a:lnTo>
                <a:lnTo>
                  <a:pt x="649722" y="214490"/>
                </a:lnTo>
                <a:close/>
              </a:path>
              <a:path w="1263650" h="255269">
                <a:moveTo>
                  <a:pt x="812633" y="47998"/>
                </a:moveTo>
                <a:lnTo>
                  <a:pt x="676516" y="47998"/>
                </a:lnTo>
                <a:lnTo>
                  <a:pt x="676516" y="26220"/>
                </a:lnTo>
                <a:lnTo>
                  <a:pt x="812633" y="26220"/>
                </a:lnTo>
                <a:lnTo>
                  <a:pt x="812633" y="47998"/>
                </a:lnTo>
                <a:close/>
              </a:path>
              <a:path w="1263650" h="255269">
                <a:moveTo>
                  <a:pt x="757754" y="214490"/>
                </a:moveTo>
                <a:lnTo>
                  <a:pt x="731535" y="214490"/>
                </a:lnTo>
                <a:lnTo>
                  <a:pt x="731535" y="47998"/>
                </a:lnTo>
                <a:lnTo>
                  <a:pt x="757754" y="47998"/>
                </a:lnTo>
                <a:lnTo>
                  <a:pt x="757754" y="214490"/>
                </a:lnTo>
                <a:close/>
              </a:path>
              <a:path w="1263650" h="255269">
                <a:moveTo>
                  <a:pt x="863413" y="214490"/>
                </a:moveTo>
                <a:lnTo>
                  <a:pt x="837338" y="214490"/>
                </a:lnTo>
                <a:lnTo>
                  <a:pt x="837338" y="26220"/>
                </a:lnTo>
                <a:lnTo>
                  <a:pt x="888918" y="26220"/>
                </a:lnTo>
                <a:lnTo>
                  <a:pt x="897224" y="26448"/>
                </a:lnTo>
                <a:lnTo>
                  <a:pt x="944678" y="44870"/>
                </a:lnTo>
                <a:lnTo>
                  <a:pt x="946013" y="46709"/>
                </a:lnTo>
                <a:lnTo>
                  <a:pt x="863413" y="46709"/>
                </a:lnTo>
                <a:lnTo>
                  <a:pt x="863413" y="117203"/>
                </a:lnTo>
                <a:lnTo>
                  <a:pt x="939880" y="117203"/>
                </a:lnTo>
                <a:lnTo>
                  <a:pt x="935531" y="121000"/>
                </a:lnTo>
                <a:lnTo>
                  <a:pt x="924832" y="127591"/>
                </a:lnTo>
                <a:lnTo>
                  <a:pt x="918767" y="130098"/>
                </a:lnTo>
                <a:lnTo>
                  <a:pt x="911986" y="131818"/>
                </a:lnTo>
                <a:lnTo>
                  <a:pt x="913611" y="132868"/>
                </a:lnTo>
                <a:lnTo>
                  <a:pt x="915137" y="134038"/>
                </a:lnTo>
                <a:lnTo>
                  <a:pt x="917606" y="136259"/>
                </a:lnTo>
                <a:lnTo>
                  <a:pt x="863413" y="136259"/>
                </a:lnTo>
                <a:lnTo>
                  <a:pt x="863413" y="214490"/>
                </a:lnTo>
                <a:close/>
              </a:path>
              <a:path w="1263650" h="255269">
                <a:moveTo>
                  <a:pt x="939880" y="117203"/>
                </a:moveTo>
                <a:lnTo>
                  <a:pt x="894793" y="117203"/>
                </a:lnTo>
                <a:lnTo>
                  <a:pt x="900835" y="116319"/>
                </a:lnTo>
                <a:lnTo>
                  <a:pt x="911246" y="112785"/>
                </a:lnTo>
                <a:lnTo>
                  <a:pt x="929753" y="85824"/>
                </a:lnTo>
                <a:lnTo>
                  <a:pt x="929753" y="80380"/>
                </a:lnTo>
                <a:lnTo>
                  <a:pt x="927201" y="65649"/>
                </a:lnTo>
                <a:lnTo>
                  <a:pt x="919544" y="55127"/>
                </a:lnTo>
                <a:lnTo>
                  <a:pt x="906783" y="48813"/>
                </a:lnTo>
                <a:lnTo>
                  <a:pt x="888918" y="46709"/>
                </a:lnTo>
                <a:lnTo>
                  <a:pt x="946013" y="46709"/>
                </a:lnTo>
                <a:lnTo>
                  <a:pt x="948665" y="50363"/>
                </a:lnTo>
                <a:lnTo>
                  <a:pt x="953824" y="63258"/>
                </a:lnTo>
                <a:lnTo>
                  <a:pt x="955112" y="70493"/>
                </a:lnTo>
                <a:lnTo>
                  <a:pt x="954999" y="85824"/>
                </a:lnTo>
                <a:lnTo>
                  <a:pt x="954135" y="91269"/>
                </a:lnTo>
                <a:lnTo>
                  <a:pt x="950218" y="102732"/>
                </a:lnTo>
                <a:lnTo>
                  <a:pt x="947401" y="107890"/>
                </a:lnTo>
                <a:lnTo>
                  <a:pt x="940044" y="117060"/>
                </a:lnTo>
                <a:lnTo>
                  <a:pt x="939880" y="117203"/>
                </a:lnTo>
                <a:close/>
              </a:path>
              <a:path w="1263650" h="255269">
                <a:moveTo>
                  <a:pt x="971304" y="214490"/>
                </a:moveTo>
                <a:lnTo>
                  <a:pt x="943604" y="214490"/>
                </a:lnTo>
                <a:lnTo>
                  <a:pt x="940117" y="212723"/>
                </a:lnTo>
                <a:lnTo>
                  <a:pt x="937632" y="209189"/>
                </a:lnTo>
                <a:lnTo>
                  <a:pt x="893073" y="142134"/>
                </a:lnTo>
                <a:lnTo>
                  <a:pt x="891641" y="140033"/>
                </a:lnTo>
                <a:lnTo>
                  <a:pt x="890089" y="138528"/>
                </a:lnTo>
                <a:lnTo>
                  <a:pt x="886744" y="136713"/>
                </a:lnTo>
                <a:lnTo>
                  <a:pt x="884238" y="136259"/>
                </a:lnTo>
                <a:lnTo>
                  <a:pt x="917606" y="136259"/>
                </a:lnTo>
                <a:lnTo>
                  <a:pt x="918089" y="136713"/>
                </a:lnTo>
                <a:lnTo>
                  <a:pt x="919389" y="138170"/>
                </a:lnTo>
                <a:lnTo>
                  <a:pt x="920760" y="140033"/>
                </a:lnTo>
                <a:lnTo>
                  <a:pt x="971304" y="214490"/>
                </a:lnTo>
                <a:close/>
              </a:path>
              <a:path w="1263650" h="255269">
                <a:moveTo>
                  <a:pt x="999744" y="214490"/>
                </a:moveTo>
                <a:lnTo>
                  <a:pt x="977346" y="214490"/>
                </a:lnTo>
                <a:lnTo>
                  <a:pt x="1047983" y="26220"/>
                </a:lnTo>
                <a:lnTo>
                  <a:pt x="1074489" y="26220"/>
                </a:lnTo>
                <a:lnTo>
                  <a:pt x="1083717" y="50864"/>
                </a:lnTo>
                <a:lnTo>
                  <a:pt x="1061164" y="50864"/>
                </a:lnTo>
                <a:lnTo>
                  <a:pt x="1060210" y="54494"/>
                </a:lnTo>
                <a:lnTo>
                  <a:pt x="1059254" y="57837"/>
                </a:lnTo>
                <a:lnTo>
                  <a:pt x="1057343" y="63950"/>
                </a:lnTo>
                <a:lnTo>
                  <a:pt x="1056437" y="66625"/>
                </a:lnTo>
                <a:lnTo>
                  <a:pt x="1055577" y="68917"/>
                </a:lnTo>
                <a:lnTo>
                  <a:pt x="1028927" y="144570"/>
                </a:lnTo>
                <a:lnTo>
                  <a:pt x="1118804" y="144570"/>
                </a:lnTo>
                <a:lnTo>
                  <a:pt x="1125778" y="163196"/>
                </a:lnTo>
                <a:lnTo>
                  <a:pt x="1022336" y="163196"/>
                </a:lnTo>
                <a:lnTo>
                  <a:pt x="1005857" y="209953"/>
                </a:lnTo>
                <a:lnTo>
                  <a:pt x="1004783" y="211386"/>
                </a:lnTo>
                <a:lnTo>
                  <a:pt x="1001631" y="213870"/>
                </a:lnTo>
                <a:lnTo>
                  <a:pt x="999744" y="214490"/>
                </a:lnTo>
                <a:close/>
              </a:path>
              <a:path w="1263650" h="255269">
                <a:moveTo>
                  <a:pt x="1118804" y="144570"/>
                </a:moveTo>
                <a:lnTo>
                  <a:pt x="1093401" y="144570"/>
                </a:lnTo>
                <a:lnTo>
                  <a:pt x="1066751" y="68774"/>
                </a:lnTo>
                <a:lnTo>
                  <a:pt x="1065797" y="66482"/>
                </a:lnTo>
                <a:lnTo>
                  <a:pt x="1064841" y="63807"/>
                </a:lnTo>
                <a:lnTo>
                  <a:pt x="1062930" y="57694"/>
                </a:lnTo>
                <a:lnTo>
                  <a:pt x="1062024" y="54398"/>
                </a:lnTo>
                <a:lnTo>
                  <a:pt x="1061164" y="50864"/>
                </a:lnTo>
                <a:lnTo>
                  <a:pt x="1083717" y="50864"/>
                </a:lnTo>
                <a:lnTo>
                  <a:pt x="1118804" y="144570"/>
                </a:lnTo>
                <a:close/>
              </a:path>
              <a:path w="1263650" h="255269">
                <a:moveTo>
                  <a:pt x="1144985" y="214490"/>
                </a:moveTo>
                <a:lnTo>
                  <a:pt x="1122490" y="214490"/>
                </a:lnTo>
                <a:lnTo>
                  <a:pt x="1120650" y="213917"/>
                </a:lnTo>
                <a:lnTo>
                  <a:pt x="1117880" y="211625"/>
                </a:lnTo>
                <a:lnTo>
                  <a:pt x="1116806" y="210192"/>
                </a:lnTo>
                <a:lnTo>
                  <a:pt x="1116040" y="208473"/>
                </a:lnTo>
                <a:lnTo>
                  <a:pt x="1099995" y="163196"/>
                </a:lnTo>
                <a:lnTo>
                  <a:pt x="1125778" y="163196"/>
                </a:lnTo>
                <a:lnTo>
                  <a:pt x="1144985" y="214490"/>
                </a:lnTo>
                <a:close/>
              </a:path>
              <a:path w="1263650" h="255269">
                <a:moveTo>
                  <a:pt x="1263419" y="214490"/>
                </a:moveTo>
                <a:lnTo>
                  <a:pt x="1164698" y="214490"/>
                </a:lnTo>
                <a:lnTo>
                  <a:pt x="1164698" y="26220"/>
                </a:lnTo>
                <a:lnTo>
                  <a:pt x="1190776" y="26220"/>
                </a:lnTo>
                <a:lnTo>
                  <a:pt x="1190776" y="192569"/>
                </a:lnTo>
                <a:lnTo>
                  <a:pt x="1263419" y="192569"/>
                </a:lnTo>
                <a:lnTo>
                  <a:pt x="1263419" y="214490"/>
                </a:lnTo>
                <a:close/>
              </a:path>
            </a:pathLst>
          </a:custGeom>
          <a:solidFill>
            <a:srgbClr val="000000"/>
          </a:solidFill>
        </p:spPr>
        <p:txBody>
          <a:bodyPr wrap="square" lIns="0" tIns="0" rIns="0" bIns="0" rtlCol="0"/>
          <a:lstStyle/>
          <a:p>
            <a:endParaRPr/>
          </a:p>
        </p:txBody>
      </p:sp>
      <p:sp>
        <p:nvSpPr>
          <p:cNvPr id="6" name="object 6"/>
          <p:cNvSpPr/>
          <p:nvPr/>
        </p:nvSpPr>
        <p:spPr>
          <a:xfrm>
            <a:off x="958601" y="2819756"/>
            <a:ext cx="815340" cy="255904"/>
          </a:xfrm>
          <a:custGeom>
            <a:avLst/>
            <a:gdLst/>
            <a:ahLst/>
            <a:cxnLst/>
            <a:rect l="l" t="t" r="r" b="b"/>
            <a:pathLst>
              <a:path w="815339" h="255905">
                <a:moveTo>
                  <a:pt x="22924" y="214634"/>
                </a:moveTo>
                <a:lnTo>
                  <a:pt x="0" y="214634"/>
                </a:lnTo>
                <a:lnTo>
                  <a:pt x="0" y="26363"/>
                </a:lnTo>
                <a:lnTo>
                  <a:pt x="21492" y="26363"/>
                </a:lnTo>
                <a:lnTo>
                  <a:pt x="23283" y="26578"/>
                </a:lnTo>
                <a:lnTo>
                  <a:pt x="25862" y="27438"/>
                </a:lnTo>
                <a:lnTo>
                  <a:pt x="27127" y="28703"/>
                </a:lnTo>
                <a:lnTo>
                  <a:pt x="47708" y="63903"/>
                </a:lnTo>
                <a:lnTo>
                  <a:pt x="22065" y="63903"/>
                </a:lnTo>
                <a:lnTo>
                  <a:pt x="22638" y="68679"/>
                </a:lnTo>
                <a:lnTo>
                  <a:pt x="22924" y="73120"/>
                </a:lnTo>
                <a:lnTo>
                  <a:pt x="22924" y="214634"/>
                </a:lnTo>
                <a:close/>
              </a:path>
              <a:path w="815339" h="255905">
                <a:moveTo>
                  <a:pt x="126037" y="159757"/>
                </a:moveTo>
                <a:lnTo>
                  <a:pt x="102015" y="159757"/>
                </a:lnTo>
                <a:lnTo>
                  <a:pt x="102970" y="157274"/>
                </a:lnTo>
                <a:lnTo>
                  <a:pt x="175805" y="28656"/>
                </a:lnTo>
                <a:lnTo>
                  <a:pt x="181536" y="26363"/>
                </a:lnTo>
                <a:lnTo>
                  <a:pt x="203028" y="26363"/>
                </a:lnTo>
                <a:lnTo>
                  <a:pt x="203028" y="63759"/>
                </a:lnTo>
                <a:lnTo>
                  <a:pt x="180676" y="63759"/>
                </a:lnTo>
                <a:lnTo>
                  <a:pt x="126037" y="159757"/>
                </a:lnTo>
                <a:close/>
              </a:path>
              <a:path w="815339" h="255905">
                <a:moveTo>
                  <a:pt x="203028" y="214634"/>
                </a:moveTo>
                <a:lnTo>
                  <a:pt x="179960" y="214634"/>
                </a:lnTo>
                <a:lnTo>
                  <a:pt x="180036" y="73120"/>
                </a:lnTo>
                <a:lnTo>
                  <a:pt x="180318" y="68512"/>
                </a:lnTo>
                <a:lnTo>
                  <a:pt x="180676" y="63759"/>
                </a:lnTo>
                <a:lnTo>
                  <a:pt x="203028" y="63759"/>
                </a:lnTo>
                <a:lnTo>
                  <a:pt x="203028" y="214634"/>
                </a:lnTo>
                <a:close/>
              </a:path>
              <a:path w="815339" h="255905">
                <a:moveTo>
                  <a:pt x="108129" y="187697"/>
                </a:moveTo>
                <a:lnTo>
                  <a:pt x="96188" y="187697"/>
                </a:lnTo>
                <a:lnTo>
                  <a:pt x="93036" y="185739"/>
                </a:lnTo>
                <a:lnTo>
                  <a:pt x="90839" y="181823"/>
                </a:lnTo>
                <a:lnTo>
                  <a:pt x="22065" y="63903"/>
                </a:lnTo>
                <a:lnTo>
                  <a:pt x="47708" y="63903"/>
                </a:lnTo>
                <a:lnTo>
                  <a:pt x="95711" y="146002"/>
                </a:lnTo>
                <a:lnTo>
                  <a:pt x="102015" y="159757"/>
                </a:lnTo>
                <a:lnTo>
                  <a:pt x="126037" y="159757"/>
                </a:lnTo>
                <a:lnTo>
                  <a:pt x="113478" y="181823"/>
                </a:lnTo>
                <a:lnTo>
                  <a:pt x="111281" y="185739"/>
                </a:lnTo>
                <a:lnTo>
                  <a:pt x="108129" y="187697"/>
                </a:lnTo>
                <a:close/>
              </a:path>
              <a:path w="815339" h="255905">
                <a:moveTo>
                  <a:pt x="304183" y="216640"/>
                </a:moveTo>
                <a:lnTo>
                  <a:pt x="264996" y="205392"/>
                </a:lnTo>
                <a:lnTo>
                  <a:pt x="242071" y="174372"/>
                </a:lnTo>
                <a:lnTo>
                  <a:pt x="237414" y="144426"/>
                </a:lnTo>
                <a:lnTo>
                  <a:pt x="237720" y="136259"/>
                </a:lnTo>
                <a:lnTo>
                  <a:pt x="251312" y="96853"/>
                </a:lnTo>
                <a:lnTo>
                  <a:pt x="282840" y="75217"/>
                </a:lnTo>
                <a:lnTo>
                  <a:pt x="304183" y="72356"/>
                </a:lnTo>
                <a:lnTo>
                  <a:pt x="311660" y="72674"/>
                </a:lnTo>
                <a:lnTo>
                  <a:pt x="348224" y="87490"/>
                </a:lnTo>
                <a:lnTo>
                  <a:pt x="352815" y="91985"/>
                </a:lnTo>
                <a:lnTo>
                  <a:pt x="297305" y="91985"/>
                </a:lnTo>
                <a:lnTo>
                  <a:pt x="291313" y="93179"/>
                </a:lnTo>
                <a:lnTo>
                  <a:pt x="264184" y="128856"/>
                </a:lnTo>
                <a:lnTo>
                  <a:pt x="263348" y="136259"/>
                </a:lnTo>
                <a:lnTo>
                  <a:pt x="263348" y="152880"/>
                </a:lnTo>
                <a:lnTo>
                  <a:pt x="281092" y="191159"/>
                </a:lnTo>
                <a:lnTo>
                  <a:pt x="297305" y="197010"/>
                </a:lnTo>
                <a:lnTo>
                  <a:pt x="352815" y="197010"/>
                </a:lnTo>
                <a:lnTo>
                  <a:pt x="348224" y="201506"/>
                </a:lnTo>
                <a:lnTo>
                  <a:pt x="311660" y="216322"/>
                </a:lnTo>
                <a:lnTo>
                  <a:pt x="304183" y="216640"/>
                </a:lnTo>
                <a:close/>
              </a:path>
              <a:path w="815339" h="255905">
                <a:moveTo>
                  <a:pt x="352815" y="197010"/>
                </a:moveTo>
                <a:lnTo>
                  <a:pt x="310964" y="197010"/>
                </a:lnTo>
                <a:lnTo>
                  <a:pt x="316886" y="195840"/>
                </a:lnTo>
                <a:lnTo>
                  <a:pt x="327012" y="191159"/>
                </a:lnTo>
                <a:lnTo>
                  <a:pt x="344730" y="152880"/>
                </a:lnTo>
                <a:lnTo>
                  <a:pt x="344730" y="136259"/>
                </a:lnTo>
                <a:lnTo>
                  <a:pt x="327012" y="97955"/>
                </a:lnTo>
                <a:lnTo>
                  <a:pt x="310964" y="91985"/>
                </a:lnTo>
                <a:lnTo>
                  <a:pt x="352815" y="91985"/>
                </a:lnTo>
                <a:lnTo>
                  <a:pt x="369514" y="128856"/>
                </a:lnTo>
                <a:lnTo>
                  <a:pt x="370664" y="144426"/>
                </a:lnTo>
                <a:lnTo>
                  <a:pt x="370373" y="152531"/>
                </a:lnTo>
                <a:lnTo>
                  <a:pt x="356808" y="192143"/>
                </a:lnTo>
                <a:lnTo>
                  <a:pt x="352815" y="197010"/>
                </a:lnTo>
                <a:close/>
              </a:path>
              <a:path w="815339" h="255905">
                <a:moveTo>
                  <a:pt x="514261" y="88403"/>
                </a:moveTo>
                <a:lnTo>
                  <a:pt x="489043" y="88403"/>
                </a:lnTo>
                <a:lnTo>
                  <a:pt x="489043" y="10889"/>
                </a:lnTo>
                <a:lnTo>
                  <a:pt x="514261" y="10889"/>
                </a:lnTo>
                <a:lnTo>
                  <a:pt x="514261" y="88403"/>
                </a:lnTo>
                <a:close/>
              </a:path>
              <a:path w="815339" h="255905">
                <a:moveTo>
                  <a:pt x="443766" y="216640"/>
                </a:moveTo>
                <a:lnTo>
                  <a:pt x="435840" y="216640"/>
                </a:lnTo>
                <a:lnTo>
                  <a:pt x="428651" y="215087"/>
                </a:lnTo>
                <a:lnTo>
                  <a:pt x="397535" y="184807"/>
                </a:lnTo>
                <a:lnTo>
                  <a:pt x="391325" y="144999"/>
                </a:lnTo>
                <a:lnTo>
                  <a:pt x="391581" y="137392"/>
                </a:lnTo>
                <a:lnTo>
                  <a:pt x="403590" y="98088"/>
                </a:lnTo>
                <a:lnTo>
                  <a:pt x="437910" y="73467"/>
                </a:lnTo>
                <a:lnTo>
                  <a:pt x="451216" y="72069"/>
                </a:lnTo>
                <a:lnTo>
                  <a:pt x="459720" y="72069"/>
                </a:lnTo>
                <a:lnTo>
                  <a:pt x="466980" y="73479"/>
                </a:lnTo>
                <a:lnTo>
                  <a:pt x="479014" y="79114"/>
                </a:lnTo>
                <a:lnTo>
                  <a:pt x="484363" y="83150"/>
                </a:lnTo>
                <a:lnTo>
                  <a:pt x="489043" y="88403"/>
                </a:lnTo>
                <a:lnTo>
                  <a:pt x="514261" y="88403"/>
                </a:lnTo>
                <a:lnTo>
                  <a:pt x="514261" y="91412"/>
                </a:lnTo>
                <a:lnTo>
                  <a:pt x="456950" y="91412"/>
                </a:lnTo>
                <a:lnTo>
                  <a:pt x="447967" y="92281"/>
                </a:lnTo>
                <a:lnTo>
                  <a:pt x="419839" y="122182"/>
                </a:lnTo>
                <a:lnTo>
                  <a:pt x="417259" y="144999"/>
                </a:lnTo>
                <a:lnTo>
                  <a:pt x="417259" y="154074"/>
                </a:lnTo>
                <a:lnTo>
                  <a:pt x="433020" y="191542"/>
                </a:lnTo>
                <a:lnTo>
                  <a:pt x="446489" y="196437"/>
                </a:lnTo>
                <a:lnTo>
                  <a:pt x="486843" y="196437"/>
                </a:lnTo>
                <a:lnTo>
                  <a:pt x="485596" y="197825"/>
                </a:lnTo>
                <a:lnTo>
                  <a:pt x="450993" y="216228"/>
                </a:lnTo>
                <a:lnTo>
                  <a:pt x="443766" y="216640"/>
                </a:lnTo>
                <a:close/>
              </a:path>
              <a:path w="815339" h="255905">
                <a:moveTo>
                  <a:pt x="486843" y="196437"/>
                </a:moveTo>
                <a:lnTo>
                  <a:pt x="459861" y="196437"/>
                </a:lnTo>
                <a:lnTo>
                  <a:pt x="466763" y="194598"/>
                </a:lnTo>
                <a:lnTo>
                  <a:pt x="478512" y="187243"/>
                </a:lnTo>
                <a:lnTo>
                  <a:pt x="483982" y="182109"/>
                </a:lnTo>
                <a:lnTo>
                  <a:pt x="489043" y="175518"/>
                </a:lnTo>
                <a:lnTo>
                  <a:pt x="489043" y="107746"/>
                </a:lnTo>
                <a:lnTo>
                  <a:pt x="484554" y="101728"/>
                </a:lnTo>
                <a:lnTo>
                  <a:pt x="479683" y="97502"/>
                </a:lnTo>
                <a:lnTo>
                  <a:pt x="469175" y="92630"/>
                </a:lnTo>
                <a:lnTo>
                  <a:pt x="463350" y="91412"/>
                </a:lnTo>
                <a:lnTo>
                  <a:pt x="514261" y="91412"/>
                </a:lnTo>
                <a:lnTo>
                  <a:pt x="514261" y="192712"/>
                </a:lnTo>
                <a:lnTo>
                  <a:pt x="490191" y="192712"/>
                </a:lnTo>
                <a:lnTo>
                  <a:pt x="486843" y="196437"/>
                </a:lnTo>
                <a:close/>
              </a:path>
              <a:path w="815339" h="255905">
                <a:moveTo>
                  <a:pt x="514261" y="214634"/>
                </a:moveTo>
                <a:lnTo>
                  <a:pt x="497401" y="214634"/>
                </a:lnTo>
                <a:lnTo>
                  <a:pt x="495922" y="214228"/>
                </a:lnTo>
                <a:lnTo>
                  <a:pt x="493630" y="212604"/>
                </a:lnTo>
                <a:lnTo>
                  <a:pt x="492961" y="211291"/>
                </a:lnTo>
                <a:lnTo>
                  <a:pt x="492770" y="209476"/>
                </a:lnTo>
                <a:lnTo>
                  <a:pt x="490191" y="192712"/>
                </a:lnTo>
                <a:lnTo>
                  <a:pt x="514261" y="192712"/>
                </a:lnTo>
                <a:lnTo>
                  <a:pt x="514261" y="214634"/>
                </a:lnTo>
                <a:close/>
              </a:path>
              <a:path w="815339" h="255905">
                <a:moveTo>
                  <a:pt x="617787" y="216640"/>
                </a:moveTo>
                <a:lnTo>
                  <a:pt x="612722" y="216640"/>
                </a:lnTo>
                <a:lnTo>
                  <a:pt x="605558" y="216335"/>
                </a:lnTo>
                <a:lnTo>
                  <a:pt x="569197" y="201841"/>
                </a:lnTo>
                <a:lnTo>
                  <a:pt x="548346" y="166621"/>
                </a:lnTo>
                <a:lnTo>
                  <a:pt x="545631" y="144713"/>
                </a:lnTo>
                <a:lnTo>
                  <a:pt x="545635" y="138886"/>
                </a:lnTo>
                <a:lnTo>
                  <a:pt x="559066" y="97242"/>
                </a:lnTo>
                <a:lnTo>
                  <a:pt x="596873" y="73681"/>
                </a:lnTo>
                <a:lnTo>
                  <a:pt x="611434" y="72356"/>
                </a:lnTo>
                <a:lnTo>
                  <a:pt x="619841" y="72356"/>
                </a:lnTo>
                <a:lnTo>
                  <a:pt x="627626" y="73741"/>
                </a:lnTo>
                <a:lnTo>
                  <a:pt x="641951" y="79281"/>
                </a:lnTo>
                <a:lnTo>
                  <a:pt x="648160" y="83341"/>
                </a:lnTo>
                <a:lnTo>
                  <a:pt x="655385" y="90696"/>
                </a:lnTo>
                <a:lnTo>
                  <a:pt x="611865" y="90696"/>
                </a:lnTo>
                <a:lnTo>
                  <a:pt x="603514" y="91341"/>
                </a:lnTo>
                <a:lnTo>
                  <a:pt x="572940" y="120758"/>
                </a:lnTo>
                <a:lnTo>
                  <a:pt x="571171" y="129238"/>
                </a:lnTo>
                <a:lnTo>
                  <a:pt x="669962" y="129238"/>
                </a:lnTo>
                <a:lnTo>
                  <a:pt x="670163" y="134518"/>
                </a:lnTo>
                <a:lnTo>
                  <a:pt x="670180" y="138886"/>
                </a:lnTo>
                <a:lnTo>
                  <a:pt x="669749" y="141489"/>
                </a:lnTo>
                <a:lnTo>
                  <a:pt x="668029" y="144068"/>
                </a:lnTo>
                <a:lnTo>
                  <a:pt x="666453" y="144713"/>
                </a:lnTo>
                <a:lnTo>
                  <a:pt x="570455" y="144713"/>
                </a:lnTo>
                <a:lnTo>
                  <a:pt x="570646" y="153501"/>
                </a:lnTo>
                <a:lnTo>
                  <a:pt x="587005" y="188270"/>
                </a:lnTo>
                <a:lnTo>
                  <a:pt x="608282" y="196867"/>
                </a:lnTo>
                <a:lnTo>
                  <a:pt x="666453" y="196867"/>
                </a:lnTo>
                <a:lnTo>
                  <a:pt x="664878" y="198730"/>
                </a:lnTo>
                <a:lnTo>
                  <a:pt x="622919" y="216210"/>
                </a:lnTo>
                <a:lnTo>
                  <a:pt x="617787" y="216640"/>
                </a:lnTo>
                <a:close/>
              </a:path>
              <a:path w="815339" h="255905">
                <a:moveTo>
                  <a:pt x="669962" y="129238"/>
                </a:moveTo>
                <a:lnTo>
                  <a:pt x="647541" y="129238"/>
                </a:lnTo>
                <a:lnTo>
                  <a:pt x="647541" y="123603"/>
                </a:lnTo>
                <a:lnTo>
                  <a:pt x="646728" y="118421"/>
                </a:lnTo>
                <a:lnTo>
                  <a:pt x="617405" y="90696"/>
                </a:lnTo>
                <a:lnTo>
                  <a:pt x="655385" y="90696"/>
                </a:lnTo>
                <a:lnTo>
                  <a:pt x="669891" y="127573"/>
                </a:lnTo>
                <a:lnTo>
                  <a:pt x="669962" y="129238"/>
                </a:lnTo>
                <a:close/>
              </a:path>
              <a:path w="815339" h="255905">
                <a:moveTo>
                  <a:pt x="666453" y="196867"/>
                </a:moveTo>
                <a:lnTo>
                  <a:pt x="620985" y="196867"/>
                </a:lnTo>
                <a:lnTo>
                  <a:pt x="626288" y="196174"/>
                </a:lnTo>
                <a:lnTo>
                  <a:pt x="635267" y="193404"/>
                </a:lnTo>
                <a:lnTo>
                  <a:pt x="639111" y="191852"/>
                </a:lnTo>
                <a:lnTo>
                  <a:pt x="645511" y="188413"/>
                </a:lnTo>
                <a:lnTo>
                  <a:pt x="648210" y="186861"/>
                </a:lnTo>
                <a:lnTo>
                  <a:pt x="652603" y="184091"/>
                </a:lnTo>
                <a:lnTo>
                  <a:pt x="654513" y="183399"/>
                </a:lnTo>
                <a:lnTo>
                  <a:pt x="657187" y="183399"/>
                </a:lnTo>
                <a:lnTo>
                  <a:pt x="658096" y="183613"/>
                </a:lnTo>
                <a:lnTo>
                  <a:pt x="659625" y="184473"/>
                </a:lnTo>
                <a:lnTo>
                  <a:pt x="660291" y="185070"/>
                </a:lnTo>
                <a:lnTo>
                  <a:pt x="668029" y="195004"/>
                </a:lnTo>
                <a:lnTo>
                  <a:pt x="666453" y="196867"/>
                </a:lnTo>
                <a:close/>
              </a:path>
              <a:path w="815339" h="255905">
                <a:moveTo>
                  <a:pt x="726602" y="214634"/>
                </a:moveTo>
                <a:lnTo>
                  <a:pt x="701387" y="214634"/>
                </a:lnTo>
                <a:lnTo>
                  <a:pt x="701387" y="10889"/>
                </a:lnTo>
                <a:lnTo>
                  <a:pt x="726602" y="10889"/>
                </a:lnTo>
                <a:lnTo>
                  <a:pt x="726602" y="214634"/>
                </a:lnTo>
                <a:close/>
              </a:path>
              <a:path w="815339" h="255905">
                <a:moveTo>
                  <a:pt x="777039" y="255325"/>
                </a:moveTo>
                <a:lnTo>
                  <a:pt x="765862" y="248448"/>
                </a:lnTo>
                <a:lnTo>
                  <a:pt x="765099" y="248066"/>
                </a:lnTo>
                <a:lnTo>
                  <a:pt x="764430" y="247564"/>
                </a:lnTo>
                <a:lnTo>
                  <a:pt x="763282" y="246323"/>
                </a:lnTo>
                <a:lnTo>
                  <a:pt x="762854" y="245606"/>
                </a:lnTo>
                <a:lnTo>
                  <a:pt x="762279" y="243982"/>
                </a:lnTo>
                <a:lnTo>
                  <a:pt x="762208" y="243051"/>
                </a:lnTo>
                <a:lnTo>
                  <a:pt x="762496" y="240950"/>
                </a:lnTo>
                <a:lnTo>
                  <a:pt x="762948" y="239708"/>
                </a:lnTo>
                <a:lnTo>
                  <a:pt x="770452" y="225501"/>
                </a:lnTo>
                <a:lnTo>
                  <a:pt x="776340" y="212395"/>
                </a:lnTo>
                <a:lnTo>
                  <a:pt x="788854" y="171143"/>
                </a:lnTo>
                <a:lnTo>
                  <a:pt x="793084" y="127662"/>
                </a:lnTo>
                <a:lnTo>
                  <a:pt x="792614" y="113007"/>
                </a:lnTo>
                <a:lnTo>
                  <a:pt x="785563" y="70279"/>
                </a:lnTo>
                <a:lnTo>
                  <a:pt x="770452" y="29967"/>
                </a:lnTo>
                <a:lnTo>
                  <a:pt x="762948" y="15760"/>
                </a:lnTo>
                <a:lnTo>
                  <a:pt x="762496" y="14519"/>
                </a:lnTo>
                <a:lnTo>
                  <a:pt x="762208" y="12417"/>
                </a:lnTo>
                <a:lnTo>
                  <a:pt x="762279" y="11462"/>
                </a:lnTo>
                <a:lnTo>
                  <a:pt x="762854" y="9743"/>
                </a:lnTo>
                <a:lnTo>
                  <a:pt x="763282" y="9026"/>
                </a:lnTo>
                <a:lnTo>
                  <a:pt x="764430" y="7880"/>
                </a:lnTo>
                <a:lnTo>
                  <a:pt x="765099" y="7355"/>
                </a:lnTo>
                <a:lnTo>
                  <a:pt x="777039" y="0"/>
                </a:lnTo>
                <a:lnTo>
                  <a:pt x="782003" y="7996"/>
                </a:lnTo>
                <a:lnTo>
                  <a:pt x="801145" y="47318"/>
                </a:lnTo>
                <a:lnTo>
                  <a:pt x="811738" y="86845"/>
                </a:lnTo>
                <a:lnTo>
                  <a:pt x="815007" y="127662"/>
                </a:lnTo>
                <a:lnTo>
                  <a:pt x="814877" y="136004"/>
                </a:lnTo>
                <a:lnTo>
                  <a:pt x="810242" y="176557"/>
                </a:lnTo>
                <a:lnTo>
                  <a:pt x="798037" y="215887"/>
                </a:lnTo>
                <a:lnTo>
                  <a:pt x="781892" y="247564"/>
                </a:lnTo>
                <a:lnTo>
                  <a:pt x="777039" y="255325"/>
                </a:lnTo>
                <a:close/>
              </a:path>
            </a:pathLst>
          </a:custGeom>
          <a:solidFill>
            <a:srgbClr val="000000"/>
          </a:solidFill>
        </p:spPr>
        <p:txBody>
          <a:bodyPr wrap="square" lIns="0" tIns="0" rIns="0" bIns="0" rtlCol="0"/>
          <a:lstStyle/>
          <a:p>
            <a:endParaRPr/>
          </a:p>
        </p:txBody>
      </p:sp>
      <p:pic>
        <p:nvPicPr>
          <p:cNvPr id="7" name="object 7"/>
          <p:cNvPicPr/>
          <p:nvPr/>
        </p:nvPicPr>
        <p:blipFill>
          <a:blip r:embed="rId5" cstate="print"/>
          <a:stretch>
            <a:fillRect/>
          </a:stretch>
        </p:blipFill>
        <p:spPr>
          <a:xfrm>
            <a:off x="757681" y="3319745"/>
            <a:ext cx="79520" cy="79520"/>
          </a:xfrm>
          <a:prstGeom prst="rect">
            <a:avLst/>
          </a:prstGeom>
        </p:spPr>
      </p:pic>
      <p:sp>
        <p:nvSpPr>
          <p:cNvPr id="8" name="object 8"/>
          <p:cNvSpPr/>
          <p:nvPr/>
        </p:nvSpPr>
        <p:spPr>
          <a:xfrm>
            <a:off x="3322011" y="3488804"/>
            <a:ext cx="1873250" cy="19050"/>
          </a:xfrm>
          <a:custGeom>
            <a:avLst/>
            <a:gdLst/>
            <a:ahLst/>
            <a:cxnLst/>
            <a:rect l="l" t="t" r="r" b="b"/>
            <a:pathLst>
              <a:path w="1873250" h="19050">
                <a:moveTo>
                  <a:pt x="1872629" y="0"/>
                </a:moveTo>
                <a:lnTo>
                  <a:pt x="0" y="0"/>
                </a:lnTo>
                <a:lnTo>
                  <a:pt x="0" y="19017"/>
                </a:lnTo>
                <a:lnTo>
                  <a:pt x="1872629" y="19017"/>
                </a:lnTo>
                <a:lnTo>
                  <a:pt x="1872629" y="0"/>
                </a:lnTo>
                <a:close/>
              </a:path>
            </a:pathLst>
          </a:custGeom>
          <a:solidFill>
            <a:srgbClr val="0562C1"/>
          </a:solidFill>
        </p:spPr>
        <p:txBody>
          <a:bodyPr wrap="square" lIns="0" tIns="0" rIns="0" bIns="0" rtlCol="0"/>
          <a:lstStyle/>
          <a:p>
            <a:endParaRPr/>
          </a:p>
        </p:txBody>
      </p:sp>
      <p:pic>
        <p:nvPicPr>
          <p:cNvPr id="9" name="object 9"/>
          <p:cNvPicPr/>
          <p:nvPr/>
        </p:nvPicPr>
        <p:blipFill>
          <a:blip r:embed="rId6" cstate="print"/>
          <a:stretch>
            <a:fillRect/>
          </a:stretch>
        </p:blipFill>
        <p:spPr>
          <a:xfrm>
            <a:off x="944703" y="3252976"/>
            <a:ext cx="2305018" cy="254179"/>
          </a:xfrm>
          <a:prstGeom prst="rect">
            <a:avLst/>
          </a:prstGeom>
        </p:spPr>
      </p:pic>
      <p:sp>
        <p:nvSpPr>
          <p:cNvPr id="10" name="object 10"/>
          <p:cNvSpPr/>
          <p:nvPr/>
        </p:nvSpPr>
        <p:spPr>
          <a:xfrm>
            <a:off x="3340376" y="3268450"/>
            <a:ext cx="1850389" cy="235585"/>
          </a:xfrm>
          <a:custGeom>
            <a:avLst/>
            <a:gdLst/>
            <a:ahLst/>
            <a:cxnLst/>
            <a:rect l="l" t="t" r="r" b="b"/>
            <a:pathLst>
              <a:path w="1850389" h="235585">
                <a:moveTo>
                  <a:pt x="26077" y="188270"/>
                </a:moveTo>
                <a:lnTo>
                  <a:pt x="0" y="188270"/>
                </a:lnTo>
                <a:lnTo>
                  <a:pt x="0" y="0"/>
                </a:lnTo>
                <a:lnTo>
                  <a:pt x="26077" y="0"/>
                </a:lnTo>
                <a:lnTo>
                  <a:pt x="26077" y="82243"/>
                </a:lnTo>
                <a:lnTo>
                  <a:pt x="70000" y="82243"/>
                </a:lnTo>
                <a:lnTo>
                  <a:pt x="68010" y="84917"/>
                </a:lnTo>
                <a:lnTo>
                  <a:pt x="64810" y="87831"/>
                </a:lnTo>
                <a:lnTo>
                  <a:pt x="61467" y="89550"/>
                </a:lnTo>
                <a:lnTo>
                  <a:pt x="65861" y="91078"/>
                </a:lnTo>
                <a:lnTo>
                  <a:pt x="69825" y="94183"/>
                </a:lnTo>
                <a:lnTo>
                  <a:pt x="73359" y="98863"/>
                </a:lnTo>
                <a:lnTo>
                  <a:pt x="75635" y="102302"/>
                </a:lnTo>
                <a:lnTo>
                  <a:pt x="26077" y="102302"/>
                </a:lnTo>
                <a:lnTo>
                  <a:pt x="26077" y="188270"/>
                </a:lnTo>
                <a:close/>
              </a:path>
              <a:path w="1850389" h="235585">
                <a:moveTo>
                  <a:pt x="70000" y="82243"/>
                </a:moveTo>
                <a:lnTo>
                  <a:pt x="36297" y="82243"/>
                </a:lnTo>
                <a:lnTo>
                  <a:pt x="38590" y="81813"/>
                </a:lnTo>
                <a:lnTo>
                  <a:pt x="42219" y="80094"/>
                </a:lnTo>
                <a:lnTo>
                  <a:pt x="43796" y="78709"/>
                </a:lnTo>
                <a:lnTo>
                  <a:pt x="45133" y="76798"/>
                </a:lnTo>
                <a:lnTo>
                  <a:pt x="93705" y="6017"/>
                </a:lnTo>
                <a:lnTo>
                  <a:pt x="95424" y="3820"/>
                </a:lnTo>
                <a:lnTo>
                  <a:pt x="97215" y="2268"/>
                </a:lnTo>
                <a:lnTo>
                  <a:pt x="100941" y="453"/>
                </a:lnTo>
                <a:lnTo>
                  <a:pt x="103257" y="0"/>
                </a:lnTo>
                <a:lnTo>
                  <a:pt x="128379" y="0"/>
                </a:lnTo>
                <a:lnTo>
                  <a:pt x="71067" y="80810"/>
                </a:lnTo>
                <a:lnTo>
                  <a:pt x="70000" y="82243"/>
                </a:lnTo>
                <a:close/>
              </a:path>
              <a:path w="1850389" h="235585">
                <a:moveTo>
                  <a:pt x="132534" y="188270"/>
                </a:moveTo>
                <a:lnTo>
                  <a:pt x="106457" y="188270"/>
                </a:lnTo>
                <a:lnTo>
                  <a:pt x="104141" y="187769"/>
                </a:lnTo>
                <a:lnTo>
                  <a:pt x="101179" y="185763"/>
                </a:lnTo>
                <a:lnTo>
                  <a:pt x="99770" y="184449"/>
                </a:lnTo>
                <a:lnTo>
                  <a:pt x="98433" y="182826"/>
                </a:lnTo>
                <a:lnTo>
                  <a:pt x="48572" y="108320"/>
                </a:lnTo>
                <a:lnTo>
                  <a:pt x="47043" y="106123"/>
                </a:lnTo>
                <a:lnTo>
                  <a:pt x="45396" y="104570"/>
                </a:lnTo>
                <a:lnTo>
                  <a:pt x="41861" y="102756"/>
                </a:lnTo>
                <a:lnTo>
                  <a:pt x="39211" y="102302"/>
                </a:lnTo>
                <a:lnTo>
                  <a:pt x="75635" y="102302"/>
                </a:lnTo>
                <a:lnTo>
                  <a:pt x="132534" y="188270"/>
                </a:lnTo>
                <a:close/>
              </a:path>
              <a:path w="1850389" h="235585">
                <a:moveTo>
                  <a:pt x="173302" y="190563"/>
                </a:moveTo>
                <a:lnTo>
                  <a:pt x="168526" y="190563"/>
                </a:lnTo>
                <a:lnTo>
                  <a:pt x="166281" y="190085"/>
                </a:lnTo>
                <a:lnTo>
                  <a:pt x="153434" y="175327"/>
                </a:lnTo>
                <a:lnTo>
                  <a:pt x="153434" y="170456"/>
                </a:lnTo>
                <a:lnTo>
                  <a:pt x="168526" y="155029"/>
                </a:lnTo>
                <a:lnTo>
                  <a:pt x="173302" y="155029"/>
                </a:lnTo>
                <a:lnTo>
                  <a:pt x="188824" y="170456"/>
                </a:lnTo>
                <a:lnTo>
                  <a:pt x="188824" y="175327"/>
                </a:lnTo>
                <a:lnTo>
                  <a:pt x="173302" y="190563"/>
                </a:lnTo>
                <a:close/>
              </a:path>
              <a:path w="1850389" h="235585">
                <a:moveTo>
                  <a:pt x="321635" y="188270"/>
                </a:moveTo>
                <a:lnTo>
                  <a:pt x="295561" y="188270"/>
                </a:lnTo>
                <a:lnTo>
                  <a:pt x="295561" y="0"/>
                </a:lnTo>
                <a:lnTo>
                  <a:pt x="347141" y="0"/>
                </a:lnTo>
                <a:lnTo>
                  <a:pt x="355446" y="228"/>
                </a:lnTo>
                <a:lnTo>
                  <a:pt x="402900" y="18650"/>
                </a:lnTo>
                <a:lnTo>
                  <a:pt x="404236" y="20489"/>
                </a:lnTo>
                <a:lnTo>
                  <a:pt x="321635" y="20489"/>
                </a:lnTo>
                <a:lnTo>
                  <a:pt x="321635" y="90983"/>
                </a:lnTo>
                <a:lnTo>
                  <a:pt x="398103" y="90983"/>
                </a:lnTo>
                <a:lnTo>
                  <a:pt x="393754" y="94780"/>
                </a:lnTo>
                <a:lnTo>
                  <a:pt x="383055" y="101371"/>
                </a:lnTo>
                <a:lnTo>
                  <a:pt x="376990" y="103878"/>
                </a:lnTo>
                <a:lnTo>
                  <a:pt x="370208" y="105597"/>
                </a:lnTo>
                <a:lnTo>
                  <a:pt x="371834" y="106648"/>
                </a:lnTo>
                <a:lnTo>
                  <a:pt x="373360" y="107818"/>
                </a:lnTo>
                <a:lnTo>
                  <a:pt x="375829" y="110039"/>
                </a:lnTo>
                <a:lnTo>
                  <a:pt x="321635" y="110039"/>
                </a:lnTo>
                <a:lnTo>
                  <a:pt x="321635" y="188270"/>
                </a:lnTo>
                <a:close/>
              </a:path>
              <a:path w="1850389" h="235585">
                <a:moveTo>
                  <a:pt x="398103" y="90983"/>
                </a:moveTo>
                <a:lnTo>
                  <a:pt x="353016" y="90983"/>
                </a:lnTo>
                <a:lnTo>
                  <a:pt x="359058" y="90099"/>
                </a:lnTo>
                <a:lnTo>
                  <a:pt x="369469" y="86565"/>
                </a:lnTo>
                <a:lnTo>
                  <a:pt x="387976" y="59604"/>
                </a:lnTo>
                <a:lnTo>
                  <a:pt x="387976" y="54160"/>
                </a:lnTo>
                <a:lnTo>
                  <a:pt x="385424" y="39429"/>
                </a:lnTo>
                <a:lnTo>
                  <a:pt x="377767" y="28907"/>
                </a:lnTo>
                <a:lnTo>
                  <a:pt x="365006" y="22593"/>
                </a:lnTo>
                <a:lnTo>
                  <a:pt x="347141" y="20489"/>
                </a:lnTo>
                <a:lnTo>
                  <a:pt x="404236" y="20489"/>
                </a:lnTo>
                <a:lnTo>
                  <a:pt x="406888" y="24142"/>
                </a:lnTo>
                <a:lnTo>
                  <a:pt x="412047" y="37038"/>
                </a:lnTo>
                <a:lnTo>
                  <a:pt x="413335" y="44273"/>
                </a:lnTo>
                <a:lnTo>
                  <a:pt x="413221" y="59604"/>
                </a:lnTo>
                <a:lnTo>
                  <a:pt x="412358" y="65049"/>
                </a:lnTo>
                <a:lnTo>
                  <a:pt x="408440" y="76512"/>
                </a:lnTo>
                <a:lnTo>
                  <a:pt x="405623" y="81670"/>
                </a:lnTo>
                <a:lnTo>
                  <a:pt x="398267" y="90840"/>
                </a:lnTo>
                <a:lnTo>
                  <a:pt x="398103" y="90983"/>
                </a:lnTo>
                <a:close/>
              </a:path>
              <a:path w="1850389" h="235585">
                <a:moveTo>
                  <a:pt x="429527" y="188270"/>
                </a:moveTo>
                <a:lnTo>
                  <a:pt x="401826" y="188270"/>
                </a:lnTo>
                <a:lnTo>
                  <a:pt x="398340" y="186503"/>
                </a:lnTo>
                <a:lnTo>
                  <a:pt x="395855" y="182969"/>
                </a:lnTo>
                <a:lnTo>
                  <a:pt x="351296" y="115914"/>
                </a:lnTo>
                <a:lnTo>
                  <a:pt x="349864" y="113812"/>
                </a:lnTo>
                <a:lnTo>
                  <a:pt x="348312" y="112308"/>
                </a:lnTo>
                <a:lnTo>
                  <a:pt x="344967" y="110493"/>
                </a:lnTo>
                <a:lnTo>
                  <a:pt x="342461" y="110039"/>
                </a:lnTo>
                <a:lnTo>
                  <a:pt x="375829" y="110039"/>
                </a:lnTo>
                <a:lnTo>
                  <a:pt x="376312" y="110493"/>
                </a:lnTo>
                <a:lnTo>
                  <a:pt x="377612" y="111950"/>
                </a:lnTo>
                <a:lnTo>
                  <a:pt x="378982" y="113812"/>
                </a:lnTo>
                <a:lnTo>
                  <a:pt x="429527" y="188270"/>
                </a:lnTo>
                <a:close/>
              </a:path>
              <a:path w="1850389" h="235585">
                <a:moveTo>
                  <a:pt x="473490" y="190563"/>
                </a:moveTo>
                <a:lnTo>
                  <a:pt x="468713" y="190563"/>
                </a:lnTo>
                <a:lnTo>
                  <a:pt x="466468" y="190085"/>
                </a:lnTo>
                <a:lnTo>
                  <a:pt x="453621" y="175327"/>
                </a:lnTo>
                <a:lnTo>
                  <a:pt x="453621" y="170456"/>
                </a:lnTo>
                <a:lnTo>
                  <a:pt x="468713" y="155029"/>
                </a:lnTo>
                <a:lnTo>
                  <a:pt x="473490" y="155029"/>
                </a:lnTo>
                <a:lnTo>
                  <a:pt x="489013" y="170456"/>
                </a:lnTo>
                <a:lnTo>
                  <a:pt x="489013" y="175327"/>
                </a:lnTo>
                <a:lnTo>
                  <a:pt x="473490" y="190563"/>
                </a:lnTo>
                <a:close/>
              </a:path>
              <a:path w="1850389" h="235585">
                <a:moveTo>
                  <a:pt x="618815" y="188270"/>
                </a:moveTo>
                <a:lnTo>
                  <a:pt x="595892" y="188270"/>
                </a:lnTo>
                <a:lnTo>
                  <a:pt x="595892" y="0"/>
                </a:lnTo>
                <a:lnTo>
                  <a:pt x="611700" y="0"/>
                </a:lnTo>
                <a:lnTo>
                  <a:pt x="613372" y="262"/>
                </a:lnTo>
                <a:lnTo>
                  <a:pt x="615664" y="1313"/>
                </a:lnTo>
                <a:lnTo>
                  <a:pt x="616952" y="2531"/>
                </a:lnTo>
                <a:lnTo>
                  <a:pt x="618387" y="4441"/>
                </a:lnTo>
                <a:lnTo>
                  <a:pt x="646590" y="43270"/>
                </a:lnTo>
                <a:lnTo>
                  <a:pt x="618243" y="43270"/>
                </a:lnTo>
                <a:lnTo>
                  <a:pt x="618434" y="45467"/>
                </a:lnTo>
                <a:lnTo>
                  <a:pt x="618578" y="47569"/>
                </a:lnTo>
                <a:lnTo>
                  <a:pt x="618768" y="51581"/>
                </a:lnTo>
                <a:lnTo>
                  <a:pt x="618815" y="188270"/>
                </a:lnTo>
                <a:close/>
              </a:path>
              <a:path w="1850389" h="235585">
                <a:moveTo>
                  <a:pt x="742896" y="145286"/>
                </a:moveTo>
                <a:lnTo>
                  <a:pt x="720688" y="145286"/>
                </a:lnTo>
                <a:lnTo>
                  <a:pt x="720330" y="140725"/>
                </a:lnTo>
                <a:lnTo>
                  <a:pt x="720043" y="136236"/>
                </a:lnTo>
                <a:lnTo>
                  <a:pt x="719973" y="0"/>
                </a:lnTo>
                <a:lnTo>
                  <a:pt x="742896" y="0"/>
                </a:lnTo>
                <a:lnTo>
                  <a:pt x="742896" y="145286"/>
                </a:lnTo>
                <a:close/>
              </a:path>
              <a:path w="1850389" h="235585">
                <a:moveTo>
                  <a:pt x="742896" y="188270"/>
                </a:moveTo>
                <a:lnTo>
                  <a:pt x="727708" y="188270"/>
                </a:lnTo>
                <a:lnTo>
                  <a:pt x="726014" y="187936"/>
                </a:lnTo>
                <a:lnTo>
                  <a:pt x="723244" y="186599"/>
                </a:lnTo>
                <a:lnTo>
                  <a:pt x="721883" y="185405"/>
                </a:lnTo>
                <a:lnTo>
                  <a:pt x="720545" y="183685"/>
                </a:lnTo>
                <a:lnTo>
                  <a:pt x="618243" y="43270"/>
                </a:lnTo>
                <a:lnTo>
                  <a:pt x="646590" y="43270"/>
                </a:lnTo>
                <a:lnTo>
                  <a:pt x="720688" y="145286"/>
                </a:lnTo>
                <a:lnTo>
                  <a:pt x="742896" y="145286"/>
                </a:lnTo>
                <a:lnTo>
                  <a:pt x="742896" y="188270"/>
                </a:lnTo>
                <a:close/>
              </a:path>
              <a:path w="1850389" h="235585">
                <a:moveTo>
                  <a:pt x="796513" y="80523"/>
                </a:moveTo>
                <a:lnTo>
                  <a:pt x="792596" y="80523"/>
                </a:lnTo>
                <a:lnTo>
                  <a:pt x="791114" y="80094"/>
                </a:lnTo>
                <a:lnTo>
                  <a:pt x="788631" y="78374"/>
                </a:lnTo>
                <a:lnTo>
                  <a:pt x="787628" y="77276"/>
                </a:lnTo>
                <a:lnTo>
                  <a:pt x="782278" y="67915"/>
                </a:lnTo>
                <a:lnTo>
                  <a:pt x="788194" y="62680"/>
                </a:lnTo>
                <a:lnTo>
                  <a:pt x="829030" y="46051"/>
                </a:lnTo>
                <a:lnTo>
                  <a:pt x="837013" y="45706"/>
                </a:lnTo>
                <a:lnTo>
                  <a:pt x="844845" y="45706"/>
                </a:lnTo>
                <a:lnTo>
                  <a:pt x="877878" y="65909"/>
                </a:lnTo>
                <a:lnTo>
                  <a:pt x="828081" y="65909"/>
                </a:lnTo>
                <a:lnTo>
                  <a:pt x="823090" y="66673"/>
                </a:lnTo>
                <a:lnTo>
                  <a:pt x="798684" y="79759"/>
                </a:lnTo>
                <a:lnTo>
                  <a:pt x="796513" y="80523"/>
                </a:lnTo>
                <a:close/>
              </a:path>
              <a:path w="1850389" h="235585">
                <a:moveTo>
                  <a:pt x="819915" y="190419"/>
                </a:moveTo>
                <a:lnTo>
                  <a:pt x="809216" y="190419"/>
                </a:lnTo>
                <a:lnTo>
                  <a:pt x="804131" y="189679"/>
                </a:lnTo>
                <a:lnTo>
                  <a:pt x="775408" y="159638"/>
                </a:lnTo>
                <a:lnTo>
                  <a:pt x="775403" y="147770"/>
                </a:lnTo>
                <a:lnTo>
                  <a:pt x="776905" y="142444"/>
                </a:lnTo>
                <a:lnTo>
                  <a:pt x="806315" y="118188"/>
                </a:lnTo>
                <a:lnTo>
                  <a:pt x="849801" y="109954"/>
                </a:lnTo>
                <a:lnTo>
                  <a:pt x="861228" y="109466"/>
                </a:lnTo>
                <a:lnTo>
                  <a:pt x="861228" y="98720"/>
                </a:lnTo>
                <a:lnTo>
                  <a:pt x="842888" y="65909"/>
                </a:lnTo>
                <a:lnTo>
                  <a:pt x="877878" y="65909"/>
                </a:lnTo>
                <a:lnTo>
                  <a:pt x="880498" y="70589"/>
                </a:lnTo>
                <a:lnTo>
                  <a:pt x="884797" y="83580"/>
                </a:lnTo>
                <a:lnTo>
                  <a:pt x="885871" y="90792"/>
                </a:lnTo>
                <a:lnTo>
                  <a:pt x="885871" y="125227"/>
                </a:lnTo>
                <a:lnTo>
                  <a:pt x="861228" y="125227"/>
                </a:lnTo>
                <a:lnTo>
                  <a:pt x="853159" y="125670"/>
                </a:lnTo>
                <a:lnTo>
                  <a:pt x="808667" y="135830"/>
                </a:lnTo>
                <a:lnTo>
                  <a:pt x="799618" y="148199"/>
                </a:lnTo>
                <a:lnTo>
                  <a:pt x="799618" y="155650"/>
                </a:lnTo>
                <a:lnTo>
                  <a:pt x="819102" y="172796"/>
                </a:lnTo>
                <a:lnTo>
                  <a:pt x="859345" y="172796"/>
                </a:lnTo>
                <a:lnTo>
                  <a:pt x="855902" y="175686"/>
                </a:lnTo>
                <a:lnTo>
                  <a:pt x="824739" y="189966"/>
                </a:lnTo>
                <a:lnTo>
                  <a:pt x="819915" y="190419"/>
                </a:lnTo>
                <a:close/>
              </a:path>
              <a:path w="1850389" h="235585">
                <a:moveTo>
                  <a:pt x="859345" y="172796"/>
                </a:moveTo>
                <a:lnTo>
                  <a:pt x="826458" y="172796"/>
                </a:lnTo>
                <a:lnTo>
                  <a:pt x="830326" y="172366"/>
                </a:lnTo>
                <a:lnTo>
                  <a:pt x="837395" y="170647"/>
                </a:lnTo>
                <a:lnTo>
                  <a:pt x="861228" y="154169"/>
                </a:lnTo>
                <a:lnTo>
                  <a:pt x="861228" y="125227"/>
                </a:lnTo>
                <a:lnTo>
                  <a:pt x="885871" y="125227"/>
                </a:lnTo>
                <a:lnTo>
                  <a:pt x="885871" y="169357"/>
                </a:lnTo>
                <a:lnTo>
                  <a:pt x="863088" y="169357"/>
                </a:lnTo>
                <a:lnTo>
                  <a:pt x="859345" y="172796"/>
                </a:lnTo>
                <a:close/>
              </a:path>
              <a:path w="1850389" h="235585">
                <a:moveTo>
                  <a:pt x="885871" y="188270"/>
                </a:moveTo>
                <a:lnTo>
                  <a:pt x="872211" y="188270"/>
                </a:lnTo>
                <a:lnTo>
                  <a:pt x="870301" y="187888"/>
                </a:lnTo>
                <a:lnTo>
                  <a:pt x="867628" y="186360"/>
                </a:lnTo>
                <a:lnTo>
                  <a:pt x="866718" y="184784"/>
                </a:lnTo>
                <a:lnTo>
                  <a:pt x="866243" y="182396"/>
                </a:lnTo>
                <a:lnTo>
                  <a:pt x="863088" y="169357"/>
                </a:lnTo>
                <a:lnTo>
                  <a:pt x="885871" y="169357"/>
                </a:lnTo>
                <a:lnTo>
                  <a:pt x="885871" y="188270"/>
                </a:lnTo>
                <a:close/>
              </a:path>
              <a:path w="1850389" h="235585">
                <a:moveTo>
                  <a:pt x="963488" y="75652"/>
                </a:moveTo>
                <a:lnTo>
                  <a:pt x="947065" y="75652"/>
                </a:lnTo>
                <a:lnTo>
                  <a:pt x="950476" y="69070"/>
                </a:lnTo>
                <a:lnTo>
                  <a:pt x="976866" y="45706"/>
                </a:lnTo>
                <a:lnTo>
                  <a:pt x="988712" y="45706"/>
                </a:lnTo>
                <a:lnTo>
                  <a:pt x="991482" y="46017"/>
                </a:lnTo>
                <a:lnTo>
                  <a:pt x="996638" y="47258"/>
                </a:lnTo>
                <a:lnTo>
                  <a:pt x="998980" y="48285"/>
                </a:lnTo>
                <a:lnTo>
                  <a:pt x="1001081" y="49718"/>
                </a:lnTo>
                <a:lnTo>
                  <a:pt x="998989" y="69070"/>
                </a:lnTo>
                <a:lnTo>
                  <a:pt x="998835" y="70351"/>
                </a:lnTo>
                <a:lnTo>
                  <a:pt x="977010" y="70351"/>
                </a:lnTo>
                <a:lnTo>
                  <a:pt x="973213" y="70995"/>
                </a:lnTo>
                <a:lnTo>
                  <a:pt x="966622" y="73574"/>
                </a:lnTo>
                <a:lnTo>
                  <a:pt x="963662" y="75485"/>
                </a:lnTo>
                <a:lnTo>
                  <a:pt x="963488" y="75652"/>
                </a:lnTo>
                <a:close/>
              </a:path>
              <a:path w="1850389" h="235585">
                <a:moveTo>
                  <a:pt x="948497" y="188270"/>
                </a:moveTo>
                <a:lnTo>
                  <a:pt x="923278" y="188270"/>
                </a:lnTo>
                <a:lnTo>
                  <a:pt x="923278" y="48142"/>
                </a:lnTo>
                <a:lnTo>
                  <a:pt x="940427" y="48142"/>
                </a:lnTo>
                <a:lnTo>
                  <a:pt x="942311" y="48667"/>
                </a:lnTo>
                <a:lnTo>
                  <a:pt x="944509" y="50769"/>
                </a:lnTo>
                <a:lnTo>
                  <a:pt x="945154" y="52536"/>
                </a:lnTo>
                <a:lnTo>
                  <a:pt x="945345" y="55019"/>
                </a:lnTo>
                <a:lnTo>
                  <a:pt x="947065" y="75652"/>
                </a:lnTo>
                <a:lnTo>
                  <a:pt x="963488" y="75652"/>
                </a:lnTo>
                <a:lnTo>
                  <a:pt x="958409" y="80547"/>
                </a:lnTo>
                <a:lnTo>
                  <a:pt x="956091" y="83628"/>
                </a:lnTo>
                <a:lnTo>
                  <a:pt x="952079" y="90887"/>
                </a:lnTo>
                <a:lnTo>
                  <a:pt x="950216" y="95042"/>
                </a:lnTo>
                <a:lnTo>
                  <a:pt x="948497" y="99723"/>
                </a:lnTo>
                <a:lnTo>
                  <a:pt x="948497" y="188270"/>
                </a:lnTo>
                <a:close/>
              </a:path>
              <a:path w="1850389" h="235585">
                <a:moveTo>
                  <a:pt x="997451" y="71927"/>
                </a:moveTo>
                <a:lnTo>
                  <a:pt x="993727" y="71927"/>
                </a:lnTo>
                <a:lnTo>
                  <a:pt x="991840" y="71664"/>
                </a:lnTo>
                <a:lnTo>
                  <a:pt x="986969" y="70613"/>
                </a:lnTo>
                <a:lnTo>
                  <a:pt x="984270" y="70351"/>
                </a:lnTo>
                <a:lnTo>
                  <a:pt x="998835" y="70351"/>
                </a:lnTo>
                <a:lnTo>
                  <a:pt x="998789" y="70733"/>
                </a:lnTo>
                <a:lnTo>
                  <a:pt x="997451" y="71927"/>
                </a:lnTo>
                <a:close/>
              </a:path>
              <a:path w="1850389" h="235585">
                <a:moveTo>
                  <a:pt x="1039187" y="80523"/>
                </a:moveTo>
                <a:lnTo>
                  <a:pt x="1035269" y="80523"/>
                </a:lnTo>
                <a:lnTo>
                  <a:pt x="1033787" y="80094"/>
                </a:lnTo>
                <a:lnTo>
                  <a:pt x="1031305" y="78374"/>
                </a:lnTo>
                <a:lnTo>
                  <a:pt x="1030301" y="77276"/>
                </a:lnTo>
                <a:lnTo>
                  <a:pt x="1024952" y="67915"/>
                </a:lnTo>
                <a:lnTo>
                  <a:pt x="1030867" y="62680"/>
                </a:lnTo>
                <a:lnTo>
                  <a:pt x="1071703" y="46051"/>
                </a:lnTo>
                <a:lnTo>
                  <a:pt x="1079687" y="45706"/>
                </a:lnTo>
                <a:lnTo>
                  <a:pt x="1087519" y="45706"/>
                </a:lnTo>
                <a:lnTo>
                  <a:pt x="1120552" y="65909"/>
                </a:lnTo>
                <a:lnTo>
                  <a:pt x="1070755" y="65909"/>
                </a:lnTo>
                <a:lnTo>
                  <a:pt x="1065763" y="66673"/>
                </a:lnTo>
                <a:lnTo>
                  <a:pt x="1041358" y="79759"/>
                </a:lnTo>
                <a:lnTo>
                  <a:pt x="1039187" y="80523"/>
                </a:lnTo>
                <a:close/>
              </a:path>
              <a:path w="1850389" h="235585">
                <a:moveTo>
                  <a:pt x="1062588" y="190419"/>
                </a:moveTo>
                <a:lnTo>
                  <a:pt x="1051890" y="190419"/>
                </a:lnTo>
                <a:lnTo>
                  <a:pt x="1046804" y="189679"/>
                </a:lnTo>
                <a:lnTo>
                  <a:pt x="1018081" y="159638"/>
                </a:lnTo>
                <a:lnTo>
                  <a:pt x="1018077" y="147770"/>
                </a:lnTo>
                <a:lnTo>
                  <a:pt x="1019579" y="142444"/>
                </a:lnTo>
                <a:lnTo>
                  <a:pt x="1048989" y="118188"/>
                </a:lnTo>
                <a:lnTo>
                  <a:pt x="1092475" y="109954"/>
                </a:lnTo>
                <a:lnTo>
                  <a:pt x="1103902" y="109466"/>
                </a:lnTo>
                <a:lnTo>
                  <a:pt x="1103902" y="98720"/>
                </a:lnTo>
                <a:lnTo>
                  <a:pt x="1085562" y="65909"/>
                </a:lnTo>
                <a:lnTo>
                  <a:pt x="1120552" y="65909"/>
                </a:lnTo>
                <a:lnTo>
                  <a:pt x="1123172" y="70589"/>
                </a:lnTo>
                <a:lnTo>
                  <a:pt x="1127471" y="83580"/>
                </a:lnTo>
                <a:lnTo>
                  <a:pt x="1128545" y="90792"/>
                </a:lnTo>
                <a:lnTo>
                  <a:pt x="1128545" y="125227"/>
                </a:lnTo>
                <a:lnTo>
                  <a:pt x="1103902" y="125227"/>
                </a:lnTo>
                <a:lnTo>
                  <a:pt x="1095832" y="125670"/>
                </a:lnTo>
                <a:lnTo>
                  <a:pt x="1051341" y="135830"/>
                </a:lnTo>
                <a:lnTo>
                  <a:pt x="1042288" y="148199"/>
                </a:lnTo>
                <a:lnTo>
                  <a:pt x="1042288" y="155650"/>
                </a:lnTo>
                <a:lnTo>
                  <a:pt x="1061776" y="172796"/>
                </a:lnTo>
                <a:lnTo>
                  <a:pt x="1102018" y="172796"/>
                </a:lnTo>
                <a:lnTo>
                  <a:pt x="1098576" y="175686"/>
                </a:lnTo>
                <a:lnTo>
                  <a:pt x="1067413" y="189966"/>
                </a:lnTo>
                <a:lnTo>
                  <a:pt x="1062588" y="190419"/>
                </a:lnTo>
                <a:close/>
              </a:path>
              <a:path w="1850389" h="235585">
                <a:moveTo>
                  <a:pt x="1102018" y="172796"/>
                </a:moveTo>
                <a:lnTo>
                  <a:pt x="1069132" y="172796"/>
                </a:lnTo>
                <a:lnTo>
                  <a:pt x="1073000" y="172366"/>
                </a:lnTo>
                <a:lnTo>
                  <a:pt x="1080069" y="170647"/>
                </a:lnTo>
                <a:lnTo>
                  <a:pt x="1103902" y="154169"/>
                </a:lnTo>
                <a:lnTo>
                  <a:pt x="1103902" y="125227"/>
                </a:lnTo>
                <a:lnTo>
                  <a:pt x="1128545" y="125227"/>
                </a:lnTo>
                <a:lnTo>
                  <a:pt x="1128545" y="169357"/>
                </a:lnTo>
                <a:lnTo>
                  <a:pt x="1105762" y="169357"/>
                </a:lnTo>
                <a:lnTo>
                  <a:pt x="1102018" y="172796"/>
                </a:lnTo>
                <a:close/>
              </a:path>
              <a:path w="1850389" h="235585">
                <a:moveTo>
                  <a:pt x="1128545" y="188270"/>
                </a:moveTo>
                <a:lnTo>
                  <a:pt x="1114885" y="188270"/>
                </a:lnTo>
                <a:lnTo>
                  <a:pt x="1112975" y="187888"/>
                </a:lnTo>
                <a:lnTo>
                  <a:pt x="1110302" y="186360"/>
                </a:lnTo>
                <a:lnTo>
                  <a:pt x="1109392" y="184784"/>
                </a:lnTo>
                <a:lnTo>
                  <a:pt x="1108917" y="182396"/>
                </a:lnTo>
                <a:lnTo>
                  <a:pt x="1105762" y="169357"/>
                </a:lnTo>
                <a:lnTo>
                  <a:pt x="1128545" y="169357"/>
                </a:lnTo>
                <a:lnTo>
                  <a:pt x="1128545" y="188270"/>
                </a:lnTo>
                <a:close/>
              </a:path>
              <a:path w="1850389" h="235585">
                <a:moveTo>
                  <a:pt x="1198944" y="235553"/>
                </a:moveTo>
                <a:lnTo>
                  <a:pt x="1177690" y="235553"/>
                </a:lnTo>
                <a:lnTo>
                  <a:pt x="1201761" y="179960"/>
                </a:lnTo>
                <a:lnTo>
                  <a:pt x="1148173" y="48142"/>
                </a:lnTo>
                <a:lnTo>
                  <a:pt x="1172150" y="48142"/>
                </a:lnTo>
                <a:lnTo>
                  <a:pt x="1173819" y="48667"/>
                </a:lnTo>
                <a:lnTo>
                  <a:pt x="1211717" y="145000"/>
                </a:lnTo>
                <a:lnTo>
                  <a:pt x="1214226" y="153023"/>
                </a:lnTo>
                <a:lnTo>
                  <a:pt x="1235659" y="153023"/>
                </a:lnTo>
                <a:lnTo>
                  <a:pt x="1204434" y="231445"/>
                </a:lnTo>
                <a:lnTo>
                  <a:pt x="1203407" y="232926"/>
                </a:lnTo>
                <a:lnTo>
                  <a:pt x="1200827" y="235027"/>
                </a:lnTo>
                <a:lnTo>
                  <a:pt x="1198944" y="235553"/>
                </a:lnTo>
                <a:close/>
              </a:path>
              <a:path w="1850389" h="235585">
                <a:moveTo>
                  <a:pt x="1235659" y="153023"/>
                </a:moveTo>
                <a:lnTo>
                  <a:pt x="1214226" y="153023"/>
                </a:lnTo>
                <a:lnTo>
                  <a:pt x="1214798" y="150922"/>
                </a:lnTo>
                <a:lnTo>
                  <a:pt x="1215444" y="148844"/>
                </a:lnTo>
                <a:lnTo>
                  <a:pt x="1216876" y="144737"/>
                </a:lnTo>
                <a:lnTo>
                  <a:pt x="1217615" y="142707"/>
                </a:lnTo>
                <a:lnTo>
                  <a:pt x="1218381" y="140701"/>
                </a:lnTo>
                <a:lnTo>
                  <a:pt x="1250046" y="53300"/>
                </a:lnTo>
                <a:lnTo>
                  <a:pt x="1250618" y="51867"/>
                </a:lnTo>
                <a:lnTo>
                  <a:pt x="1251575" y="50649"/>
                </a:lnTo>
                <a:lnTo>
                  <a:pt x="1254248" y="48643"/>
                </a:lnTo>
                <a:lnTo>
                  <a:pt x="1255730" y="48142"/>
                </a:lnTo>
                <a:lnTo>
                  <a:pt x="1277412" y="48142"/>
                </a:lnTo>
                <a:lnTo>
                  <a:pt x="1235659" y="153023"/>
                </a:lnTo>
                <a:close/>
              </a:path>
              <a:path w="1850389" h="235585">
                <a:moveTo>
                  <a:pt x="1311791" y="80523"/>
                </a:moveTo>
                <a:lnTo>
                  <a:pt x="1307874" y="80523"/>
                </a:lnTo>
                <a:lnTo>
                  <a:pt x="1306392" y="80094"/>
                </a:lnTo>
                <a:lnTo>
                  <a:pt x="1303909" y="78374"/>
                </a:lnTo>
                <a:lnTo>
                  <a:pt x="1302906" y="77276"/>
                </a:lnTo>
                <a:lnTo>
                  <a:pt x="1297556" y="67915"/>
                </a:lnTo>
                <a:lnTo>
                  <a:pt x="1303472" y="62680"/>
                </a:lnTo>
                <a:lnTo>
                  <a:pt x="1344308" y="46051"/>
                </a:lnTo>
                <a:lnTo>
                  <a:pt x="1352292" y="45706"/>
                </a:lnTo>
                <a:lnTo>
                  <a:pt x="1360123" y="45706"/>
                </a:lnTo>
                <a:lnTo>
                  <a:pt x="1393156" y="65909"/>
                </a:lnTo>
                <a:lnTo>
                  <a:pt x="1343359" y="65909"/>
                </a:lnTo>
                <a:lnTo>
                  <a:pt x="1338368" y="66673"/>
                </a:lnTo>
                <a:lnTo>
                  <a:pt x="1313963" y="79759"/>
                </a:lnTo>
                <a:lnTo>
                  <a:pt x="1311791" y="80523"/>
                </a:lnTo>
                <a:close/>
              </a:path>
              <a:path w="1850389" h="235585">
                <a:moveTo>
                  <a:pt x="1335193" y="190419"/>
                </a:moveTo>
                <a:lnTo>
                  <a:pt x="1324494" y="190419"/>
                </a:lnTo>
                <a:lnTo>
                  <a:pt x="1319409" y="189679"/>
                </a:lnTo>
                <a:lnTo>
                  <a:pt x="1290686" y="159638"/>
                </a:lnTo>
                <a:lnTo>
                  <a:pt x="1290681" y="147770"/>
                </a:lnTo>
                <a:lnTo>
                  <a:pt x="1292184" y="142444"/>
                </a:lnTo>
                <a:lnTo>
                  <a:pt x="1321594" y="118188"/>
                </a:lnTo>
                <a:lnTo>
                  <a:pt x="1365079" y="109954"/>
                </a:lnTo>
                <a:lnTo>
                  <a:pt x="1376506" y="109466"/>
                </a:lnTo>
                <a:lnTo>
                  <a:pt x="1376506" y="98720"/>
                </a:lnTo>
                <a:lnTo>
                  <a:pt x="1358166" y="65909"/>
                </a:lnTo>
                <a:lnTo>
                  <a:pt x="1393156" y="65909"/>
                </a:lnTo>
                <a:lnTo>
                  <a:pt x="1395776" y="70589"/>
                </a:lnTo>
                <a:lnTo>
                  <a:pt x="1400075" y="83580"/>
                </a:lnTo>
                <a:lnTo>
                  <a:pt x="1401149" y="90792"/>
                </a:lnTo>
                <a:lnTo>
                  <a:pt x="1401149" y="125227"/>
                </a:lnTo>
                <a:lnTo>
                  <a:pt x="1376506" y="125227"/>
                </a:lnTo>
                <a:lnTo>
                  <a:pt x="1368437" y="125670"/>
                </a:lnTo>
                <a:lnTo>
                  <a:pt x="1323945" y="135830"/>
                </a:lnTo>
                <a:lnTo>
                  <a:pt x="1314896" y="148199"/>
                </a:lnTo>
                <a:lnTo>
                  <a:pt x="1314896" y="155650"/>
                </a:lnTo>
                <a:lnTo>
                  <a:pt x="1334380" y="172796"/>
                </a:lnTo>
                <a:lnTo>
                  <a:pt x="1374623" y="172796"/>
                </a:lnTo>
                <a:lnTo>
                  <a:pt x="1371180" y="175686"/>
                </a:lnTo>
                <a:lnTo>
                  <a:pt x="1340017" y="189966"/>
                </a:lnTo>
                <a:lnTo>
                  <a:pt x="1335193" y="190419"/>
                </a:lnTo>
                <a:close/>
              </a:path>
              <a:path w="1850389" h="235585">
                <a:moveTo>
                  <a:pt x="1374623" y="172796"/>
                </a:moveTo>
                <a:lnTo>
                  <a:pt x="1341737" y="172796"/>
                </a:lnTo>
                <a:lnTo>
                  <a:pt x="1345604" y="172366"/>
                </a:lnTo>
                <a:lnTo>
                  <a:pt x="1352673" y="170647"/>
                </a:lnTo>
                <a:lnTo>
                  <a:pt x="1376506" y="154169"/>
                </a:lnTo>
                <a:lnTo>
                  <a:pt x="1376506" y="125227"/>
                </a:lnTo>
                <a:lnTo>
                  <a:pt x="1401149" y="125227"/>
                </a:lnTo>
                <a:lnTo>
                  <a:pt x="1401149" y="169357"/>
                </a:lnTo>
                <a:lnTo>
                  <a:pt x="1378367" y="169357"/>
                </a:lnTo>
                <a:lnTo>
                  <a:pt x="1374623" y="172796"/>
                </a:lnTo>
                <a:close/>
              </a:path>
              <a:path w="1850389" h="235585">
                <a:moveTo>
                  <a:pt x="1401149" y="188270"/>
                </a:moveTo>
                <a:lnTo>
                  <a:pt x="1387490" y="188270"/>
                </a:lnTo>
                <a:lnTo>
                  <a:pt x="1385579" y="187888"/>
                </a:lnTo>
                <a:lnTo>
                  <a:pt x="1382906" y="186360"/>
                </a:lnTo>
                <a:lnTo>
                  <a:pt x="1381996" y="184784"/>
                </a:lnTo>
                <a:lnTo>
                  <a:pt x="1381521" y="182396"/>
                </a:lnTo>
                <a:lnTo>
                  <a:pt x="1378367" y="169357"/>
                </a:lnTo>
                <a:lnTo>
                  <a:pt x="1401149" y="169357"/>
                </a:lnTo>
                <a:lnTo>
                  <a:pt x="1401149" y="188270"/>
                </a:lnTo>
                <a:close/>
              </a:path>
              <a:path w="1850389" h="235585">
                <a:moveTo>
                  <a:pt x="1487231" y="68201"/>
                </a:moveTo>
                <a:lnTo>
                  <a:pt x="1463490" y="68201"/>
                </a:lnTo>
                <a:lnTo>
                  <a:pt x="1468137" y="63433"/>
                </a:lnTo>
                <a:lnTo>
                  <a:pt x="1502389" y="46373"/>
                </a:lnTo>
                <a:lnTo>
                  <a:pt x="1509481" y="45993"/>
                </a:lnTo>
                <a:lnTo>
                  <a:pt x="1517125" y="45993"/>
                </a:lnTo>
                <a:lnTo>
                  <a:pt x="1548464" y="65909"/>
                </a:lnTo>
                <a:lnTo>
                  <a:pt x="1495011" y="65909"/>
                </a:lnTo>
                <a:lnTo>
                  <a:pt x="1488324" y="67604"/>
                </a:lnTo>
                <a:lnTo>
                  <a:pt x="1487231" y="68201"/>
                </a:lnTo>
                <a:close/>
              </a:path>
              <a:path w="1850389" h="235585">
                <a:moveTo>
                  <a:pt x="1465066" y="188270"/>
                </a:moveTo>
                <a:lnTo>
                  <a:pt x="1439848" y="188270"/>
                </a:lnTo>
                <a:lnTo>
                  <a:pt x="1439848" y="48142"/>
                </a:lnTo>
                <a:lnTo>
                  <a:pt x="1456706" y="48142"/>
                </a:lnTo>
                <a:lnTo>
                  <a:pt x="1458188" y="48548"/>
                </a:lnTo>
                <a:lnTo>
                  <a:pt x="1460479" y="50172"/>
                </a:lnTo>
                <a:lnTo>
                  <a:pt x="1461149" y="51485"/>
                </a:lnTo>
                <a:lnTo>
                  <a:pt x="1461339" y="53300"/>
                </a:lnTo>
                <a:lnTo>
                  <a:pt x="1463490" y="68201"/>
                </a:lnTo>
                <a:lnTo>
                  <a:pt x="1487231" y="68201"/>
                </a:lnTo>
                <a:lnTo>
                  <a:pt x="1475906" y="74386"/>
                </a:lnTo>
                <a:lnTo>
                  <a:pt x="1470225" y="79091"/>
                </a:lnTo>
                <a:lnTo>
                  <a:pt x="1465066" y="85108"/>
                </a:lnTo>
                <a:lnTo>
                  <a:pt x="1465066" y="188270"/>
                </a:lnTo>
                <a:close/>
              </a:path>
              <a:path w="1850389" h="235585">
                <a:moveTo>
                  <a:pt x="1556049" y="188270"/>
                </a:moveTo>
                <a:lnTo>
                  <a:pt x="1530831" y="188270"/>
                </a:lnTo>
                <a:lnTo>
                  <a:pt x="1530831" y="88595"/>
                </a:lnTo>
                <a:lnTo>
                  <a:pt x="1528466" y="80476"/>
                </a:lnTo>
                <a:lnTo>
                  <a:pt x="1519009" y="68822"/>
                </a:lnTo>
                <a:lnTo>
                  <a:pt x="1511822" y="65909"/>
                </a:lnTo>
                <a:lnTo>
                  <a:pt x="1548464" y="65909"/>
                </a:lnTo>
                <a:lnTo>
                  <a:pt x="1551035" y="70756"/>
                </a:lnTo>
                <a:lnTo>
                  <a:pt x="1555046" y="83843"/>
                </a:lnTo>
                <a:lnTo>
                  <a:pt x="1556049" y="91078"/>
                </a:lnTo>
                <a:lnTo>
                  <a:pt x="1556049" y="188270"/>
                </a:lnTo>
                <a:close/>
              </a:path>
              <a:path w="1850389" h="235585">
                <a:moveTo>
                  <a:pt x="1605817" y="80523"/>
                </a:moveTo>
                <a:lnTo>
                  <a:pt x="1601899" y="80523"/>
                </a:lnTo>
                <a:lnTo>
                  <a:pt x="1600417" y="80094"/>
                </a:lnTo>
                <a:lnTo>
                  <a:pt x="1597935" y="78374"/>
                </a:lnTo>
                <a:lnTo>
                  <a:pt x="1596931" y="77276"/>
                </a:lnTo>
                <a:lnTo>
                  <a:pt x="1591582" y="67915"/>
                </a:lnTo>
                <a:lnTo>
                  <a:pt x="1597497" y="62680"/>
                </a:lnTo>
                <a:lnTo>
                  <a:pt x="1638333" y="46051"/>
                </a:lnTo>
                <a:lnTo>
                  <a:pt x="1646317" y="45706"/>
                </a:lnTo>
                <a:lnTo>
                  <a:pt x="1654149" y="45706"/>
                </a:lnTo>
                <a:lnTo>
                  <a:pt x="1687182" y="65909"/>
                </a:lnTo>
                <a:lnTo>
                  <a:pt x="1637385" y="65909"/>
                </a:lnTo>
                <a:lnTo>
                  <a:pt x="1632393" y="66673"/>
                </a:lnTo>
                <a:lnTo>
                  <a:pt x="1607988" y="79759"/>
                </a:lnTo>
                <a:lnTo>
                  <a:pt x="1605817" y="80523"/>
                </a:lnTo>
                <a:close/>
              </a:path>
              <a:path w="1850389" h="235585">
                <a:moveTo>
                  <a:pt x="1629218" y="190419"/>
                </a:moveTo>
                <a:lnTo>
                  <a:pt x="1618520" y="190419"/>
                </a:lnTo>
                <a:lnTo>
                  <a:pt x="1613434" y="189679"/>
                </a:lnTo>
                <a:lnTo>
                  <a:pt x="1584711" y="159638"/>
                </a:lnTo>
                <a:lnTo>
                  <a:pt x="1584707" y="147770"/>
                </a:lnTo>
                <a:lnTo>
                  <a:pt x="1586209" y="142444"/>
                </a:lnTo>
                <a:lnTo>
                  <a:pt x="1615619" y="118188"/>
                </a:lnTo>
                <a:lnTo>
                  <a:pt x="1659105" y="109954"/>
                </a:lnTo>
                <a:lnTo>
                  <a:pt x="1670532" y="109466"/>
                </a:lnTo>
                <a:lnTo>
                  <a:pt x="1670532" y="98720"/>
                </a:lnTo>
                <a:lnTo>
                  <a:pt x="1652192" y="65909"/>
                </a:lnTo>
                <a:lnTo>
                  <a:pt x="1687182" y="65909"/>
                </a:lnTo>
                <a:lnTo>
                  <a:pt x="1689802" y="70589"/>
                </a:lnTo>
                <a:lnTo>
                  <a:pt x="1694101" y="83580"/>
                </a:lnTo>
                <a:lnTo>
                  <a:pt x="1695175" y="90792"/>
                </a:lnTo>
                <a:lnTo>
                  <a:pt x="1695175" y="125227"/>
                </a:lnTo>
                <a:lnTo>
                  <a:pt x="1670532" y="125227"/>
                </a:lnTo>
                <a:lnTo>
                  <a:pt x="1662462" y="125670"/>
                </a:lnTo>
                <a:lnTo>
                  <a:pt x="1617971" y="135830"/>
                </a:lnTo>
                <a:lnTo>
                  <a:pt x="1608921" y="148199"/>
                </a:lnTo>
                <a:lnTo>
                  <a:pt x="1608921" y="155650"/>
                </a:lnTo>
                <a:lnTo>
                  <a:pt x="1628406" y="172796"/>
                </a:lnTo>
                <a:lnTo>
                  <a:pt x="1668648" y="172796"/>
                </a:lnTo>
                <a:lnTo>
                  <a:pt x="1665206" y="175686"/>
                </a:lnTo>
                <a:lnTo>
                  <a:pt x="1634043" y="189966"/>
                </a:lnTo>
                <a:lnTo>
                  <a:pt x="1629218" y="190419"/>
                </a:lnTo>
                <a:close/>
              </a:path>
              <a:path w="1850389" h="235585">
                <a:moveTo>
                  <a:pt x="1668648" y="172796"/>
                </a:moveTo>
                <a:lnTo>
                  <a:pt x="1635762" y="172796"/>
                </a:lnTo>
                <a:lnTo>
                  <a:pt x="1639630" y="172366"/>
                </a:lnTo>
                <a:lnTo>
                  <a:pt x="1646699" y="170647"/>
                </a:lnTo>
                <a:lnTo>
                  <a:pt x="1670532" y="154169"/>
                </a:lnTo>
                <a:lnTo>
                  <a:pt x="1670532" y="125227"/>
                </a:lnTo>
                <a:lnTo>
                  <a:pt x="1695175" y="125227"/>
                </a:lnTo>
                <a:lnTo>
                  <a:pt x="1695175" y="169357"/>
                </a:lnTo>
                <a:lnTo>
                  <a:pt x="1672392" y="169357"/>
                </a:lnTo>
                <a:lnTo>
                  <a:pt x="1668648" y="172796"/>
                </a:lnTo>
                <a:close/>
              </a:path>
              <a:path w="1850389" h="235585">
                <a:moveTo>
                  <a:pt x="1695175" y="188270"/>
                </a:moveTo>
                <a:lnTo>
                  <a:pt x="1681515" y="188270"/>
                </a:lnTo>
                <a:lnTo>
                  <a:pt x="1679605" y="187888"/>
                </a:lnTo>
                <a:lnTo>
                  <a:pt x="1676932" y="186360"/>
                </a:lnTo>
                <a:lnTo>
                  <a:pt x="1676022" y="184784"/>
                </a:lnTo>
                <a:lnTo>
                  <a:pt x="1675546" y="182396"/>
                </a:lnTo>
                <a:lnTo>
                  <a:pt x="1672392" y="169357"/>
                </a:lnTo>
                <a:lnTo>
                  <a:pt x="1695175" y="169357"/>
                </a:lnTo>
                <a:lnTo>
                  <a:pt x="1695175" y="188270"/>
                </a:lnTo>
                <a:close/>
              </a:path>
              <a:path w="1850389" h="235585">
                <a:moveTo>
                  <a:pt x="1781256" y="68201"/>
                </a:moveTo>
                <a:lnTo>
                  <a:pt x="1757516" y="68201"/>
                </a:lnTo>
                <a:lnTo>
                  <a:pt x="1762162" y="63433"/>
                </a:lnTo>
                <a:lnTo>
                  <a:pt x="1796414" y="46373"/>
                </a:lnTo>
                <a:lnTo>
                  <a:pt x="1803506" y="45993"/>
                </a:lnTo>
                <a:lnTo>
                  <a:pt x="1811150" y="45993"/>
                </a:lnTo>
                <a:lnTo>
                  <a:pt x="1842489" y="65909"/>
                </a:lnTo>
                <a:lnTo>
                  <a:pt x="1789037" y="65909"/>
                </a:lnTo>
                <a:lnTo>
                  <a:pt x="1782349" y="67604"/>
                </a:lnTo>
                <a:lnTo>
                  <a:pt x="1781256" y="68201"/>
                </a:lnTo>
                <a:close/>
              </a:path>
              <a:path w="1850389" h="235585">
                <a:moveTo>
                  <a:pt x="1759091" y="188270"/>
                </a:moveTo>
                <a:lnTo>
                  <a:pt x="1733873" y="188270"/>
                </a:lnTo>
                <a:lnTo>
                  <a:pt x="1733873" y="48142"/>
                </a:lnTo>
                <a:lnTo>
                  <a:pt x="1750731" y="48142"/>
                </a:lnTo>
                <a:lnTo>
                  <a:pt x="1752213" y="48548"/>
                </a:lnTo>
                <a:lnTo>
                  <a:pt x="1754505" y="50172"/>
                </a:lnTo>
                <a:lnTo>
                  <a:pt x="1755174" y="51485"/>
                </a:lnTo>
                <a:lnTo>
                  <a:pt x="1755365" y="53300"/>
                </a:lnTo>
                <a:lnTo>
                  <a:pt x="1757516" y="68201"/>
                </a:lnTo>
                <a:lnTo>
                  <a:pt x="1781256" y="68201"/>
                </a:lnTo>
                <a:lnTo>
                  <a:pt x="1769931" y="74386"/>
                </a:lnTo>
                <a:lnTo>
                  <a:pt x="1764250" y="79091"/>
                </a:lnTo>
                <a:lnTo>
                  <a:pt x="1759091" y="85108"/>
                </a:lnTo>
                <a:lnTo>
                  <a:pt x="1759091" y="188270"/>
                </a:lnTo>
                <a:close/>
              </a:path>
              <a:path w="1850389" h="235585">
                <a:moveTo>
                  <a:pt x="1850075" y="188270"/>
                </a:moveTo>
                <a:lnTo>
                  <a:pt x="1824857" y="188270"/>
                </a:lnTo>
                <a:lnTo>
                  <a:pt x="1824857" y="88595"/>
                </a:lnTo>
                <a:lnTo>
                  <a:pt x="1822492" y="80476"/>
                </a:lnTo>
                <a:lnTo>
                  <a:pt x="1813034" y="68822"/>
                </a:lnTo>
                <a:lnTo>
                  <a:pt x="1805848" y="65909"/>
                </a:lnTo>
                <a:lnTo>
                  <a:pt x="1842489" y="65909"/>
                </a:lnTo>
                <a:lnTo>
                  <a:pt x="1845060" y="70756"/>
                </a:lnTo>
                <a:lnTo>
                  <a:pt x="1849071" y="83843"/>
                </a:lnTo>
                <a:lnTo>
                  <a:pt x="1850075" y="91078"/>
                </a:lnTo>
                <a:lnTo>
                  <a:pt x="1850075" y="188270"/>
                </a:lnTo>
                <a:close/>
              </a:path>
            </a:pathLst>
          </a:custGeom>
          <a:solidFill>
            <a:srgbClr val="0562C1"/>
          </a:solidFill>
        </p:spPr>
        <p:txBody>
          <a:bodyPr wrap="square" lIns="0" tIns="0" rIns="0" bIns="0" rtlCol="0"/>
          <a:lstStyle/>
          <a:p>
            <a:endParaRPr/>
          </a:p>
        </p:txBody>
      </p:sp>
      <p:pic>
        <p:nvPicPr>
          <p:cNvPr id="11" name="object 11"/>
          <p:cNvPicPr/>
          <p:nvPr/>
        </p:nvPicPr>
        <p:blipFill>
          <a:blip r:embed="rId7" cstate="print"/>
          <a:stretch>
            <a:fillRect/>
          </a:stretch>
        </p:blipFill>
        <p:spPr>
          <a:xfrm>
            <a:off x="5285359" y="3252976"/>
            <a:ext cx="3249004" cy="251027"/>
          </a:xfrm>
          <a:prstGeom prst="rect">
            <a:avLst/>
          </a:prstGeom>
        </p:spPr>
      </p:pic>
      <p:pic>
        <p:nvPicPr>
          <p:cNvPr id="12" name="object 12"/>
          <p:cNvPicPr/>
          <p:nvPr/>
        </p:nvPicPr>
        <p:blipFill>
          <a:blip r:embed="rId8" cstate="print"/>
          <a:stretch>
            <a:fillRect/>
          </a:stretch>
        </p:blipFill>
        <p:spPr>
          <a:xfrm>
            <a:off x="934381" y="3570486"/>
            <a:ext cx="2048445" cy="254233"/>
          </a:xfrm>
          <a:prstGeom prst="rect">
            <a:avLst/>
          </a:prstGeom>
        </p:spPr>
      </p:pic>
      <p:pic>
        <p:nvPicPr>
          <p:cNvPr id="13" name="object 13"/>
          <p:cNvPicPr/>
          <p:nvPr/>
        </p:nvPicPr>
        <p:blipFill>
          <a:blip r:embed="rId9" cstate="print"/>
          <a:stretch>
            <a:fillRect/>
          </a:stretch>
        </p:blipFill>
        <p:spPr>
          <a:xfrm>
            <a:off x="0" y="3948867"/>
            <a:ext cx="9837809" cy="1571457"/>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2823" y="1683542"/>
            <a:ext cx="2303145" cy="358140"/>
          </a:xfrm>
          <a:custGeom>
            <a:avLst/>
            <a:gdLst/>
            <a:ahLst/>
            <a:cxnLst/>
            <a:rect l="l" t="t" r="r" b="b"/>
            <a:pathLst>
              <a:path w="2303145" h="358139">
                <a:moveTo>
                  <a:pt x="164502" y="357662"/>
                </a:moveTo>
                <a:lnTo>
                  <a:pt x="96129" y="345956"/>
                </a:lnTo>
                <a:lnTo>
                  <a:pt x="44002" y="310839"/>
                </a:lnTo>
                <a:lnTo>
                  <a:pt x="11000" y="255469"/>
                </a:lnTo>
                <a:lnTo>
                  <a:pt x="0" y="183005"/>
                </a:lnTo>
                <a:lnTo>
                  <a:pt x="2750" y="144538"/>
                </a:lnTo>
                <a:lnTo>
                  <a:pt x="24751" y="80509"/>
                </a:lnTo>
                <a:lnTo>
                  <a:pt x="68035" y="34461"/>
                </a:lnTo>
                <a:lnTo>
                  <a:pt x="128284" y="11049"/>
                </a:lnTo>
                <a:lnTo>
                  <a:pt x="164502" y="8123"/>
                </a:lnTo>
                <a:lnTo>
                  <a:pt x="179402" y="8624"/>
                </a:lnTo>
                <a:lnTo>
                  <a:pt x="221480" y="16134"/>
                </a:lnTo>
                <a:lnTo>
                  <a:pt x="259749" y="32656"/>
                </a:lnTo>
                <a:lnTo>
                  <a:pt x="271688" y="40166"/>
                </a:lnTo>
                <a:lnTo>
                  <a:pt x="271688" y="45582"/>
                </a:lnTo>
                <a:lnTo>
                  <a:pt x="167210" y="45582"/>
                </a:lnTo>
                <a:lnTo>
                  <a:pt x="140018" y="47789"/>
                </a:lnTo>
                <a:lnTo>
                  <a:pt x="95790" y="65446"/>
                </a:lnTo>
                <a:lnTo>
                  <a:pt x="65327" y="100522"/>
                </a:lnTo>
                <a:lnTo>
                  <a:pt x="49982" y="151576"/>
                </a:lnTo>
                <a:lnTo>
                  <a:pt x="48064" y="183005"/>
                </a:lnTo>
                <a:lnTo>
                  <a:pt x="49982" y="214336"/>
                </a:lnTo>
                <a:lnTo>
                  <a:pt x="65327" y="265278"/>
                </a:lnTo>
                <a:lnTo>
                  <a:pt x="95790" y="300339"/>
                </a:lnTo>
                <a:lnTo>
                  <a:pt x="140018" y="317996"/>
                </a:lnTo>
                <a:lnTo>
                  <a:pt x="167210" y="320203"/>
                </a:lnTo>
                <a:lnTo>
                  <a:pt x="271688" y="320203"/>
                </a:lnTo>
                <a:lnTo>
                  <a:pt x="271688" y="325168"/>
                </a:lnTo>
                <a:lnTo>
                  <a:pt x="234222" y="344969"/>
                </a:lnTo>
                <a:lnTo>
                  <a:pt x="193527" y="355631"/>
                </a:lnTo>
                <a:lnTo>
                  <a:pt x="179205" y="357155"/>
                </a:lnTo>
                <a:lnTo>
                  <a:pt x="164502" y="357662"/>
                </a:lnTo>
                <a:close/>
              </a:path>
              <a:path w="2303145" h="358139">
                <a:moveTo>
                  <a:pt x="271688" y="88231"/>
                </a:moveTo>
                <a:lnTo>
                  <a:pt x="235449" y="62167"/>
                </a:lnTo>
                <a:lnTo>
                  <a:pt x="195727" y="48233"/>
                </a:lnTo>
                <a:lnTo>
                  <a:pt x="167210" y="45582"/>
                </a:lnTo>
                <a:lnTo>
                  <a:pt x="271688" y="45582"/>
                </a:lnTo>
                <a:lnTo>
                  <a:pt x="271688" y="88231"/>
                </a:lnTo>
                <a:close/>
              </a:path>
              <a:path w="2303145" h="358139">
                <a:moveTo>
                  <a:pt x="271688" y="320203"/>
                </a:moveTo>
                <a:lnTo>
                  <a:pt x="167210" y="320203"/>
                </a:lnTo>
                <a:lnTo>
                  <a:pt x="181673" y="319541"/>
                </a:lnTo>
                <a:lnTo>
                  <a:pt x="195727" y="317552"/>
                </a:lnTo>
                <a:lnTo>
                  <a:pt x="235449" y="303618"/>
                </a:lnTo>
                <a:lnTo>
                  <a:pt x="271688" y="277555"/>
                </a:lnTo>
                <a:lnTo>
                  <a:pt x="271688" y="320203"/>
                </a:lnTo>
                <a:close/>
              </a:path>
              <a:path w="2303145" h="358139">
                <a:moveTo>
                  <a:pt x="438108" y="357662"/>
                </a:moveTo>
                <a:lnTo>
                  <a:pt x="389622" y="348834"/>
                </a:lnTo>
                <a:lnTo>
                  <a:pt x="352924" y="322347"/>
                </a:lnTo>
                <a:lnTo>
                  <a:pt x="329823" y="280347"/>
                </a:lnTo>
                <a:lnTo>
                  <a:pt x="322123" y="224978"/>
                </a:lnTo>
                <a:lnTo>
                  <a:pt x="324048" y="195530"/>
                </a:lnTo>
                <a:lnTo>
                  <a:pt x="339449" y="146788"/>
                </a:lnTo>
                <a:lnTo>
                  <a:pt x="369799" y="112094"/>
                </a:lnTo>
                <a:lnTo>
                  <a:pt x="412391" y="94492"/>
                </a:lnTo>
                <a:lnTo>
                  <a:pt x="438108" y="92292"/>
                </a:lnTo>
                <a:lnTo>
                  <a:pt x="463735" y="94492"/>
                </a:lnTo>
                <a:lnTo>
                  <a:pt x="486456" y="101093"/>
                </a:lnTo>
                <a:lnTo>
                  <a:pt x="506271" y="112094"/>
                </a:lnTo>
                <a:lnTo>
                  <a:pt x="523179" y="127494"/>
                </a:lnTo>
                <a:lnTo>
                  <a:pt x="438108" y="127494"/>
                </a:lnTo>
                <a:lnTo>
                  <a:pt x="422244" y="129138"/>
                </a:lnTo>
                <a:lnTo>
                  <a:pt x="385306" y="153558"/>
                </a:lnTo>
                <a:lnTo>
                  <a:pt x="367112" y="203505"/>
                </a:lnTo>
                <a:lnTo>
                  <a:pt x="365899" y="224978"/>
                </a:lnTo>
                <a:lnTo>
                  <a:pt x="367105" y="246450"/>
                </a:lnTo>
                <a:lnTo>
                  <a:pt x="385193" y="296397"/>
                </a:lnTo>
                <a:lnTo>
                  <a:pt x="422193" y="320831"/>
                </a:lnTo>
                <a:lnTo>
                  <a:pt x="438108" y="322460"/>
                </a:lnTo>
                <a:lnTo>
                  <a:pt x="523056" y="322460"/>
                </a:lnTo>
                <a:lnTo>
                  <a:pt x="506271" y="337798"/>
                </a:lnTo>
                <a:lnTo>
                  <a:pt x="486456" y="348834"/>
                </a:lnTo>
                <a:lnTo>
                  <a:pt x="463735" y="355455"/>
                </a:lnTo>
                <a:lnTo>
                  <a:pt x="438108" y="357662"/>
                </a:lnTo>
                <a:close/>
              </a:path>
              <a:path w="2303145" h="358139">
                <a:moveTo>
                  <a:pt x="523056" y="322460"/>
                </a:moveTo>
                <a:lnTo>
                  <a:pt x="438108" y="322460"/>
                </a:lnTo>
                <a:lnTo>
                  <a:pt x="453833" y="320824"/>
                </a:lnTo>
                <a:lnTo>
                  <a:pt x="467839" y="315916"/>
                </a:lnTo>
                <a:lnTo>
                  <a:pt x="499177" y="282012"/>
                </a:lnTo>
                <a:lnTo>
                  <a:pt x="510091" y="224978"/>
                </a:lnTo>
                <a:lnTo>
                  <a:pt x="508879" y="203688"/>
                </a:lnTo>
                <a:lnTo>
                  <a:pt x="490686" y="153783"/>
                </a:lnTo>
                <a:lnTo>
                  <a:pt x="453833" y="129138"/>
                </a:lnTo>
                <a:lnTo>
                  <a:pt x="438108" y="127494"/>
                </a:lnTo>
                <a:lnTo>
                  <a:pt x="523179" y="127494"/>
                </a:lnTo>
                <a:lnTo>
                  <a:pt x="536705" y="146788"/>
                </a:lnTo>
                <a:lnTo>
                  <a:pt x="546367" y="169466"/>
                </a:lnTo>
                <a:lnTo>
                  <a:pt x="552164" y="195530"/>
                </a:lnTo>
                <a:lnTo>
                  <a:pt x="554096" y="224978"/>
                </a:lnTo>
                <a:lnTo>
                  <a:pt x="552164" y="254334"/>
                </a:lnTo>
                <a:lnTo>
                  <a:pt x="546367" y="280347"/>
                </a:lnTo>
                <a:lnTo>
                  <a:pt x="536705" y="303019"/>
                </a:lnTo>
                <a:lnTo>
                  <a:pt x="523179" y="322347"/>
                </a:lnTo>
                <a:close/>
              </a:path>
              <a:path w="2303145" h="358139">
                <a:moveTo>
                  <a:pt x="697889" y="137649"/>
                </a:moveTo>
                <a:lnTo>
                  <a:pt x="662709" y="137649"/>
                </a:lnTo>
                <a:lnTo>
                  <a:pt x="670488" y="126973"/>
                </a:lnTo>
                <a:lnTo>
                  <a:pt x="708284" y="98639"/>
                </a:lnTo>
                <a:lnTo>
                  <a:pt x="744397" y="92292"/>
                </a:lnTo>
                <a:lnTo>
                  <a:pt x="764847" y="93978"/>
                </a:lnTo>
                <a:lnTo>
                  <a:pt x="782646" y="99034"/>
                </a:lnTo>
                <a:lnTo>
                  <a:pt x="797792" y="107461"/>
                </a:lnTo>
                <a:lnTo>
                  <a:pt x="810289" y="119258"/>
                </a:lnTo>
                <a:lnTo>
                  <a:pt x="816215" y="128397"/>
                </a:lnTo>
                <a:lnTo>
                  <a:pt x="735144" y="128397"/>
                </a:lnTo>
                <a:lnTo>
                  <a:pt x="719222" y="129737"/>
                </a:lnTo>
                <a:lnTo>
                  <a:pt x="705076" y="133756"/>
                </a:lnTo>
                <a:lnTo>
                  <a:pt x="697889" y="137649"/>
                </a:lnTo>
                <a:close/>
              </a:path>
              <a:path w="2303145" h="358139">
                <a:moveTo>
                  <a:pt x="662709" y="351118"/>
                </a:moveTo>
                <a:lnTo>
                  <a:pt x="620963" y="351118"/>
                </a:lnTo>
                <a:lnTo>
                  <a:pt x="620963" y="98385"/>
                </a:lnTo>
                <a:lnTo>
                  <a:pt x="662709" y="98385"/>
                </a:lnTo>
                <a:lnTo>
                  <a:pt x="662709" y="137649"/>
                </a:lnTo>
                <a:lnTo>
                  <a:pt x="697889" y="137649"/>
                </a:lnTo>
                <a:lnTo>
                  <a:pt x="667560" y="175164"/>
                </a:lnTo>
                <a:lnTo>
                  <a:pt x="662709" y="208279"/>
                </a:lnTo>
                <a:lnTo>
                  <a:pt x="662709" y="351118"/>
                </a:lnTo>
                <a:close/>
              </a:path>
              <a:path w="2303145" h="358139">
                <a:moveTo>
                  <a:pt x="832628" y="351118"/>
                </a:moveTo>
                <a:lnTo>
                  <a:pt x="791105" y="351118"/>
                </a:lnTo>
                <a:lnTo>
                  <a:pt x="791035" y="198576"/>
                </a:lnTo>
                <a:lnTo>
                  <a:pt x="790231" y="183119"/>
                </a:lnTo>
                <a:lnTo>
                  <a:pt x="777116" y="146224"/>
                </a:lnTo>
                <a:lnTo>
                  <a:pt x="735144" y="128397"/>
                </a:lnTo>
                <a:lnTo>
                  <a:pt x="816215" y="128397"/>
                </a:lnTo>
                <a:lnTo>
                  <a:pt x="820061" y="134328"/>
                </a:lnTo>
                <a:lnTo>
                  <a:pt x="827042" y="152570"/>
                </a:lnTo>
                <a:lnTo>
                  <a:pt x="831232" y="173987"/>
                </a:lnTo>
                <a:lnTo>
                  <a:pt x="832628" y="198576"/>
                </a:lnTo>
                <a:lnTo>
                  <a:pt x="832628" y="351118"/>
                </a:lnTo>
                <a:close/>
              </a:path>
              <a:path w="2303145" h="358139">
                <a:moveTo>
                  <a:pt x="956612" y="98385"/>
                </a:moveTo>
                <a:lnTo>
                  <a:pt x="914862" y="98385"/>
                </a:lnTo>
                <a:lnTo>
                  <a:pt x="914862" y="26627"/>
                </a:lnTo>
                <a:lnTo>
                  <a:pt x="956612" y="26627"/>
                </a:lnTo>
                <a:lnTo>
                  <a:pt x="956612" y="98385"/>
                </a:lnTo>
                <a:close/>
              </a:path>
              <a:path w="2303145" h="358139">
                <a:moveTo>
                  <a:pt x="1042131" y="130654"/>
                </a:moveTo>
                <a:lnTo>
                  <a:pt x="884402" y="130654"/>
                </a:lnTo>
                <a:lnTo>
                  <a:pt x="884402" y="98385"/>
                </a:lnTo>
                <a:lnTo>
                  <a:pt x="1042131" y="98385"/>
                </a:lnTo>
                <a:lnTo>
                  <a:pt x="1042131" y="130654"/>
                </a:lnTo>
                <a:close/>
              </a:path>
              <a:path w="2303145" h="358139">
                <a:moveTo>
                  <a:pt x="1042131" y="351118"/>
                </a:moveTo>
                <a:lnTo>
                  <a:pt x="999484" y="351118"/>
                </a:lnTo>
                <a:lnTo>
                  <a:pt x="977313" y="349997"/>
                </a:lnTo>
                <a:lnTo>
                  <a:pt x="933139" y="333179"/>
                </a:lnTo>
                <a:lnTo>
                  <a:pt x="916005" y="289705"/>
                </a:lnTo>
                <a:lnTo>
                  <a:pt x="914862" y="267852"/>
                </a:lnTo>
                <a:lnTo>
                  <a:pt x="914862" y="130654"/>
                </a:lnTo>
                <a:lnTo>
                  <a:pt x="956612" y="130654"/>
                </a:lnTo>
                <a:lnTo>
                  <a:pt x="956612" y="267852"/>
                </a:lnTo>
                <a:lnTo>
                  <a:pt x="957140" y="281927"/>
                </a:lnTo>
                <a:lnTo>
                  <a:pt x="977905" y="314168"/>
                </a:lnTo>
                <a:lnTo>
                  <a:pt x="999484" y="316368"/>
                </a:lnTo>
                <a:lnTo>
                  <a:pt x="1042131" y="316368"/>
                </a:lnTo>
                <a:lnTo>
                  <a:pt x="1042131" y="351118"/>
                </a:lnTo>
                <a:close/>
              </a:path>
              <a:path w="2303145" h="358139">
                <a:moveTo>
                  <a:pt x="1138219" y="351118"/>
                </a:moveTo>
                <a:lnTo>
                  <a:pt x="1096700" y="351118"/>
                </a:lnTo>
                <a:lnTo>
                  <a:pt x="1096700" y="98385"/>
                </a:lnTo>
                <a:lnTo>
                  <a:pt x="1138219" y="98385"/>
                </a:lnTo>
                <a:lnTo>
                  <a:pt x="1138219" y="351118"/>
                </a:lnTo>
                <a:close/>
              </a:path>
              <a:path w="2303145" h="358139">
                <a:moveTo>
                  <a:pt x="1138219" y="52577"/>
                </a:moveTo>
                <a:lnTo>
                  <a:pt x="1096700" y="52577"/>
                </a:lnTo>
                <a:lnTo>
                  <a:pt x="1096700" y="0"/>
                </a:lnTo>
                <a:lnTo>
                  <a:pt x="1138219" y="0"/>
                </a:lnTo>
                <a:lnTo>
                  <a:pt x="1138219" y="52577"/>
                </a:lnTo>
                <a:close/>
              </a:path>
              <a:path w="2303145" h="358139">
                <a:moveTo>
                  <a:pt x="1300059" y="137649"/>
                </a:moveTo>
                <a:lnTo>
                  <a:pt x="1264878" y="137649"/>
                </a:lnTo>
                <a:lnTo>
                  <a:pt x="1272658" y="126973"/>
                </a:lnTo>
                <a:lnTo>
                  <a:pt x="1310453" y="98639"/>
                </a:lnTo>
                <a:lnTo>
                  <a:pt x="1346566" y="92292"/>
                </a:lnTo>
                <a:lnTo>
                  <a:pt x="1367017" y="93978"/>
                </a:lnTo>
                <a:lnTo>
                  <a:pt x="1384815" y="99034"/>
                </a:lnTo>
                <a:lnTo>
                  <a:pt x="1399962" y="107461"/>
                </a:lnTo>
                <a:lnTo>
                  <a:pt x="1412458" y="119258"/>
                </a:lnTo>
                <a:lnTo>
                  <a:pt x="1418384" y="128397"/>
                </a:lnTo>
                <a:lnTo>
                  <a:pt x="1337314" y="128397"/>
                </a:lnTo>
                <a:lnTo>
                  <a:pt x="1321392" y="129737"/>
                </a:lnTo>
                <a:lnTo>
                  <a:pt x="1307246" y="133756"/>
                </a:lnTo>
                <a:lnTo>
                  <a:pt x="1300059" y="137649"/>
                </a:lnTo>
                <a:close/>
              </a:path>
              <a:path w="2303145" h="358139">
                <a:moveTo>
                  <a:pt x="1264878" y="351118"/>
                </a:moveTo>
                <a:lnTo>
                  <a:pt x="1223133" y="351118"/>
                </a:lnTo>
                <a:lnTo>
                  <a:pt x="1223133" y="98385"/>
                </a:lnTo>
                <a:lnTo>
                  <a:pt x="1264878" y="98385"/>
                </a:lnTo>
                <a:lnTo>
                  <a:pt x="1264878" y="137649"/>
                </a:lnTo>
                <a:lnTo>
                  <a:pt x="1300059" y="137649"/>
                </a:lnTo>
                <a:lnTo>
                  <a:pt x="1269730" y="175164"/>
                </a:lnTo>
                <a:lnTo>
                  <a:pt x="1264878" y="208279"/>
                </a:lnTo>
                <a:lnTo>
                  <a:pt x="1264878" y="351118"/>
                </a:lnTo>
                <a:close/>
              </a:path>
              <a:path w="2303145" h="358139">
                <a:moveTo>
                  <a:pt x="1434798" y="351118"/>
                </a:moveTo>
                <a:lnTo>
                  <a:pt x="1393275" y="351118"/>
                </a:lnTo>
                <a:lnTo>
                  <a:pt x="1393204" y="198576"/>
                </a:lnTo>
                <a:lnTo>
                  <a:pt x="1392400" y="183119"/>
                </a:lnTo>
                <a:lnTo>
                  <a:pt x="1379286" y="146224"/>
                </a:lnTo>
                <a:lnTo>
                  <a:pt x="1337314" y="128397"/>
                </a:lnTo>
                <a:lnTo>
                  <a:pt x="1418384" y="128397"/>
                </a:lnTo>
                <a:lnTo>
                  <a:pt x="1422230" y="134328"/>
                </a:lnTo>
                <a:lnTo>
                  <a:pt x="1429212" y="152570"/>
                </a:lnTo>
                <a:lnTo>
                  <a:pt x="1433401" y="173987"/>
                </a:lnTo>
                <a:lnTo>
                  <a:pt x="1434798" y="198576"/>
                </a:lnTo>
                <a:lnTo>
                  <a:pt x="1434798" y="351118"/>
                </a:lnTo>
                <a:close/>
              </a:path>
              <a:path w="2303145" h="358139">
                <a:moveTo>
                  <a:pt x="1602107" y="357662"/>
                </a:moveTo>
                <a:lnTo>
                  <a:pt x="1563800" y="350893"/>
                </a:lnTo>
                <a:lnTo>
                  <a:pt x="1526116" y="315479"/>
                </a:lnTo>
                <a:lnTo>
                  <a:pt x="1514833" y="275877"/>
                </a:lnTo>
                <a:lnTo>
                  <a:pt x="1513422" y="251379"/>
                </a:lnTo>
                <a:lnTo>
                  <a:pt x="1513422" y="98385"/>
                </a:lnTo>
                <a:lnTo>
                  <a:pt x="1554941" y="98385"/>
                </a:lnTo>
                <a:lnTo>
                  <a:pt x="1555023" y="251379"/>
                </a:lnTo>
                <a:lnTo>
                  <a:pt x="1555816" y="266618"/>
                </a:lnTo>
                <a:lnTo>
                  <a:pt x="1568934" y="303618"/>
                </a:lnTo>
                <a:lnTo>
                  <a:pt x="1610906" y="321558"/>
                </a:lnTo>
                <a:lnTo>
                  <a:pt x="1676811" y="321558"/>
                </a:lnTo>
                <a:lnTo>
                  <a:pt x="1675704" y="323074"/>
                </a:lnTo>
                <a:lnTo>
                  <a:pt x="1638090" y="351379"/>
                </a:lnTo>
                <a:lnTo>
                  <a:pt x="1614904" y="356964"/>
                </a:lnTo>
                <a:lnTo>
                  <a:pt x="1602107" y="357662"/>
                </a:lnTo>
                <a:close/>
              </a:path>
              <a:path w="2303145" h="358139">
                <a:moveTo>
                  <a:pt x="1676811" y="321558"/>
                </a:moveTo>
                <a:lnTo>
                  <a:pt x="1610906" y="321558"/>
                </a:lnTo>
                <a:lnTo>
                  <a:pt x="1626835" y="320218"/>
                </a:lnTo>
                <a:lnTo>
                  <a:pt x="1641002" y="316198"/>
                </a:lnTo>
                <a:lnTo>
                  <a:pt x="1672588" y="288429"/>
                </a:lnTo>
                <a:lnTo>
                  <a:pt x="1683568" y="241676"/>
                </a:lnTo>
                <a:lnTo>
                  <a:pt x="1683568" y="98385"/>
                </a:lnTo>
                <a:lnTo>
                  <a:pt x="1725087" y="98385"/>
                </a:lnTo>
                <a:lnTo>
                  <a:pt x="1725087" y="312306"/>
                </a:lnTo>
                <a:lnTo>
                  <a:pt x="1683568" y="312306"/>
                </a:lnTo>
                <a:lnTo>
                  <a:pt x="1676811" y="321558"/>
                </a:lnTo>
                <a:close/>
              </a:path>
              <a:path w="2303145" h="358139">
                <a:moveTo>
                  <a:pt x="1725087" y="351118"/>
                </a:moveTo>
                <a:lnTo>
                  <a:pt x="1683568" y="351118"/>
                </a:lnTo>
                <a:lnTo>
                  <a:pt x="1683568" y="312306"/>
                </a:lnTo>
                <a:lnTo>
                  <a:pt x="1725087" y="312306"/>
                </a:lnTo>
                <a:lnTo>
                  <a:pt x="1725087" y="351118"/>
                </a:lnTo>
                <a:close/>
              </a:path>
              <a:path w="2303145" h="358139">
                <a:moveTo>
                  <a:pt x="1923299" y="357662"/>
                </a:moveTo>
                <a:lnTo>
                  <a:pt x="1869114" y="348862"/>
                </a:lnTo>
                <a:lnTo>
                  <a:pt x="1827507" y="322460"/>
                </a:lnTo>
                <a:lnTo>
                  <a:pt x="1801023" y="281053"/>
                </a:lnTo>
                <a:lnTo>
                  <a:pt x="1792195" y="227234"/>
                </a:lnTo>
                <a:lnTo>
                  <a:pt x="1794289" y="197807"/>
                </a:lnTo>
                <a:lnTo>
                  <a:pt x="1811044" y="148558"/>
                </a:lnTo>
                <a:lnTo>
                  <a:pt x="1843919" y="112792"/>
                </a:lnTo>
                <a:lnTo>
                  <a:pt x="1889104" y="94570"/>
                </a:lnTo>
                <a:lnTo>
                  <a:pt x="1916076" y="92292"/>
                </a:lnTo>
                <a:lnTo>
                  <a:pt x="1940243" y="94344"/>
                </a:lnTo>
                <a:lnTo>
                  <a:pt x="1961744" y="100501"/>
                </a:lnTo>
                <a:lnTo>
                  <a:pt x="1980579" y="110761"/>
                </a:lnTo>
                <a:lnTo>
                  <a:pt x="1996747" y="125125"/>
                </a:lnTo>
                <a:lnTo>
                  <a:pt x="1998467" y="127494"/>
                </a:lnTo>
                <a:lnTo>
                  <a:pt x="1916529" y="127494"/>
                </a:lnTo>
                <a:lnTo>
                  <a:pt x="1899963" y="128736"/>
                </a:lnTo>
                <a:lnTo>
                  <a:pt x="1860906" y="147127"/>
                </a:lnTo>
                <a:lnTo>
                  <a:pt x="1839559" y="185587"/>
                </a:lnTo>
                <a:lnTo>
                  <a:pt x="1836874" y="202412"/>
                </a:lnTo>
                <a:lnTo>
                  <a:pt x="2025592" y="202412"/>
                </a:lnTo>
                <a:lnTo>
                  <a:pt x="2026421" y="214372"/>
                </a:lnTo>
                <a:lnTo>
                  <a:pt x="2026421" y="234681"/>
                </a:lnTo>
                <a:lnTo>
                  <a:pt x="1835520" y="234681"/>
                </a:lnTo>
                <a:lnTo>
                  <a:pt x="1838149" y="254841"/>
                </a:lnTo>
                <a:lnTo>
                  <a:pt x="1861354" y="300007"/>
                </a:lnTo>
                <a:lnTo>
                  <a:pt x="1906269" y="321057"/>
                </a:lnTo>
                <a:lnTo>
                  <a:pt x="1925781" y="322460"/>
                </a:lnTo>
                <a:lnTo>
                  <a:pt x="2016721" y="322460"/>
                </a:lnTo>
                <a:lnTo>
                  <a:pt x="2016721" y="338256"/>
                </a:lnTo>
                <a:lnTo>
                  <a:pt x="1970909" y="352698"/>
                </a:lnTo>
                <a:lnTo>
                  <a:pt x="1935329" y="357352"/>
                </a:lnTo>
                <a:lnTo>
                  <a:pt x="1923299" y="357662"/>
                </a:lnTo>
                <a:close/>
              </a:path>
              <a:path w="2303145" h="358139">
                <a:moveTo>
                  <a:pt x="2025592" y="202412"/>
                </a:moveTo>
                <a:lnTo>
                  <a:pt x="1836874" y="202412"/>
                </a:lnTo>
                <a:lnTo>
                  <a:pt x="1984903" y="202186"/>
                </a:lnTo>
                <a:lnTo>
                  <a:pt x="1983541" y="186010"/>
                </a:lnTo>
                <a:lnTo>
                  <a:pt x="1965835" y="147804"/>
                </a:lnTo>
                <a:lnTo>
                  <a:pt x="1931118" y="128764"/>
                </a:lnTo>
                <a:lnTo>
                  <a:pt x="1916529" y="127494"/>
                </a:lnTo>
                <a:lnTo>
                  <a:pt x="1998467" y="127494"/>
                </a:lnTo>
                <a:lnTo>
                  <a:pt x="2009730" y="143015"/>
                </a:lnTo>
                <a:lnTo>
                  <a:pt x="2019003" y="163853"/>
                </a:lnTo>
                <a:lnTo>
                  <a:pt x="2024567" y="187639"/>
                </a:lnTo>
                <a:lnTo>
                  <a:pt x="2025592" y="202412"/>
                </a:lnTo>
                <a:close/>
              </a:path>
              <a:path w="2303145" h="358139">
                <a:moveTo>
                  <a:pt x="2016721" y="322460"/>
                </a:moveTo>
                <a:lnTo>
                  <a:pt x="1925781" y="322460"/>
                </a:lnTo>
                <a:lnTo>
                  <a:pt x="1937648" y="322093"/>
                </a:lnTo>
                <a:lnTo>
                  <a:pt x="1949332" y="320994"/>
                </a:lnTo>
                <a:lnTo>
                  <a:pt x="1994520" y="309259"/>
                </a:lnTo>
                <a:lnTo>
                  <a:pt x="2016721" y="298992"/>
                </a:lnTo>
                <a:lnTo>
                  <a:pt x="2016721" y="322460"/>
                </a:lnTo>
                <a:close/>
              </a:path>
              <a:path w="2303145" h="358139">
                <a:moveTo>
                  <a:pt x="2302754" y="136747"/>
                </a:moveTo>
                <a:lnTo>
                  <a:pt x="2261230" y="136747"/>
                </a:lnTo>
                <a:lnTo>
                  <a:pt x="2261230" y="0"/>
                </a:lnTo>
                <a:lnTo>
                  <a:pt x="2302754" y="0"/>
                </a:lnTo>
                <a:lnTo>
                  <a:pt x="2302754" y="136747"/>
                </a:lnTo>
                <a:close/>
              </a:path>
              <a:path w="2303145" h="358139">
                <a:moveTo>
                  <a:pt x="2180222" y="357662"/>
                </a:moveTo>
                <a:lnTo>
                  <a:pt x="2138674" y="348523"/>
                </a:lnTo>
                <a:lnTo>
                  <a:pt x="2105642" y="321106"/>
                </a:lnTo>
                <a:lnTo>
                  <a:pt x="2084065" y="278796"/>
                </a:lnTo>
                <a:lnTo>
                  <a:pt x="2076873" y="224978"/>
                </a:lnTo>
                <a:lnTo>
                  <a:pt x="2078671" y="196630"/>
                </a:lnTo>
                <a:lnTo>
                  <a:pt x="2093055" y="148565"/>
                </a:lnTo>
                <a:lnTo>
                  <a:pt x="2121093" y="112855"/>
                </a:lnTo>
                <a:lnTo>
                  <a:pt x="2158383" y="94577"/>
                </a:lnTo>
                <a:lnTo>
                  <a:pt x="2180222" y="92292"/>
                </a:lnTo>
                <a:lnTo>
                  <a:pt x="2193711" y="92976"/>
                </a:lnTo>
                <a:lnTo>
                  <a:pt x="2237729" y="109435"/>
                </a:lnTo>
                <a:lnTo>
                  <a:pt x="2254820" y="127043"/>
                </a:lnTo>
                <a:lnTo>
                  <a:pt x="2190375" y="127043"/>
                </a:lnTo>
                <a:lnTo>
                  <a:pt x="2174785" y="128672"/>
                </a:lnTo>
                <a:lnTo>
                  <a:pt x="2138588" y="153106"/>
                </a:lnTo>
                <a:lnTo>
                  <a:pt x="2120924" y="203308"/>
                </a:lnTo>
                <a:lnTo>
                  <a:pt x="2119746" y="224978"/>
                </a:lnTo>
                <a:lnTo>
                  <a:pt x="2120924" y="246647"/>
                </a:lnTo>
                <a:lnTo>
                  <a:pt x="2138588" y="296848"/>
                </a:lnTo>
                <a:lnTo>
                  <a:pt x="2174785" y="321283"/>
                </a:lnTo>
                <a:lnTo>
                  <a:pt x="2190375" y="322912"/>
                </a:lnTo>
                <a:lnTo>
                  <a:pt x="2254820" y="322912"/>
                </a:lnTo>
                <a:lnTo>
                  <a:pt x="2254257" y="323765"/>
                </a:lnTo>
                <a:lnTo>
                  <a:pt x="2217687" y="351506"/>
                </a:lnTo>
                <a:lnTo>
                  <a:pt x="2193711" y="356978"/>
                </a:lnTo>
                <a:lnTo>
                  <a:pt x="2180222" y="357662"/>
                </a:lnTo>
                <a:close/>
              </a:path>
              <a:path w="2303145" h="358139">
                <a:moveTo>
                  <a:pt x="2254820" y="322912"/>
                </a:moveTo>
                <a:lnTo>
                  <a:pt x="2190375" y="322912"/>
                </a:lnTo>
                <a:lnTo>
                  <a:pt x="2205974" y="321283"/>
                </a:lnTo>
                <a:lnTo>
                  <a:pt x="2219824" y="316396"/>
                </a:lnTo>
                <a:lnTo>
                  <a:pt x="2250570" y="282583"/>
                </a:lnTo>
                <a:lnTo>
                  <a:pt x="2261230" y="224978"/>
                </a:lnTo>
                <a:lnTo>
                  <a:pt x="2260046" y="203308"/>
                </a:lnTo>
                <a:lnTo>
                  <a:pt x="2242278" y="153106"/>
                </a:lnTo>
                <a:lnTo>
                  <a:pt x="2205974" y="128672"/>
                </a:lnTo>
                <a:lnTo>
                  <a:pt x="2190375" y="127043"/>
                </a:lnTo>
                <a:lnTo>
                  <a:pt x="2254820" y="127043"/>
                </a:lnTo>
                <a:lnTo>
                  <a:pt x="2261230" y="136747"/>
                </a:lnTo>
                <a:lnTo>
                  <a:pt x="2302754" y="136747"/>
                </a:lnTo>
                <a:lnTo>
                  <a:pt x="2302754" y="313209"/>
                </a:lnTo>
                <a:lnTo>
                  <a:pt x="2261230" y="313209"/>
                </a:lnTo>
                <a:lnTo>
                  <a:pt x="2254820" y="322912"/>
                </a:lnTo>
                <a:close/>
              </a:path>
              <a:path w="2303145" h="358139">
                <a:moveTo>
                  <a:pt x="2302754" y="351118"/>
                </a:moveTo>
                <a:lnTo>
                  <a:pt x="2261230" y="351118"/>
                </a:lnTo>
                <a:lnTo>
                  <a:pt x="2261230" y="313209"/>
                </a:lnTo>
                <a:lnTo>
                  <a:pt x="2302754" y="313209"/>
                </a:lnTo>
                <a:lnTo>
                  <a:pt x="2302754" y="351118"/>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778479" y="2703470"/>
            <a:ext cx="79520" cy="79520"/>
          </a:xfrm>
          <a:prstGeom prst="rect">
            <a:avLst/>
          </a:prstGeom>
        </p:spPr>
      </p:pic>
      <p:pic>
        <p:nvPicPr>
          <p:cNvPr id="4" name="object 4"/>
          <p:cNvPicPr/>
          <p:nvPr/>
        </p:nvPicPr>
        <p:blipFill>
          <a:blip r:embed="rId3" cstate="print"/>
          <a:stretch>
            <a:fillRect/>
          </a:stretch>
        </p:blipFill>
        <p:spPr>
          <a:xfrm>
            <a:off x="975246" y="2636701"/>
            <a:ext cx="5043920" cy="254179"/>
          </a:xfrm>
          <a:prstGeom prst="rect">
            <a:avLst/>
          </a:prstGeom>
        </p:spPr>
      </p:pic>
      <p:pic>
        <p:nvPicPr>
          <p:cNvPr id="5" name="object 5"/>
          <p:cNvPicPr/>
          <p:nvPr/>
        </p:nvPicPr>
        <p:blipFill>
          <a:blip r:embed="rId4" cstate="print"/>
          <a:stretch>
            <a:fillRect/>
          </a:stretch>
        </p:blipFill>
        <p:spPr>
          <a:xfrm>
            <a:off x="778479" y="3125816"/>
            <a:ext cx="79520" cy="79520"/>
          </a:xfrm>
          <a:prstGeom prst="rect">
            <a:avLst/>
          </a:prstGeom>
        </p:spPr>
      </p:pic>
      <p:pic>
        <p:nvPicPr>
          <p:cNvPr id="6" name="object 6"/>
          <p:cNvPicPr/>
          <p:nvPr/>
        </p:nvPicPr>
        <p:blipFill>
          <a:blip r:embed="rId5" cstate="print"/>
          <a:stretch>
            <a:fillRect/>
          </a:stretch>
        </p:blipFill>
        <p:spPr>
          <a:xfrm>
            <a:off x="1042366" y="3060220"/>
            <a:ext cx="4509862" cy="254179"/>
          </a:xfrm>
          <a:prstGeom prst="rect">
            <a:avLst/>
          </a:prstGeom>
        </p:spPr>
      </p:pic>
      <p:pic>
        <p:nvPicPr>
          <p:cNvPr id="7" name="object 7"/>
          <p:cNvPicPr/>
          <p:nvPr/>
        </p:nvPicPr>
        <p:blipFill>
          <a:blip r:embed="rId4" cstate="print"/>
          <a:stretch>
            <a:fillRect/>
          </a:stretch>
        </p:blipFill>
        <p:spPr>
          <a:xfrm>
            <a:off x="778479" y="3548147"/>
            <a:ext cx="79520" cy="79520"/>
          </a:xfrm>
          <a:prstGeom prst="rect">
            <a:avLst/>
          </a:prstGeom>
        </p:spPr>
      </p:pic>
      <p:pic>
        <p:nvPicPr>
          <p:cNvPr id="8" name="object 8"/>
          <p:cNvPicPr/>
          <p:nvPr/>
        </p:nvPicPr>
        <p:blipFill>
          <a:blip r:embed="rId6" cstate="print"/>
          <a:stretch>
            <a:fillRect/>
          </a:stretch>
        </p:blipFill>
        <p:spPr>
          <a:xfrm>
            <a:off x="1032909" y="3481378"/>
            <a:ext cx="3419804" cy="205894"/>
          </a:xfrm>
          <a:prstGeom prst="rect">
            <a:avLst/>
          </a:prstGeom>
        </p:spPr>
      </p:pic>
      <p:pic>
        <p:nvPicPr>
          <p:cNvPr id="9" name="object 9"/>
          <p:cNvPicPr/>
          <p:nvPr/>
        </p:nvPicPr>
        <p:blipFill>
          <a:blip r:embed="rId7" cstate="print"/>
          <a:stretch>
            <a:fillRect/>
          </a:stretch>
        </p:blipFill>
        <p:spPr>
          <a:xfrm>
            <a:off x="778479" y="3968115"/>
            <a:ext cx="79520" cy="79520"/>
          </a:xfrm>
          <a:prstGeom prst="rect">
            <a:avLst/>
          </a:prstGeom>
        </p:spPr>
      </p:pic>
      <p:pic>
        <p:nvPicPr>
          <p:cNvPr id="10" name="object 10"/>
          <p:cNvPicPr/>
          <p:nvPr/>
        </p:nvPicPr>
        <p:blipFill>
          <a:blip r:embed="rId8" cstate="print"/>
          <a:stretch>
            <a:fillRect/>
          </a:stretch>
        </p:blipFill>
        <p:spPr>
          <a:xfrm>
            <a:off x="1027464" y="3902535"/>
            <a:ext cx="5478028" cy="25102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2230" y="1442492"/>
            <a:ext cx="8277752" cy="349539"/>
          </a:xfrm>
          <a:prstGeom prst="rect">
            <a:avLst/>
          </a:prstGeom>
        </p:spPr>
      </p:pic>
      <p:sp>
        <p:nvSpPr>
          <p:cNvPr id="3" name="object 3"/>
          <p:cNvSpPr/>
          <p:nvPr/>
        </p:nvSpPr>
        <p:spPr>
          <a:xfrm>
            <a:off x="797337" y="1940261"/>
            <a:ext cx="2240280" cy="349885"/>
          </a:xfrm>
          <a:custGeom>
            <a:avLst/>
            <a:gdLst/>
            <a:ahLst/>
            <a:cxnLst/>
            <a:rect l="l" t="t" r="r" b="b"/>
            <a:pathLst>
              <a:path w="2240280" h="349885">
                <a:moveTo>
                  <a:pt x="216269" y="312531"/>
                </a:moveTo>
                <a:lnTo>
                  <a:pt x="108088" y="312531"/>
                </a:lnTo>
                <a:lnTo>
                  <a:pt x="126493" y="311572"/>
                </a:lnTo>
                <a:lnTo>
                  <a:pt x="142670" y="308695"/>
                </a:lnTo>
                <a:lnTo>
                  <a:pt x="177618" y="288697"/>
                </a:lnTo>
                <a:lnTo>
                  <a:pt x="189549" y="253410"/>
                </a:lnTo>
                <a:lnTo>
                  <a:pt x="188597" y="241676"/>
                </a:lnTo>
                <a:lnTo>
                  <a:pt x="165482" y="208039"/>
                </a:lnTo>
                <a:lnTo>
                  <a:pt x="124335" y="193612"/>
                </a:lnTo>
                <a:lnTo>
                  <a:pt x="96580" y="188196"/>
                </a:lnTo>
                <a:lnTo>
                  <a:pt x="72844" y="182399"/>
                </a:lnTo>
                <a:lnTo>
                  <a:pt x="35949" y="166490"/>
                </a:lnTo>
                <a:lnTo>
                  <a:pt x="5697" y="130484"/>
                </a:lnTo>
                <a:lnTo>
                  <a:pt x="0" y="96128"/>
                </a:lnTo>
                <a:lnTo>
                  <a:pt x="1967" y="74973"/>
                </a:lnTo>
                <a:lnTo>
                  <a:pt x="17706" y="39771"/>
                </a:lnTo>
                <a:lnTo>
                  <a:pt x="48706" y="14470"/>
                </a:lnTo>
                <a:lnTo>
                  <a:pt x="92088" y="1607"/>
                </a:lnTo>
                <a:lnTo>
                  <a:pt x="118242" y="0"/>
                </a:lnTo>
                <a:lnTo>
                  <a:pt x="130146" y="268"/>
                </a:lnTo>
                <a:lnTo>
                  <a:pt x="178901" y="6699"/>
                </a:lnTo>
                <a:lnTo>
                  <a:pt x="216854" y="17150"/>
                </a:lnTo>
                <a:lnTo>
                  <a:pt x="216854" y="37007"/>
                </a:lnTo>
                <a:lnTo>
                  <a:pt x="123433" y="37007"/>
                </a:lnTo>
                <a:lnTo>
                  <a:pt x="105881" y="37910"/>
                </a:lnTo>
                <a:lnTo>
                  <a:pt x="66003" y="51449"/>
                </a:lnTo>
                <a:lnTo>
                  <a:pt x="45807" y="92518"/>
                </a:lnTo>
                <a:lnTo>
                  <a:pt x="46646" y="103004"/>
                </a:lnTo>
                <a:lnTo>
                  <a:pt x="78668" y="136549"/>
                </a:lnTo>
                <a:lnTo>
                  <a:pt x="137649" y="150286"/>
                </a:lnTo>
                <a:lnTo>
                  <a:pt x="161477" y="156061"/>
                </a:lnTo>
                <a:lnTo>
                  <a:pt x="199104" y="173154"/>
                </a:lnTo>
                <a:lnTo>
                  <a:pt x="231098" y="213102"/>
                </a:lnTo>
                <a:lnTo>
                  <a:pt x="237163" y="250025"/>
                </a:lnTo>
                <a:lnTo>
                  <a:pt x="235111" y="273028"/>
                </a:lnTo>
                <a:lnTo>
                  <a:pt x="228955" y="293069"/>
                </a:lnTo>
                <a:lnTo>
                  <a:pt x="218694" y="310148"/>
                </a:lnTo>
                <a:lnTo>
                  <a:pt x="216269" y="312531"/>
                </a:lnTo>
                <a:close/>
              </a:path>
              <a:path w="2240280" h="349885">
                <a:moveTo>
                  <a:pt x="216854" y="61603"/>
                </a:moveTo>
                <a:lnTo>
                  <a:pt x="179578" y="46541"/>
                </a:lnTo>
                <a:lnTo>
                  <a:pt x="134250" y="37388"/>
                </a:lnTo>
                <a:lnTo>
                  <a:pt x="123433" y="37007"/>
                </a:lnTo>
                <a:lnTo>
                  <a:pt x="216854" y="37007"/>
                </a:lnTo>
                <a:lnTo>
                  <a:pt x="216854" y="61603"/>
                </a:lnTo>
                <a:close/>
              </a:path>
              <a:path w="2240280" h="349885">
                <a:moveTo>
                  <a:pt x="108088" y="349539"/>
                </a:moveTo>
                <a:lnTo>
                  <a:pt x="57203" y="344123"/>
                </a:lnTo>
                <a:lnTo>
                  <a:pt x="15675" y="333080"/>
                </a:lnTo>
                <a:lnTo>
                  <a:pt x="1354" y="328101"/>
                </a:lnTo>
                <a:lnTo>
                  <a:pt x="1354" y="281166"/>
                </a:lnTo>
                <a:lnTo>
                  <a:pt x="15161" y="288471"/>
                </a:lnTo>
                <a:lnTo>
                  <a:pt x="28827" y="294818"/>
                </a:lnTo>
                <a:lnTo>
                  <a:pt x="68993" y="308089"/>
                </a:lnTo>
                <a:lnTo>
                  <a:pt x="108088" y="312531"/>
                </a:lnTo>
                <a:lnTo>
                  <a:pt x="216269" y="312531"/>
                </a:lnTo>
                <a:lnTo>
                  <a:pt x="204330" y="324266"/>
                </a:lnTo>
                <a:lnTo>
                  <a:pt x="186002" y="335323"/>
                </a:lnTo>
                <a:lnTo>
                  <a:pt x="163853" y="343221"/>
                </a:lnTo>
                <a:lnTo>
                  <a:pt x="137882" y="347959"/>
                </a:lnTo>
                <a:lnTo>
                  <a:pt x="108088" y="349539"/>
                </a:lnTo>
                <a:close/>
              </a:path>
              <a:path w="2240280" h="349885">
                <a:moveTo>
                  <a:pt x="525894" y="342995"/>
                </a:moveTo>
                <a:lnTo>
                  <a:pt x="308814" y="342995"/>
                </a:lnTo>
                <a:lnTo>
                  <a:pt x="308814" y="6092"/>
                </a:lnTo>
                <a:lnTo>
                  <a:pt x="521831" y="6092"/>
                </a:lnTo>
                <a:lnTo>
                  <a:pt x="521831" y="44454"/>
                </a:lnTo>
                <a:lnTo>
                  <a:pt x="354396" y="44454"/>
                </a:lnTo>
                <a:lnTo>
                  <a:pt x="354396" y="144193"/>
                </a:lnTo>
                <a:lnTo>
                  <a:pt x="514839" y="144193"/>
                </a:lnTo>
                <a:lnTo>
                  <a:pt x="514839" y="182554"/>
                </a:lnTo>
                <a:lnTo>
                  <a:pt x="354396" y="182554"/>
                </a:lnTo>
                <a:lnTo>
                  <a:pt x="354396" y="304633"/>
                </a:lnTo>
                <a:lnTo>
                  <a:pt x="525894" y="304633"/>
                </a:lnTo>
                <a:lnTo>
                  <a:pt x="525894" y="342995"/>
                </a:lnTo>
                <a:close/>
              </a:path>
              <a:path w="2240280" h="349885">
                <a:moveTo>
                  <a:pt x="745984" y="349539"/>
                </a:moveTo>
                <a:lnTo>
                  <a:pt x="677610" y="337833"/>
                </a:lnTo>
                <a:lnTo>
                  <a:pt x="625485" y="302716"/>
                </a:lnTo>
                <a:lnTo>
                  <a:pt x="592481" y="247345"/>
                </a:lnTo>
                <a:lnTo>
                  <a:pt x="581480" y="174882"/>
                </a:lnTo>
                <a:lnTo>
                  <a:pt x="584230" y="136415"/>
                </a:lnTo>
                <a:lnTo>
                  <a:pt x="606233" y="72385"/>
                </a:lnTo>
                <a:lnTo>
                  <a:pt x="649516" y="26338"/>
                </a:lnTo>
                <a:lnTo>
                  <a:pt x="709766" y="2926"/>
                </a:lnTo>
                <a:lnTo>
                  <a:pt x="745984" y="0"/>
                </a:lnTo>
                <a:lnTo>
                  <a:pt x="760884" y="500"/>
                </a:lnTo>
                <a:lnTo>
                  <a:pt x="802961" y="8010"/>
                </a:lnTo>
                <a:lnTo>
                  <a:pt x="841230" y="24532"/>
                </a:lnTo>
                <a:lnTo>
                  <a:pt x="853168" y="32042"/>
                </a:lnTo>
                <a:lnTo>
                  <a:pt x="853168" y="37458"/>
                </a:lnTo>
                <a:lnTo>
                  <a:pt x="748692" y="37458"/>
                </a:lnTo>
                <a:lnTo>
                  <a:pt x="721501" y="39666"/>
                </a:lnTo>
                <a:lnTo>
                  <a:pt x="677271" y="57323"/>
                </a:lnTo>
                <a:lnTo>
                  <a:pt x="646807" y="92398"/>
                </a:lnTo>
                <a:lnTo>
                  <a:pt x="631465" y="143452"/>
                </a:lnTo>
                <a:lnTo>
                  <a:pt x="629547" y="174882"/>
                </a:lnTo>
                <a:lnTo>
                  <a:pt x="631465" y="206213"/>
                </a:lnTo>
                <a:lnTo>
                  <a:pt x="646807" y="257154"/>
                </a:lnTo>
                <a:lnTo>
                  <a:pt x="677271" y="292215"/>
                </a:lnTo>
                <a:lnTo>
                  <a:pt x="721501" y="309873"/>
                </a:lnTo>
                <a:lnTo>
                  <a:pt x="748692" y="312080"/>
                </a:lnTo>
                <a:lnTo>
                  <a:pt x="853168" y="312080"/>
                </a:lnTo>
                <a:lnTo>
                  <a:pt x="853168" y="317045"/>
                </a:lnTo>
                <a:lnTo>
                  <a:pt x="815703" y="336846"/>
                </a:lnTo>
                <a:lnTo>
                  <a:pt x="775008" y="347508"/>
                </a:lnTo>
                <a:lnTo>
                  <a:pt x="760687" y="349031"/>
                </a:lnTo>
                <a:lnTo>
                  <a:pt x="745984" y="349539"/>
                </a:lnTo>
                <a:close/>
              </a:path>
              <a:path w="2240280" h="349885">
                <a:moveTo>
                  <a:pt x="853168" y="80107"/>
                </a:moveTo>
                <a:lnTo>
                  <a:pt x="816930" y="54044"/>
                </a:lnTo>
                <a:lnTo>
                  <a:pt x="777208" y="40110"/>
                </a:lnTo>
                <a:lnTo>
                  <a:pt x="748692" y="37458"/>
                </a:lnTo>
                <a:lnTo>
                  <a:pt x="853168" y="37458"/>
                </a:lnTo>
                <a:lnTo>
                  <a:pt x="853168" y="80107"/>
                </a:lnTo>
                <a:close/>
              </a:path>
              <a:path w="2240280" h="349885">
                <a:moveTo>
                  <a:pt x="853168" y="312080"/>
                </a:moveTo>
                <a:lnTo>
                  <a:pt x="748692" y="312080"/>
                </a:lnTo>
                <a:lnTo>
                  <a:pt x="763155" y="311417"/>
                </a:lnTo>
                <a:lnTo>
                  <a:pt x="777208" y="309429"/>
                </a:lnTo>
                <a:lnTo>
                  <a:pt x="816930" y="295495"/>
                </a:lnTo>
                <a:lnTo>
                  <a:pt x="853168" y="269431"/>
                </a:lnTo>
                <a:lnTo>
                  <a:pt x="853168" y="312080"/>
                </a:lnTo>
                <a:close/>
              </a:path>
              <a:path w="2240280" h="349885">
                <a:moveTo>
                  <a:pt x="1048270" y="349539"/>
                </a:moveTo>
                <a:lnTo>
                  <a:pt x="992224" y="341133"/>
                </a:lnTo>
                <a:lnTo>
                  <a:pt x="951803" y="315916"/>
                </a:lnTo>
                <a:lnTo>
                  <a:pt x="927346" y="274227"/>
                </a:lnTo>
                <a:lnTo>
                  <a:pt x="919194" y="216402"/>
                </a:lnTo>
                <a:lnTo>
                  <a:pt x="919194" y="6092"/>
                </a:lnTo>
                <a:lnTo>
                  <a:pt x="965006" y="6092"/>
                </a:lnTo>
                <a:lnTo>
                  <a:pt x="965006" y="210761"/>
                </a:lnTo>
                <a:lnTo>
                  <a:pt x="966233" y="235943"/>
                </a:lnTo>
                <a:lnTo>
                  <a:pt x="976049" y="274925"/>
                </a:lnTo>
                <a:lnTo>
                  <a:pt x="1010360" y="306580"/>
                </a:lnTo>
                <a:lnTo>
                  <a:pt x="1048270" y="312531"/>
                </a:lnTo>
                <a:lnTo>
                  <a:pt x="1147075" y="312531"/>
                </a:lnTo>
                <a:lnTo>
                  <a:pt x="1144511" y="315916"/>
                </a:lnTo>
                <a:lnTo>
                  <a:pt x="1126268" y="330626"/>
                </a:lnTo>
                <a:lnTo>
                  <a:pt x="1104147" y="341133"/>
                </a:lnTo>
                <a:lnTo>
                  <a:pt x="1078148" y="347437"/>
                </a:lnTo>
                <a:lnTo>
                  <a:pt x="1048270" y="349539"/>
                </a:lnTo>
                <a:close/>
              </a:path>
              <a:path w="2240280" h="349885">
                <a:moveTo>
                  <a:pt x="1147075" y="312531"/>
                </a:moveTo>
                <a:lnTo>
                  <a:pt x="1048270" y="312531"/>
                </a:lnTo>
                <a:lnTo>
                  <a:pt x="1068649" y="311044"/>
                </a:lnTo>
                <a:lnTo>
                  <a:pt x="1086011" y="306580"/>
                </a:lnTo>
                <a:lnTo>
                  <a:pt x="1120269" y="274925"/>
                </a:lnTo>
                <a:lnTo>
                  <a:pt x="1130085" y="235943"/>
                </a:lnTo>
                <a:lnTo>
                  <a:pt x="1131312" y="210761"/>
                </a:lnTo>
                <a:lnTo>
                  <a:pt x="1131312" y="6092"/>
                </a:lnTo>
                <a:lnTo>
                  <a:pt x="1177119" y="6092"/>
                </a:lnTo>
                <a:lnTo>
                  <a:pt x="1177119" y="216402"/>
                </a:lnTo>
                <a:lnTo>
                  <a:pt x="1175081" y="247331"/>
                </a:lnTo>
                <a:lnTo>
                  <a:pt x="1168967" y="274227"/>
                </a:lnTo>
                <a:lnTo>
                  <a:pt x="1158777" y="297088"/>
                </a:lnTo>
                <a:lnTo>
                  <a:pt x="1147075" y="312531"/>
                </a:lnTo>
                <a:close/>
              </a:path>
              <a:path w="2240280" h="349885">
                <a:moveTo>
                  <a:pt x="1307794" y="342995"/>
                </a:moveTo>
                <a:lnTo>
                  <a:pt x="1262209" y="342995"/>
                </a:lnTo>
                <a:lnTo>
                  <a:pt x="1262209" y="6092"/>
                </a:lnTo>
                <a:lnTo>
                  <a:pt x="1365109" y="6092"/>
                </a:lnTo>
                <a:lnTo>
                  <a:pt x="1392159" y="7601"/>
                </a:lnTo>
                <a:lnTo>
                  <a:pt x="1415542" y="12129"/>
                </a:lnTo>
                <a:lnTo>
                  <a:pt x="1435259" y="19674"/>
                </a:lnTo>
                <a:lnTo>
                  <a:pt x="1451307" y="30237"/>
                </a:lnTo>
                <a:lnTo>
                  <a:pt x="1463477" y="43551"/>
                </a:lnTo>
                <a:lnTo>
                  <a:pt x="1307794" y="43551"/>
                </a:lnTo>
                <a:lnTo>
                  <a:pt x="1307794" y="163148"/>
                </a:lnTo>
                <a:lnTo>
                  <a:pt x="1458829" y="163148"/>
                </a:lnTo>
                <a:lnTo>
                  <a:pt x="1456733" y="165616"/>
                </a:lnTo>
                <a:lnTo>
                  <a:pt x="1446825" y="173697"/>
                </a:lnTo>
                <a:lnTo>
                  <a:pt x="1435239" y="180171"/>
                </a:lnTo>
                <a:lnTo>
                  <a:pt x="1421975" y="185037"/>
                </a:lnTo>
                <a:lnTo>
                  <a:pt x="1429260" y="188224"/>
                </a:lnTo>
                <a:lnTo>
                  <a:pt x="1436446" y="192822"/>
                </a:lnTo>
                <a:lnTo>
                  <a:pt x="1443533" y="198830"/>
                </a:lnTo>
                <a:lnTo>
                  <a:pt x="1445208" y="200607"/>
                </a:lnTo>
                <a:lnTo>
                  <a:pt x="1307794" y="200607"/>
                </a:lnTo>
                <a:lnTo>
                  <a:pt x="1307794" y="342995"/>
                </a:lnTo>
                <a:close/>
              </a:path>
              <a:path w="2240280" h="349885">
                <a:moveTo>
                  <a:pt x="1458829" y="163148"/>
                </a:moveTo>
                <a:lnTo>
                  <a:pt x="1365109" y="163148"/>
                </a:lnTo>
                <a:lnTo>
                  <a:pt x="1380574" y="162196"/>
                </a:lnTo>
                <a:lnTo>
                  <a:pt x="1394023" y="159340"/>
                </a:lnTo>
                <a:lnTo>
                  <a:pt x="1427474" y="129102"/>
                </a:lnTo>
                <a:lnTo>
                  <a:pt x="1431676" y="103124"/>
                </a:lnTo>
                <a:lnTo>
                  <a:pt x="1430625" y="89253"/>
                </a:lnTo>
                <a:lnTo>
                  <a:pt x="1405454" y="51992"/>
                </a:lnTo>
                <a:lnTo>
                  <a:pt x="1365109" y="43551"/>
                </a:lnTo>
                <a:lnTo>
                  <a:pt x="1463477" y="43551"/>
                </a:lnTo>
                <a:lnTo>
                  <a:pt x="1463748" y="43847"/>
                </a:lnTo>
                <a:lnTo>
                  <a:pt x="1472634" y="60532"/>
                </a:lnTo>
                <a:lnTo>
                  <a:pt x="1477966" y="80291"/>
                </a:lnTo>
                <a:lnTo>
                  <a:pt x="1479743" y="103124"/>
                </a:lnTo>
                <a:lnTo>
                  <a:pt x="1478819" y="118355"/>
                </a:lnTo>
                <a:lnTo>
                  <a:pt x="1476048" y="132233"/>
                </a:lnTo>
                <a:lnTo>
                  <a:pt x="1471430" y="144757"/>
                </a:lnTo>
                <a:lnTo>
                  <a:pt x="1464964" y="155927"/>
                </a:lnTo>
                <a:lnTo>
                  <a:pt x="1458829" y="163148"/>
                </a:lnTo>
                <a:close/>
              </a:path>
              <a:path w="2240280" h="349885">
                <a:moveTo>
                  <a:pt x="1524649" y="342995"/>
                </a:moveTo>
                <a:lnTo>
                  <a:pt x="1475681" y="342995"/>
                </a:lnTo>
                <a:lnTo>
                  <a:pt x="1432582" y="256569"/>
                </a:lnTo>
                <a:lnTo>
                  <a:pt x="1424295" y="241069"/>
                </a:lnTo>
                <a:lnTo>
                  <a:pt x="1391644" y="206826"/>
                </a:lnTo>
                <a:lnTo>
                  <a:pt x="1357437" y="200607"/>
                </a:lnTo>
                <a:lnTo>
                  <a:pt x="1445208" y="200607"/>
                </a:lnTo>
                <a:lnTo>
                  <a:pt x="1471401" y="237473"/>
                </a:lnTo>
                <a:lnTo>
                  <a:pt x="1478389" y="250928"/>
                </a:lnTo>
                <a:lnTo>
                  <a:pt x="1524649" y="342995"/>
                </a:lnTo>
                <a:close/>
              </a:path>
              <a:path w="2240280" h="349885">
                <a:moveTo>
                  <a:pt x="1628982" y="342995"/>
                </a:moveTo>
                <a:lnTo>
                  <a:pt x="1583397" y="342995"/>
                </a:lnTo>
                <a:lnTo>
                  <a:pt x="1583397" y="6092"/>
                </a:lnTo>
                <a:lnTo>
                  <a:pt x="1628982" y="6092"/>
                </a:lnTo>
                <a:lnTo>
                  <a:pt x="1628982" y="342995"/>
                </a:lnTo>
                <a:close/>
              </a:path>
              <a:path w="2240280" h="349885">
                <a:moveTo>
                  <a:pt x="1958484" y="44454"/>
                </a:moveTo>
                <a:lnTo>
                  <a:pt x="1673482" y="44454"/>
                </a:lnTo>
                <a:lnTo>
                  <a:pt x="1673482" y="6092"/>
                </a:lnTo>
                <a:lnTo>
                  <a:pt x="1955840" y="6092"/>
                </a:lnTo>
                <a:lnTo>
                  <a:pt x="1958484" y="10008"/>
                </a:lnTo>
                <a:lnTo>
                  <a:pt x="1958484" y="44454"/>
                </a:lnTo>
                <a:close/>
              </a:path>
              <a:path w="2240280" h="349885">
                <a:moveTo>
                  <a:pt x="1958484" y="10008"/>
                </a:moveTo>
                <a:lnTo>
                  <a:pt x="1955840" y="6092"/>
                </a:lnTo>
                <a:lnTo>
                  <a:pt x="1958484" y="6092"/>
                </a:lnTo>
                <a:lnTo>
                  <a:pt x="1958484" y="10008"/>
                </a:lnTo>
                <a:close/>
              </a:path>
              <a:path w="2240280" h="349885">
                <a:moveTo>
                  <a:pt x="2120792" y="342995"/>
                </a:moveTo>
                <a:lnTo>
                  <a:pt x="2074985" y="342995"/>
                </a:lnTo>
                <a:lnTo>
                  <a:pt x="2074985" y="182554"/>
                </a:lnTo>
                <a:lnTo>
                  <a:pt x="1958484" y="10008"/>
                </a:lnTo>
                <a:lnTo>
                  <a:pt x="1958484" y="6092"/>
                </a:lnTo>
                <a:lnTo>
                  <a:pt x="2004804" y="6092"/>
                </a:lnTo>
                <a:lnTo>
                  <a:pt x="2098226" y="144644"/>
                </a:lnTo>
                <a:lnTo>
                  <a:pt x="2146389" y="144644"/>
                </a:lnTo>
                <a:lnTo>
                  <a:pt x="2120792" y="182554"/>
                </a:lnTo>
                <a:lnTo>
                  <a:pt x="2120792" y="342995"/>
                </a:lnTo>
                <a:close/>
              </a:path>
              <a:path w="2240280" h="349885">
                <a:moveTo>
                  <a:pt x="2146389" y="144644"/>
                </a:moveTo>
                <a:lnTo>
                  <a:pt x="2098226" y="144644"/>
                </a:lnTo>
                <a:lnTo>
                  <a:pt x="2190973" y="6092"/>
                </a:lnTo>
                <a:lnTo>
                  <a:pt x="2239937" y="6092"/>
                </a:lnTo>
                <a:lnTo>
                  <a:pt x="2146389" y="144644"/>
                </a:lnTo>
                <a:close/>
              </a:path>
              <a:path w="2240280" h="349885">
                <a:moveTo>
                  <a:pt x="1838886" y="342995"/>
                </a:moveTo>
                <a:lnTo>
                  <a:pt x="1793079" y="342995"/>
                </a:lnTo>
                <a:lnTo>
                  <a:pt x="1793079" y="44454"/>
                </a:lnTo>
                <a:lnTo>
                  <a:pt x="1838886" y="44454"/>
                </a:lnTo>
                <a:lnTo>
                  <a:pt x="1838886" y="342995"/>
                </a:lnTo>
                <a:close/>
              </a:path>
            </a:pathLst>
          </a:custGeom>
          <a:solidFill>
            <a:srgbClr val="FFBF00"/>
          </a:solidFill>
        </p:spPr>
        <p:txBody>
          <a:bodyPr wrap="square" lIns="0" tIns="0" rIns="0" bIns="0" rtlCol="0"/>
          <a:lstStyle/>
          <a:p>
            <a:endParaRPr/>
          </a:p>
        </p:txBody>
      </p:sp>
      <p:pic>
        <p:nvPicPr>
          <p:cNvPr id="4" name="object 4"/>
          <p:cNvPicPr/>
          <p:nvPr/>
        </p:nvPicPr>
        <p:blipFill>
          <a:blip r:embed="rId3" cstate="print"/>
          <a:stretch>
            <a:fillRect/>
          </a:stretch>
        </p:blipFill>
        <p:spPr>
          <a:xfrm>
            <a:off x="778479" y="2703470"/>
            <a:ext cx="79520" cy="79520"/>
          </a:xfrm>
          <a:prstGeom prst="rect">
            <a:avLst/>
          </a:prstGeom>
        </p:spPr>
      </p:pic>
      <p:sp>
        <p:nvSpPr>
          <p:cNvPr id="5" name="object 5"/>
          <p:cNvSpPr/>
          <p:nvPr/>
        </p:nvSpPr>
        <p:spPr>
          <a:xfrm>
            <a:off x="955471" y="2636710"/>
            <a:ext cx="8331834" cy="255270"/>
          </a:xfrm>
          <a:custGeom>
            <a:avLst/>
            <a:gdLst/>
            <a:ahLst/>
            <a:cxnLst/>
            <a:rect l="l" t="t" r="r" b="b"/>
            <a:pathLst>
              <a:path w="8331834" h="255269">
                <a:moveTo>
                  <a:pt x="118491" y="181825"/>
                </a:moveTo>
                <a:lnTo>
                  <a:pt x="45847" y="181825"/>
                </a:lnTo>
                <a:lnTo>
                  <a:pt x="45847" y="15468"/>
                </a:lnTo>
                <a:lnTo>
                  <a:pt x="19773" y="15468"/>
                </a:lnTo>
                <a:lnTo>
                  <a:pt x="19773" y="203746"/>
                </a:lnTo>
                <a:lnTo>
                  <a:pt x="118491" y="203746"/>
                </a:lnTo>
                <a:lnTo>
                  <a:pt x="118491" y="181825"/>
                </a:lnTo>
                <a:close/>
              </a:path>
              <a:path w="8331834" h="255269">
                <a:moveTo>
                  <a:pt x="292023" y="203746"/>
                </a:moveTo>
                <a:lnTo>
                  <a:pt x="272821" y="152450"/>
                </a:lnTo>
                <a:lnTo>
                  <a:pt x="265849" y="133819"/>
                </a:lnTo>
                <a:lnTo>
                  <a:pt x="240449" y="66001"/>
                </a:lnTo>
                <a:lnTo>
                  <a:pt x="240449" y="133819"/>
                </a:lnTo>
                <a:lnTo>
                  <a:pt x="175971" y="133819"/>
                </a:lnTo>
                <a:lnTo>
                  <a:pt x="202615" y="58166"/>
                </a:lnTo>
                <a:lnTo>
                  <a:pt x="203479" y="55880"/>
                </a:lnTo>
                <a:lnTo>
                  <a:pt x="204381" y="53200"/>
                </a:lnTo>
                <a:lnTo>
                  <a:pt x="206298" y="47091"/>
                </a:lnTo>
                <a:lnTo>
                  <a:pt x="207251" y="43751"/>
                </a:lnTo>
                <a:lnTo>
                  <a:pt x="208203" y="40119"/>
                </a:lnTo>
                <a:lnTo>
                  <a:pt x="209067" y="43649"/>
                </a:lnTo>
                <a:lnTo>
                  <a:pt x="209969" y="46951"/>
                </a:lnTo>
                <a:lnTo>
                  <a:pt x="211886" y="53060"/>
                </a:lnTo>
                <a:lnTo>
                  <a:pt x="212839" y="55727"/>
                </a:lnTo>
                <a:lnTo>
                  <a:pt x="213791" y="58026"/>
                </a:lnTo>
                <a:lnTo>
                  <a:pt x="240449" y="133819"/>
                </a:lnTo>
                <a:lnTo>
                  <a:pt x="240449" y="66001"/>
                </a:lnTo>
                <a:lnTo>
                  <a:pt x="230759" y="40119"/>
                </a:lnTo>
                <a:lnTo>
                  <a:pt x="221526" y="15468"/>
                </a:lnTo>
                <a:lnTo>
                  <a:pt x="195021" y="15468"/>
                </a:lnTo>
                <a:lnTo>
                  <a:pt x="124383" y="203746"/>
                </a:lnTo>
                <a:lnTo>
                  <a:pt x="146786" y="203746"/>
                </a:lnTo>
                <a:lnTo>
                  <a:pt x="148666" y="203123"/>
                </a:lnTo>
                <a:lnTo>
                  <a:pt x="151828" y="200634"/>
                </a:lnTo>
                <a:lnTo>
                  <a:pt x="152895" y="199199"/>
                </a:lnTo>
                <a:lnTo>
                  <a:pt x="169379" y="152450"/>
                </a:lnTo>
                <a:lnTo>
                  <a:pt x="247027" y="152450"/>
                </a:lnTo>
                <a:lnTo>
                  <a:pt x="263080" y="197726"/>
                </a:lnTo>
                <a:lnTo>
                  <a:pt x="269532" y="203746"/>
                </a:lnTo>
                <a:lnTo>
                  <a:pt x="292023" y="203746"/>
                </a:lnTo>
                <a:close/>
              </a:path>
              <a:path w="8331834" h="255269">
                <a:moveTo>
                  <a:pt x="552183" y="15468"/>
                </a:moveTo>
                <a:lnTo>
                  <a:pt x="529501" y="15468"/>
                </a:lnTo>
                <a:lnTo>
                  <a:pt x="527570" y="16090"/>
                </a:lnTo>
                <a:lnTo>
                  <a:pt x="524217" y="18580"/>
                </a:lnTo>
                <a:lnTo>
                  <a:pt x="523151" y="20015"/>
                </a:lnTo>
                <a:lnTo>
                  <a:pt x="522706" y="21488"/>
                </a:lnTo>
                <a:lnTo>
                  <a:pt x="486270" y="151447"/>
                </a:lnTo>
                <a:lnTo>
                  <a:pt x="485609" y="153644"/>
                </a:lnTo>
                <a:lnTo>
                  <a:pt x="485000" y="156032"/>
                </a:lnTo>
                <a:lnTo>
                  <a:pt x="483844" y="161378"/>
                </a:lnTo>
                <a:lnTo>
                  <a:pt x="482688" y="167068"/>
                </a:lnTo>
                <a:lnTo>
                  <a:pt x="482193" y="164528"/>
                </a:lnTo>
                <a:lnTo>
                  <a:pt x="481558" y="161683"/>
                </a:lnTo>
                <a:lnTo>
                  <a:pt x="480174" y="156248"/>
                </a:lnTo>
                <a:lnTo>
                  <a:pt x="479450" y="153733"/>
                </a:lnTo>
                <a:lnTo>
                  <a:pt x="478675" y="151447"/>
                </a:lnTo>
                <a:lnTo>
                  <a:pt x="446417" y="51574"/>
                </a:lnTo>
                <a:lnTo>
                  <a:pt x="436130" y="19672"/>
                </a:lnTo>
                <a:lnTo>
                  <a:pt x="435102" y="18211"/>
                </a:lnTo>
                <a:lnTo>
                  <a:pt x="432142" y="16014"/>
                </a:lnTo>
                <a:lnTo>
                  <a:pt x="430250" y="15468"/>
                </a:lnTo>
                <a:lnTo>
                  <a:pt x="418172" y="15468"/>
                </a:lnTo>
                <a:lnTo>
                  <a:pt x="416255" y="16090"/>
                </a:lnTo>
                <a:lnTo>
                  <a:pt x="413016" y="18580"/>
                </a:lnTo>
                <a:lnTo>
                  <a:pt x="411962" y="20015"/>
                </a:lnTo>
                <a:lnTo>
                  <a:pt x="411530" y="21488"/>
                </a:lnTo>
                <a:lnTo>
                  <a:pt x="368757" y="153644"/>
                </a:lnTo>
                <a:lnTo>
                  <a:pt x="368084" y="156032"/>
                </a:lnTo>
                <a:lnTo>
                  <a:pt x="366763" y="161378"/>
                </a:lnTo>
                <a:lnTo>
                  <a:pt x="366141" y="164198"/>
                </a:lnTo>
                <a:lnTo>
                  <a:pt x="365493" y="167487"/>
                </a:lnTo>
                <a:lnTo>
                  <a:pt x="364401" y="161683"/>
                </a:lnTo>
                <a:lnTo>
                  <a:pt x="363156" y="156248"/>
                </a:lnTo>
                <a:lnTo>
                  <a:pt x="361759" y="151447"/>
                </a:lnTo>
                <a:lnTo>
                  <a:pt x="325272" y="21628"/>
                </a:lnTo>
                <a:lnTo>
                  <a:pt x="324751" y="19672"/>
                </a:lnTo>
                <a:lnTo>
                  <a:pt x="323723" y="18211"/>
                </a:lnTo>
                <a:lnTo>
                  <a:pt x="320573" y="16014"/>
                </a:lnTo>
                <a:lnTo>
                  <a:pt x="318681" y="15468"/>
                </a:lnTo>
                <a:lnTo>
                  <a:pt x="294563" y="15468"/>
                </a:lnTo>
                <a:lnTo>
                  <a:pt x="351739" y="203746"/>
                </a:lnTo>
                <a:lnTo>
                  <a:pt x="375234" y="203746"/>
                </a:lnTo>
                <a:lnTo>
                  <a:pt x="386803" y="167487"/>
                </a:lnTo>
                <a:lnTo>
                  <a:pt x="420801" y="61036"/>
                </a:lnTo>
                <a:lnTo>
                  <a:pt x="423379" y="51574"/>
                </a:lnTo>
                <a:lnTo>
                  <a:pt x="425170" y="58242"/>
                </a:lnTo>
                <a:lnTo>
                  <a:pt x="425615" y="59702"/>
                </a:lnTo>
                <a:lnTo>
                  <a:pt x="426097" y="61036"/>
                </a:lnTo>
                <a:lnTo>
                  <a:pt x="471373" y="203746"/>
                </a:lnTo>
                <a:lnTo>
                  <a:pt x="495020" y="203746"/>
                </a:lnTo>
                <a:lnTo>
                  <a:pt x="506158" y="167068"/>
                </a:lnTo>
                <a:lnTo>
                  <a:pt x="552183" y="15468"/>
                </a:lnTo>
                <a:close/>
              </a:path>
              <a:path w="8331834" h="255269">
                <a:moveTo>
                  <a:pt x="677341" y="138696"/>
                </a:moveTo>
                <a:lnTo>
                  <a:pt x="655612" y="106527"/>
                </a:lnTo>
                <a:lnTo>
                  <a:pt x="614540" y="90170"/>
                </a:lnTo>
                <a:lnTo>
                  <a:pt x="610031" y="88049"/>
                </a:lnTo>
                <a:lnTo>
                  <a:pt x="602094" y="83172"/>
                </a:lnTo>
                <a:lnTo>
                  <a:pt x="598893" y="80238"/>
                </a:lnTo>
                <a:lnTo>
                  <a:pt x="594029" y="73355"/>
                </a:lnTo>
                <a:lnTo>
                  <a:pt x="592810" y="69011"/>
                </a:lnTo>
                <a:lnTo>
                  <a:pt x="592810" y="59740"/>
                </a:lnTo>
                <a:lnTo>
                  <a:pt x="619226" y="34963"/>
                </a:lnTo>
                <a:lnTo>
                  <a:pt x="630008" y="34963"/>
                </a:lnTo>
                <a:lnTo>
                  <a:pt x="658025" y="48399"/>
                </a:lnTo>
                <a:lnTo>
                  <a:pt x="659726" y="49149"/>
                </a:lnTo>
                <a:lnTo>
                  <a:pt x="663638" y="49149"/>
                </a:lnTo>
                <a:lnTo>
                  <a:pt x="665594" y="47802"/>
                </a:lnTo>
                <a:lnTo>
                  <a:pt x="672414" y="34963"/>
                </a:lnTo>
                <a:lnTo>
                  <a:pt x="673481" y="32956"/>
                </a:lnTo>
                <a:lnTo>
                  <a:pt x="638606" y="14579"/>
                </a:lnTo>
                <a:lnTo>
                  <a:pt x="624192" y="13322"/>
                </a:lnTo>
                <a:lnTo>
                  <a:pt x="615213" y="13322"/>
                </a:lnTo>
                <a:lnTo>
                  <a:pt x="578116" y="34124"/>
                </a:lnTo>
                <a:lnTo>
                  <a:pt x="568312" y="58597"/>
                </a:lnTo>
                <a:lnTo>
                  <a:pt x="568312" y="73596"/>
                </a:lnTo>
                <a:lnTo>
                  <a:pt x="590042" y="107340"/>
                </a:lnTo>
                <a:lnTo>
                  <a:pt x="631113" y="122809"/>
                </a:lnTo>
                <a:lnTo>
                  <a:pt x="635622" y="124866"/>
                </a:lnTo>
                <a:lnTo>
                  <a:pt x="643547" y="129743"/>
                </a:lnTo>
                <a:lnTo>
                  <a:pt x="646760" y="132765"/>
                </a:lnTo>
                <a:lnTo>
                  <a:pt x="651624" y="140030"/>
                </a:lnTo>
                <a:lnTo>
                  <a:pt x="652843" y="144665"/>
                </a:lnTo>
                <a:lnTo>
                  <a:pt x="652843" y="155359"/>
                </a:lnTo>
                <a:lnTo>
                  <a:pt x="623417" y="184111"/>
                </a:lnTo>
                <a:lnTo>
                  <a:pt x="611289" y="184111"/>
                </a:lnTo>
                <a:lnTo>
                  <a:pt x="578167" y="166319"/>
                </a:lnTo>
                <a:lnTo>
                  <a:pt x="576135" y="165341"/>
                </a:lnTo>
                <a:lnTo>
                  <a:pt x="572985" y="165341"/>
                </a:lnTo>
                <a:lnTo>
                  <a:pt x="571817" y="165658"/>
                </a:lnTo>
                <a:lnTo>
                  <a:pt x="569810" y="166890"/>
                </a:lnTo>
                <a:lnTo>
                  <a:pt x="568972" y="167728"/>
                </a:lnTo>
                <a:lnTo>
                  <a:pt x="568312" y="168783"/>
                </a:lnTo>
                <a:lnTo>
                  <a:pt x="560717" y="181102"/>
                </a:lnTo>
                <a:lnTo>
                  <a:pt x="566077" y="186474"/>
                </a:lnTo>
                <a:lnTo>
                  <a:pt x="600671" y="204089"/>
                </a:lnTo>
                <a:lnTo>
                  <a:pt x="617308" y="205752"/>
                </a:lnTo>
                <a:lnTo>
                  <a:pt x="624281" y="205460"/>
                </a:lnTo>
                <a:lnTo>
                  <a:pt x="665899" y="184111"/>
                </a:lnTo>
                <a:lnTo>
                  <a:pt x="666762" y="183210"/>
                </a:lnTo>
                <a:lnTo>
                  <a:pt x="670661" y="176923"/>
                </a:lnTo>
                <a:lnTo>
                  <a:pt x="676008" y="162496"/>
                </a:lnTo>
                <a:lnTo>
                  <a:pt x="677240" y="155359"/>
                </a:lnTo>
                <a:lnTo>
                  <a:pt x="677341" y="138696"/>
                </a:lnTo>
                <a:close/>
              </a:path>
              <a:path w="8331834" h="255269">
                <a:moveTo>
                  <a:pt x="765962" y="235826"/>
                </a:moveTo>
                <a:lnTo>
                  <a:pt x="0" y="235826"/>
                </a:lnTo>
                <a:lnTo>
                  <a:pt x="0" y="255117"/>
                </a:lnTo>
                <a:lnTo>
                  <a:pt x="765962" y="255117"/>
                </a:lnTo>
                <a:lnTo>
                  <a:pt x="765962" y="235826"/>
                </a:lnTo>
                <a:close/>
              </a:path>
              <a:path w="8331834" h="255269">
                <a:moveTo>
                  <a:pt x="767054" y="110185"/>
                </a:moveTo>
                <a:lnTo>
                  <a:pt x="698563" y="110185"/>
                </a:lnTo>
                <a:lnTo>
                  <a:pt x="698563" y="131533"/>
                </a:lnTo>
                <a:lnTo>
                  <a:pt x="767054" y="131533"/>
                </a:lnTo>
                <a:lnTo>
                  <a:pt x="767054" y="110185"/>
                </a:lnTo>
                <a:close/>
              </a:path>
              <a:path w="8331834" h="255269">
                <a:moveTo>
                  <a:pt x="1049502" y="15468"/>
                </a:moveTo>
                <a:lnTo>
                  <a:pt x="913384" y="15468"/>
                </a:lnTo>
                <a:lnTo>
                  <a:pt x="913384" y="37249"/>
                </a:lnTo>
                <a:lnTo>
                  <a:pt x="968413" y="37249"/>
                </a:lnTo>
                <a:lnTo>
                  <a:pt x="968413" y="203746"/>
                </a:lnTo>
                <a:lnTo>
                  <a:pt x="994625" y="203746"/>
                </a:lnTo>
                <a:lnTo>
                  <a:pt x="994625" y="37249"/>
                </a:lnTo>
                <a:lnTo>
                  <a:pt x="1049502" y="37249"/>
                </a:lnTo>
                <a:lnTo>
                  <a:pt x="1049502" y="15468"/>
                </a:lnTo>
                <a:close/>
              </a:path>
              <a:path w="8331834" h="255269">
                <a:moveTo>
                  <a:pt x="1189405" y="106553"/>
                </a:moveTo>
                <a:lnTo>
                  <a:pt x="1173746" y="71374"/>
                </a:lnTo>
                <a:lnTo>
                  <a:pt x="1150620" y="61468"/>
                </a:lnTo>
                <a:lnTo>
                  <a:pt x="1133627" y="61468"/>
                </a:lnTo>
                <a:lnTo>
                  <a:pt x="1125385" y="63322"/>
                </a:lnTo>
                <a:lnTo>
                  <a:pt x="1111148" y="70777"/>
                </a:lnTo>
                <a:lnTo>
                  <a:pt x="1104684" y="75793"/>
                </a:lnTo>
                <a:lnTo>
                  <a:pt x="1098854" y="82092"/>
                </a:lnTo>
                <a:lnTo>
                  <a:pt x="1098854" y="0"/>
                </a:lnTo>
                <a:lnTo>
                  <a:pt x="1073632" y="0"/>
                </a:lnTo>
                <a:lnTo>
                  <a:pt x="1073632" y="203746"/>
                </a:lnTo>
                <a:lnTo>
                  <a:pt x="1098854" y="203746"/>
                </a:lnTo>
                <a:lnTo>
                  <a:pt x="1098854" y="100723"/>
                </a:lnTo>
                <a:lnTo>
                  <a:pt x="1104011" y="94703"/>
                </a:lnTo>
                <a:lnTo>
                  <a:pt x="1109649" y="89979"/>
                </a:lnTo>
                <a:lnTo>
                  <a:pt x="1121867" y="83096"/>
                </a:lnTo>
                <a:lnTo>
                  <a:pt x="1125740" y="82092"/>
                </a:lnTo>
                <a:lnTo>
                  <a:pt x="1128509" y="81381"/>
                </a:lnTo>
                <a:lnTo>
                  <a:pt x="1145324" y="81381"/>
                </a:lnTo>
                <a:lnTo>
                  <a:pt x="1152486" y="84289"/>
                </a:lnTo>
                <a:lnTo>
                  <a:pt x="1161846" y="95948"/>
                </a:lnTo>
                <a:lnTo>
                  <a:pt x="1164183" y="104063"/>
                </a:lnTo>
                <a:lnTo>
                  <a:pt x="1164183" y="203746"/>
                </a:lnTo>
                <a:lnTo>
                  <a:pt x="1189405" y="203746"/>
                </a:lnTo>
                <a:lnTo>
                  <a:pt x="1189405" y="106553"/>
                </a:lnTo>
                <a:close/>
              </a:path>
              <a:path w="8331834" h="255269">
                <a:moveTo>
                  <a:pt x="1341424" y="127990"/>
                </a:moveTo>
                <a:lnTo>
                  <a:pt x="1341412" y="123621"/>
                </a:lnTo>
                <a:lnTo>
                  <a:pt x="1341208" y="118351"/>
                </a:lnTo>
                <a:lnTo>
                  <a:pt x="1341145" y="116687"/>
                </a:lnTo>
                <a:lnTo>
                  <a:pt x="1326629" y="79806"/>
                </a:lnTo>
                <a:lnTo>
                  <a:pt x="1319415" y="72453"/>
                </a:lnTo>
                <a:lnTo>
                  <a:pt x="1318793" y="72047"/>
                </a:lnTo>
                <a:lnTo>
                  <a:pt x="1318793" y="112712"/>
                </a:lnTo>
                <a:lnTo>
                  <a:pt x="1318793" y="118351"/>
                </a:lnTo>
                <a:lnTo>
                  <a:pt x="1242415" y="118351"/>
                </a:lnTo>
                <a:lnTo>
                  <a:pt x="1244193" y="109867"/>
                </a:lnTo>
                <a:lnTo>
                  <a:pt x="1274762" y="80454"/>
                </a:lnTo>
                <a:lnTo>
                  <a:pt x="1283106" y="79806"/>
                </a:lnTo>
                <a:lnTo>
                  <a:pt x="1288656" y="79806"/>
                </a:lnTo>
                <a:lnTo>
                  <a:pt x="1317980" y="107530"/>
                </a:lnTo>
                <a:lnTo>
                  <a:pt x="1318793" y="112712"/>
                </a:lnTo>
                <a:lnTo>
                  <a:pt x="1318793" y="72047"/>
                </a:lnTo>
                <a:lnTo>
                  <a:pt x="1313205" y="68389"/>
                </a:lnTo>
                <a:lnTo>
                  <a:pt x="1298879" y="62852"/>
                </a:lnTo>
                <a:lnTo>
                  <a:pt x="1291094" y="61468"/>
                </a:lnTo>
                <a:lnTo>
                  <a:pt x="1282687" y="61468"/>
                </a:lnTo>
                <a:lnTo>
                  <a:pt x="1243787" y="73088"/>
                </a:lnTo>
                <a:lnTo>
                  <a:pt x="1219352" y="109867"/>
                </a:lnTo>
                <a:lnTo>
                  <a:pt x="1216875" y="133819"/>
                </a:lnTo>
                <a:lnTo>
                  <a:pt x="1217091" y="139649"/>
                </a:lnTo>
                <a:lnTo>
                  <a:pt x="1231531" y="181432"/>
                </a:lnTo>
                <a:lnTo>
                  <a:pt x="1263345" y="203009"/>
                </a:lnTo>
                <a:lnTo>
                  <a:pt x="1283970" y="205752"/>
                </a:lnTo>
                <a:lnTo>
                  <a:pt x="1289037" y="205752"/>
                </a:lnTo>
                <a:lnTo>
                  <a:pt x="1332420" y="191058"/>
                </a:lnTo>
                <a:lnTo>
                  <a:pt x="1339278" y="184111"/>
                </a:lnTo>
                <a:lnTo>
                  <a:pt x="1331544" y="174180"/>
                </a:lnTo>
                <a:lnTo>
                  <a:pt x="1319453" y="175971"/>
                </a:lnTo>
                <a:lnTo>
                  <a:pt x="1316761" y="177520"/>
                </a:lnTo>
                <a:lnTo>
                  <a:pt x="1310360" y="180962"/>
                </a:lnTo>
                <a:lnTo>
                  <a:pt x="1306512" y="182511"/>
                </a:lnTo>
                <a:lnTo>
                  <a:pt x="1297533" y="185280"/>
                </a:lnTo>
                <a:lnTo>
                  <a:pt x="1292237" y="185978"/>
                </a:lnTo>
                <a:lnTo>
                  <a:pt x="1279525" y="185978"/>
                </a:lnTo>
                <a:lnTo>
                  <a:pt x="1247482" y="163360"/>
                </a:lnTo>
                <a:lnTo>
                  <a:pt x="1241704" y="133819"/>
                </a:lnTo>
                <a:lnTo>
                  <a:pt x="1337703" y="133819"/>
                </a:lnTo>
                <a:lnTo>
                  <a:pt x="1339278" y="133172"/>
                </a:lnTo>
                <a:lnTo>
                  <a:pt x="1340993" y="130594"/>
                </a:lnTo>
                <a:lnTo>
                  <a:pt x="1341424" y="127990"/>
                </a:lnTo>
                <a:close/>
              </a:path>
              <a:path w="8331834" h="255269">
                <a:moveTo>
                  <a:pt x="1581950" y="65189"/>
                </a:moveTo>
                <a:lnTo>
                  <a:pt x="1579854" y="63754"/>
                </a:lnTo>
                <a:lnTo>
                  <a:pt x="1577505" y="62725"/>
                </a:lnTo>
                <a:lnTo>
                  <a:pt x="1572348" y="61493"/>
                </a:lnTo>
                <a:lnTo>
                  <a:pt x="1569580" y="61175"/>
                </a:lnTo>
                <a:lnTo>
                  <a:pt x="1557731" y="61175"/>
                </a:lnTo>
                <a:lnTo>
                  <a:pt x="1527937" y="91122"/>
                </a:lnTo>
                <a:lnTo>
                  <a:pt x="1526222" y="70485"/>
                </a:lnTo>
                <a:lnTo>
                  <a:pt x="1526019" y="68008"/>
                </a:lnTo>
                <a:lnTo>
                  <a:pt x="1525384" y="66243"/>
                </a:lnTo>
                <a:lnTo>
                  <a:pt x="1523187" y="64135"/>
                </a:lnTo>
                <a:lnTo>
                  <a:pt x="1521294" y="63614"/>
                </a:lnTo>
                <a:lnTo>
                  <a:pt x="1504149" y="63614"/>
                </a:lnTo>
                <a:lnTo>
                  <a:pt x="1504149" y="203746"/>
                </a:lnTo>
                <a:lnTo>
                  <a:pt x="1529372" y="203746"/>
                </a:lnTo>
                <a:lnTo>
                  <a:pt x="1529372" y="115189"/>
                </a:lnTo>
                <a:lnTo>
                  <a:pt x="1531086" y="110515"/>
                </a:lnTo>
                <a:lnTo>
                  <a:pt x="1557883" y="85826"/>
                </a:lnTo>
                <a:lnTo>
                  <a:pt x="1565135" y="85826"/>
                </a:lnTo>
                <a:lnTo>
                  <a:pt x="1567840" y="86080"/>
                </a:lnTo>
                <a:lnTo>
                  <a:pt x="1572717" y="87134"/>
                </a:lnTo>
                <a:lnTo>
                  <a:pt x="1574596" y="87401"/>
                </a:lnTo>
                <a:lnTo>
                  <a:pt x="1578317" y="87401"/>
                </a:lnTo>
                <a:lnTo>
                  <a:pt x="1579664" y="86207"/>
                </a:lnTo>
                <a:lnTo>
                  <a:pt x="1579702" y="85826"/>
                </a:lnTo>
                <a:lnTo>
                  <a:pt x="1579854" y="84543"/>
                </a:lnTo>
                <a:lnTo>
                  <a:pt x="1581950" y="65189"/>
                </a:lnTo>
                <a:close/>
              </a:path>
              <a:path w="8331834" h="255269">
                <a:moveTo>
                  <a:pt x="1721015" y="63614"/>
                </a:moveTo>
                <a:lnTo>
                  <a:pt x="1695805" y="63614"/>
                </a:lnTo>
                <a:lnTo>
                  <a:pt x="1695805" y="166916"/>
                </a:lnTo>
                <a:lnTo>
                  <a:pt x="1690547" y="172847"/>
                </a:lnTo>
                <a:lnTo>
                  <a:pt x="1684845" y="177495"/>
                </a:lnTo>
                <a:lnTo>
                  <a:pt x="1672526" y="184277"/>
                </a:lnTo>
                <a:lnTo>
                  <a:pt x="1665859" y="185978"/>
                </a:lnTo>
                <a:lnTo>
                  <a:pt x="1649044" y="185978"/>
                </a:lnTo>
                <a:lnTo>
                  <a:pt x="1630032" y="152882"/>
                </a:lnTo>
                <a:lnTo>
                  <a:pt x="1630032" y="63614"/>
                </a:lnTo>
                <a:lnTo>
                  <a:pt x="1604822" y="63614"/>
                </a:lnTo>
                <a:lnTo>
                  <a:pt x="1604822" y="160807"/>
                </a:lnTo>
                <a:lnTo>
                  <a:pt x="1605826" y="168046"/>
                </a:lnTo>
                <a:lnTo>
                  <a:pt x="1637030" y="204622"/>
                </a:lnTo>
                <a:lnTo>
                  <a:pt x="1643748" y="205892"/>
                </a:lnTo>
                <a:lnTo>
                  <a:pt x="1651393" y="205892"/>
                </a:lnTo>
                <a:lnTo>
                  <a:pt x="1687690" y="192722"/>
                </a:lnTo>
                <a:lnTo>
                  <a:pt x="1697240" y="183680"/>
                </a:lnTo>
                <a:lnTo>
                  <a:pt x="1699526" y="198589"/>
                </a:lnTo>
                <a:lnTo>
                  <a:pt x="1699717" y="200393"/>
                </a:lnTo>
                <a:lnTo>
                  <a:pt x="1700390" y="201714"/>
                </a:lnTo>
                <a:lnTo>
                  <a:pt x="1702676" y="203339"/>
                </a:lnTo>
                <a:lnTo>
                  <a:pt x="1704111" y="203746"/>
                </a:lnTo>
                <a:lnTo>
                  <a:pt x="1721015" y="203746"/>
                </a:lnTo>
                <a:lnTo>
                  <a:pt x="1721015" y="183680"/>
                </a:lnTo>
                <a:lnTo>
                  <a:pt x="1721015" y="63614"/>
                </a:lnTo>
                <a:close/>
              </a:path>
              <a:path w="8331834" h="255269">
                <a:moveTo>
                  <a:pt x="1786064" y="0"/>
                </a:moveTo>
                <a:lnTo>
                  <a:pt x="1760855" y="0"/>
                </a:lnTo>
                <a:lnTo>
                  <a:pt x="1760855" y="203746"/>
                </a:lnTo>
                <a:lnTo>
                  <a:pt x="1786064" y="203746"/>
                </a:lnTo>
                <a:lnTo>
                  <a:pt x="1786064" y="0"/>
                </a:lnTo>
                <a:close/>
              </a:path>
              <a:path w="8331834" h="255269">
                <a:moveTo>
                  <a:pt x="1942388" y="127990"/>
                </a:moveTo>
                <a:lnTo>
                  <a:pt x="1934984" y="89687"/>
                </a:lnTo>
                <a:lnTo>
                  <a:pt x="1927593" y="79806"/>
                </a:lnTo>
                <a:lnTo>
                  <a:pt x="1920367" y="72453"/>
                </a:lnTo>
                <a:lnTo>
                  <a:pt x="1919757" y="72059"/>
                </a:lnTo>
                <a:lnTo>
                  <a:pt x="1919757" y="112712"/>
                </a:lnTo>
                <a:lnTo>
                  <a:pt x="1919757" y="118351"/>
                </a:lnTo>
                <a:lnTo>
                  <a:pt x="1843379" y="118351"/>
                </a:lnTo>
                <a:lnTo>
                  <a:pt x="1845144" y="109867"/>
                </a:lnTo>
                <a:lnTo>
                  <a:pt x="1875726" y="80454"/>
                </a:lnTo>
                <a:lnTo>
                  <a:pt x="1884070" y="79806"/>
                </a:lnTo>
                <a:lnTo>
                  <a:pt x="1889620" y="79806"/>
                </a:lnTo>
                <a:lnTo>
                  <a:pt x="1918944" y="107530"/>
                </a:lnTo>
                <a:lnTo>
                  <a:pt x="1919757" y="112712"/>
                </a:lnTo>
                <a:lnTo>
                  <a:pt x="1919757" y="72059"/>
                </a:lnTo>
                <a:lnTo>
                  <a:pt x="1914156" y="68389"/>
                </a:lnTo>
                <a:lnTo>
                  <a:pt x="1899831" y="62852"/>
                </a:lnTo>
                <a:lnTo>
                  <a:pt x="1892046" y="61468"/>
                </a:lnTo>
                <a:lnTo>
                  <a:pt x="1883651" y="61468"/>
                </a:lnTo>
                <a:lnTo>
                  <a:pt x="1844738" y="73088"/>
                </a:lnTo>
                <a:lnTo>
                  <a:pt x="1820303" y="109867"/>
                </a:lnTo>
                <a:lnTo>
                  <a:pt x="1817839" y="133819"/>
                </a:lnTo>
                <a:lnTo>
                  <a:pt x="1818043" y="139649"/>
                </a:lnTo>
                <a:lnTo>
                  <a:pt x="1832483" y="181432"/>
                </a:lnTo>
                <a:lnTo>
                  <a:pt x="1864296" y="203009"/>
                </a:lnTo>
                <a:lnTo>
                  <a:pt x="1884934" y="205752"/>
                </a:lnTo>
                <a:lnTo>
                  <a:pt x="1890001" y="205752"/>
                </a:lnTo>
                <a:lnTo>
                  <a:pt x="1933384" y="191058"/>
                </a:lnTo>
                <a:lnTo>
                  <a:pt x="1940242" y="184111"/>
                </a:lnTo>
                <a:lnTo>
                  <a:pt x="1932508" y="174180"/>
                </a:lnTo>
                <a:lnTo>
                  <a:pt x="1920417" y="175971"/>
                </a:lnTo>
                <a:lnTo>
                  <a:pt x="1917725" y="177520"/>
                </a:lnTo>
                <a:lnTo>
                  <a:pt x="1911324" y="180962"/>
                </a:lnTo>
                <a:lnTo>
                  <a:pt x="1907476" y="182511"/>
                </a:lnTo>
                <a:lnTo>
                  <a:pt x="1898497" y="185280"/>
                </a:lnTo>
                <a:lnTo>
                  <a:pt x="1893201" y="185978"/>
                </a:lnTo>
                <a:lnTo>
                  <a:pt x="1880489" y="185978"/>
                </a:lnTo>
                <a:lnTo>
                  <a:pt x="1848446" y="163360"/>
                </a:lnTo>
                <a:lnTo>
                  <a:pt x="1842668" y="133819"/>
                </a:lnTo>
                <a:lnTo>
                  <a:pt x="1938667" y="133819"/>
                </a:lnTo>
                <a:lnTo>
                  <a:pt x="1940242" y="133172"/>
                </a:lnTo>
                <a:lnTo>
                  <a:pt x="1941957" y="130594"/>
                </a:lnTo>
                <a:lnTo>
                  <a:pt x="1942388" y="127990"/>
                </a:lnTo>
                <a:close/>
              </a:path>
              <a:path w="8331834" h="255269">
                <a:moveTo>
                  <a:pt x="2057412" y="155117"/>
                </a:moveTo>
                <a:lnTo>
                  <a:pt x="2027948" y="125653"/>
                </a:lnTo>
                <a:lnTo>
                  <a:pt x="2007285" y="118605"/>
                </a:lnTo>
                <a:lnTo>
                  <a:pt x="2003691" y="117055"/>
                </a:lnTo>
                <a:lnTo>
                  <a:pt x="1997379" y="113614"/>
                </a:lnTo>
                <a:lnTo>
                  <a:pt x="1994852" y="111569"/>
                </a:lnTo>
                <a:lnTo>
                  <a:pt x="1991029" y="106794"/>
                </a:lnTo>
                <a:lnTo>
                  <a:pt x="1990077" y="103784"/>
                </a:lnTo>
                <a:lnTo>
                  <a:pt x="1990077" y="97383"/>
                </a:lnTo>
                <a:lnTo>
                  <a:pt x="2010562" y="80086"/>
                </a:lnTo>
                <a:lnTo>
                  <a:pt x="2018677" y="80086"/>
                </a:lnTo>
                <a:lnTo>
                  <a:pt x="2041677" y="89446"/>
                </a:lnTo>
                <a:lnTo>
                  <a:pt x="2043226" y="89979"/>
                </a:lnTo>
                <a:lnTo>
                  <a:pt x="2046960" y="89979"/>
                </a:lnTo>
                <a:lnTo>
                  <a:pt x="2048675" y="88925"/>
                </a:lnTo>
                <a:lnTo>
                  <a:pt x="2049818" y="86829"/>
                </a:lnTo>
                <a:lnTo>
                  <a:pt x="2053996" y="80086"/>
                </a:lnTo>
                <a:lnTo>
                  <a:pt x="2022411" y="61468"/>
                </a:lnTo>
                <a:lnTo>
                  <a:pt x="2006079" y="61468"/>
                </a:lnTo>
                <a:lnTo>
                  <a:pt x="1971395" y="81686"/>
                </a:lnTo>
                <a:lnTo>
                  <a:pt x="1966150" y="96710"/>
                </a:lnTo>
                <a:lnTo>
                  <a:pt x="1966150" y="108178"/>
                </a:lnTo>
                <a:lnTo>
                  <a:pt x="1991626" y="137185"/>
                </a:lnTo>
                <a:lnTo>
                  <a:pt x="2016556" y="145910"/>
                </a:lnTo>
                <a:lnTo>
                  <a:pt x="2020163" y="147459"/>
                </a:lnTo>
                <a:lnTo>
                  <a:pt x="2026462" y="150990"/>
                </a:lnTo>
                <a:lnTo>
                  <a:pt x="2029028" y="153136"/>
                </a:lnTo>
                <a:lnTo>
                  <a:pt x="2032939" y="158203"/>
                </a:lnTo>
                <a:lnTo>
                  <a:pt x="2033917" y="161378"/>
                </a:lnTo>
                <a:lnTo>
                  <a:pt x="2033917" y="168262"/>
                </a:lnTo>
                <a:lnTo>
                  <a:pt x="2012657" y="187985"/>
                </a:lnTo>
                <a:lnTo>
                  <a:pt x="2003107" y="187985"/>
                </a:lnTo>
                <a:lnTo>
                  <a:pt x="1978609" y="176161"/>
                </a:lnTo>
                <a:lnTo>
                  <a:pt x="1976894" y="175514"/>
                </a:lnTo>
                <a:lnTo>
                  <a:pt x="1962569" y="188836"/>
                </a:lnTo>
                <a:lnTo>
                  <a:pt x="1967814" y="193903"/>
                </a:lnTo>
                <a:lnTo>
                  <a:pt x="2007120" y="205892"/>
                </a:lnTo>
                <a:lnTo>
                  <a:pt x="2015248" y="205892"/>
                </a:lnTo>
                <a:lnTo>
                  <a:pt x="2049386" y="187985"/>
                </a:lnTo>
                <a:lnTo>
                  <a:pt x="2057412" y="167259"/>
                </a:lnTo>
                <a:lnTo>
                  <a:pt x="2057412" y="155117"/>
                </a:lnTo>
                <a:close/>
              </a:path>
              <a:path w="8331834" h="255269">
                <a:moveTo>
                  <a:pt x="2293620" y="193281"/>
                </a:moveTo>
                <a:lnTo>
                  <a:pt x="2288743" y="185407"/>
                </a:lnTo>
                <a:lnTo>
                  <a:pt x="2286177" y="181241"/>
                </a:lnTo>
                <a:lnTo>
                  <a:pt x="2285695" y="180390"/>
                </a:lnTo>
                <a:lnTo>
                  <a:pt x="2285200" y="179768"/>
                </a:lnTo>
                <a:lnTo>
                  <a:pt x="2284145" y="179006"/>
                </a:lnTo>
                <a:lnTo>
                  <a:pt x="2283447" y="178816"/>
                </a:lnTo>
                <a:lnTo>
                  <a:pt x="2281821" y="178816"/>
                </a:lnTo>
                <a:lnTo>
                  <a:pt x="2280996" y="179146"/>
                </a:lnTo>
                <a:lnTo>
                  <a:pt x="2279180" y="180479"/>
                </a:lnTo>
                <a:lnTo>
                  <a:pt x="2275611" y="182968"/>
                </a:lnTo>
                <a:lnTo>
                  <a:pt x="2274112" y="183730"/>
                </a:lnTo>
                <a:lnTo>
                  <a:pt x="2270582" y="185064"/>
                </a:lnTo>
                <a:lnTo>
                  <a:pt x="2268448" y="185407"/>
                </a:lnTo>
                <a:lnTo>
                  <a:pt x="2261768" y="185407"/>
                </a:lnTo>
                <a:lnTo>
                  <a:pt x="2258352" y="183972"/>
                </a:lnTo>
                <a:lnTo>
                  <a:pt x="2253094" y="178244"/>
                </a:lnTo>
                <a:lnTo>
                  <a:pt x="2251786" y="173939"/>
                </a:lnTo>
                <a:lnTo>
                  <a:pt x="2251786" y="84531"/>
                </a:lnTo>
                <a:lnTo>
                  <a:pt x="2290330" y="84531"/>
                </a:lnTo>
                <a:lnTo>
                  <a:pt x="2290330" y="66192"/>
                </a:lnTo>
                <a:lnTo>
                  <a:pt x="2251786" y="66192"/>
                </a:lnTo>
                <a:lnTo>
                  <a:pt x="2251786" y="18199"/>
                </a:lnTo>
                <a:lnTo>
                  <a:pt x="2237359" y="18199"/>
                </a:lnTo>
                <a:lnTo>
                  <a:pt x="2236101" y="18618"/>
                </a:lnTo>
                <a:lnTo>
                  <a:pt x="2234095" y="20345"/>
                </a:lnTo>
                <a:lnTo>
                  <a:pt x="2233498" y="21488"/>
                </a:lnTo>
                <a:lnTo>
                  <a:pt x="2227427" y="66052"/>
                </a:lnTo>
                <a:lnTo>
                  <a:pt x="2205367" y="68910"/>
                </a:lnTo>
                <a:lnTo>
                  <a:pt x="2205367" y="80759"/>
                </a:lnTo>
                <a:lnTo>
                  <a:pt x="2205863" y="82143"/>
                </a:lnTo>
                <a:lnTo>
                  <a:pt x="2207869" y="84061"/>
                </a:lnTo>
                <a:lnTo>
                  <a:pt x="2209088" y="84531"/>
                </a:lnTo>
                <a:lnTo>
                  <a:pt x="2226564" y="84531"/>
                </a:lnTo>
                <a:lnTo>
                  <a:pt x="2226564" y="169926"/>
                </a:lnTo>
                <a:lnTo>
                  <a:pt x="2245906" y="203568"/>
                </a:lnTo>
                <a:lnTo>
                  <a:pt x="2260244" y="205892"/>
                </a:lnTo>
                <a:lnTo>
                  <a:pt x="2266543" y="205892"/>
                </a:lnTo>
                <a:lnTo>
                  <a:pt x="2272614" y="204787"/>
                </a:lnTo>
                <a:lnTo>
                  <a:pt x="2284260" y="200393"/>
                </a:lnTo>
                <a:lnTo>
                  <a:pt x="2289327" y="197294"/>
                </a:lnTo>
                <a:lnTo>
                  <a:pt x="2293620" y="193281"/>
                </a:lnTo>
                <a:close/>
              </a:path>
              <a:path w="8331834" h="255269">
                <a:moveTo>
                  <a:pt x="2434171" y="106553"/>
                </a:moveTo>
                <a:lnTo>
                  <a:pt x="2418511" y="71374"/>
                </a:lnTo>
                <a:lnTo>
                  <a:pt x="2395385" y="61468"/>
                </a:lnTo>
                <a:lnTo>
                  <a:pt x="2378392" y="61468"/>
                </a:lnTo>
                <a:lnTo>
                  <a:pt x="2370150" y="63322"/>
                </a:lnTo>
                <a:lnTo>
                  <a:pt x="2355913" y="70777"/>
                </a:lnTo>
                <a:lnTo>
                  <a:pt x="2349449" y="75793"/>
                </a:lnTo>
                <a:lnTo>
                  <a:pt x="2343620" y="82092"/>
                </a:lnTo>
                <a:lnTo>
                  <a:pt x="2343620" y="0"/>
                </a:lnTo>
                <a:lnTo>
                  <a:pt x="2318397" y="0"/>
                </a:lnTo>
                <a:lnTo>
                  <a:pt x="2318397" y="203746"/>
                </a:lnTo>
                <a:lnTo>
                  <a:pt x="2343620" y="203746"/>
                </a:lnTo>
                <a:lnTo>
                  <a:pt x="2343620" y="100723"/>
                </a:lnTo>
                <a:lnTo>
                  <a:pt x="2348776" y="94703"/>
                </a:lnTo>
                <a:lnTo>
                  <a:pt x="2354415" y="89979"/>
                </a:lnTo>
                <a:lnTo>
                  <a:pt x="2366645" y="83096"/>
                </a:lnTo>
                <a:lnTo>
                  <a:pt x="2370518" y="82092"/>
                </a:lnTo>
                <a:lnTo>
                  <a:pt x="2373274" y="81381"/>
                </a:lnTo>
                <a:lnTo>
                  <a:pt x="2390089" y="81381"/>
                </a:lnTo>
                <a:lnTo>
                  <a:pt x="2397252" y="84289"/>
                </a:lnTo>
                <a:lnTo>
                  <a:pt x="2406612" y="95948"/>
                </a:lnTo>
                <a:lnTo>
                  <a:pt x="2408961" y="104063"/>
                </a:lnTo>
                <a:lnTo>
                  <a:pt x="2408961" y="203746"/>
                </a:lnTo>
                <a:lnTo>
                  <a:pt x="2434171" y="203746"/>
                </a:lnTo>
                <a:lnTo>
                  <a:pt x="2434171" y="106553"/>
                </a:lnTo>
                <a:close/>
              </a:path>
              <a:path w="8331834" h="255269">
                <a:moveTo>
                  <a:pt x="2586190" y="127990"/>
                </a:moveTo>
                <a:lnTo>
                  <a:pt x="2586177" y="123621"/>
                </a:lnTo>
                <a:lnTo>
                  <a:pt x="2585974" y="118351"/>
                </a:lnTo>
                <a:lnTo>
                  <a:pt x="2585910" y="116687"/>
                </a:lnTo>
                <a:lnTo>
                  <a:pt x="2571394" y="79806"/>
                </a:lnTo>
                <a:lnTo>
                  <a:pt x="2564180" y="72453"/>
                </a:lnTo>
                <a:lnTo>
                  <a:pt x="2563558" y="72047"/>
                </a:lnTo>
                <a:lnTo>
                  <a:pt x="2563558" y="112712"/>
                </a:lnTo>
                <a:lnTo>
                  <a:pt x="2563558" y="118351"/>
                </a:lnTo>
                <a:lnTo>
                  <a:pt x="2487180" y="118351"/>
                </a:lnTo>
                <a:lnTo>
                  <a:pt x="2488958" y="109867"/>
                </a:lnTo>
                <a:lnTo>
                  <a:pt x="2519527" y="80454"/>
                </a:lnTo>
                <a:lnTo>
                  <a:pt x="2527884" y="79806"/>
                </a:lnTo>
                <a:lnTo>
                  <a:pt x="2533421" y="79806"/>
                </a:lnTo>
                <a:lnTo>
                  <a:pt x="2562745" y="107530"/>
                </a:lnTo>
                <a:lnTo>
                  <a:pt x="2563558" y="112712"/>
                </a:lnTo>
                <a:lnTo>
                  <a:pt x="2563558" y="72047"/>
                </a:lnTo>
                <a:lnTo>
                  <a:pt x="2557970" y="68389"/>
                </a:lnTo>
                <a:lnTo>
                  <a:pt x="2543645" y="62852"/>
                </a:lnTo>
                <a:lnTo>
                  <a:pt x="2535859" y="61468"/>
                </a:lnTo>
                <a:lnTo>
                  <a:pt x="2527452" y="61468"/>
                </a:lnTo>
                <a:lnTo>
                  <a:pt x="2488552" y="73088"/>
                </a:lnTo>
                <a:lnTo>
                  <a:pt x="2464117" y="109867"/>
                </a:lnTo>
                <a:lnTo>
                  <a:pt x="2461641" y="133819"/>
                </a:lnTo>
                <a:lnTo>
                  <a:pt x="2461857" y="139649"/>
                </a:lnTo>
                <a:lnTo>
                  <a:pt x="2476296" y="181432"/>
                </a:lnTo>
                <a:lnTo>
                  <a:pt x="2508110" y="203009"/>
                </a:lnTo>
                <a:lnTo>
                  <a:pt x="2528735" y="205752"/>
                </a:lnTo>
                <a:lnTo>
                  <a:pt x="2533802" y="205752"/>
                </a:lnTo>
                <a:lnTo>
                  <a:pt x="2577198" y="191058"/>
                </a:lnTo>
                <a:lnTo>
                  <a:pt x="2584043" y="184111"/>
                </a:lnTo>
                <a:lnTo>
                  <a:pt x="2576309" y="174180"/>
                </a:lnTo>
                <a:lnTo>
                  <a:pt x="2564231" y="175971"/>
                </a:lnTo>
                <a:lnTo>
                  <a:pt x="2561526" y="177520"/>
                </a:lnTo>
                <a:lnTo>
                  <a:pt x="2555125" y="180962"/>
                </a:lnTo>
                <a:lnTo>
                  <a:pt x="2551277" y="182511"/>
                </a:lnTo>
                <a:lnTo>
                  <a:pt x="2542298" y="185280"/>
                </a:lnTo>
                <a:lnTo>
                  <a:pt x="2537002" y="185978"/>
                </a:lnTo>
                <a:lnTo>
                  <a:pt x="2524302" y="185978"/>
                </a:lnTo>
                <a:lnTo>
                  <a:pt x="2492248" y="163360"/>
                </a:lnTo>
                <a:lnTo>
                  <a:pt x="2486469" y="133819"/>
                </a:lnTo>
                <a:lnTo>
                  <a:pt x="2582468" y="133819"/>
                </a:lnTo>
                <a:lnTo>
                  <a:pt x="2584043" y="133172"/>
                </a:lnTo>
                <a:lnTo>
                  <a:pt x="2585758" y="130594"/>
                </a:lnTo>
                <a:lnTo>
                  <a:pt x="2586190" y="127990"/>
                </a:lnTo>
                <a:close/>
              </a:path>
              <a:path w="8331834" h="255269">
                <a:moveTo>
                  <a:pt x="2945790" y="114477"/>
                </a:moveTo>
                <a:lnTo>
                  <a:pt x="2933242" y="75222"/>
                </a:lnTo>
                <a:lnTo>
                  <a:pt x="2897784" y="61468"/>
                </a:lnTo>
                <a:lnTo>
                  <a:pt x="2893009" y="61468"/>
                </a:lnTo>
                <a:lnTo>
                  <a:pt x="2856598" y="81000"/>
                </a:lnTo>
                <a:lnTo>
                  <a:pt x="2851937" y="90551"/>
                </a:lnTo>
                <a:lnTo>
                  <a:pt x="2849359" y="81661"/>
                </a:lnTo>
                <a:lnTo>
                  <a:pt x="2849181" y="81381"/>
                </a:lnTo>
                <a:lnTo>
                  <a:pt x="2845028" y="74599"/>
                </a:lnTo>
                <a:lnTo>
                  <a:pt x="2832900" y="64096"/>
                </a:lnTo>
                <a:lnTo>
                  <a:pt x="2825051" y="61468"/>
                </a:lnTo>
                <a:lnTo>
                  <a:pt x="2811107" y="61468"/>
                </a:lnTo>
                <a:lnTo>
                  <a:pt x="2777388" y="79946"/>
                </a:lnTo>
                <a:lnTo>
                  <a:pt x="2774708" y="83096"/>
                </a:lnTo>
                <a:lnTo>
                  <a:pt x="2772562" y="68770"/>
                </a:lnTo>
                <a:lnTo>
                  <a:pt x="2772372" y="66954"/>
                </a:lnTo>
                <a:lnTo>
                  <a:pt x="2771724" y="65646"/>
                </a:lnTo>
                <a:lnTo>
                  <a:pt x="2769527" y="64020"/>
                </a:lnTo>
                <a:lnTo>
                  <a:pt x="2768015" y="63614"/>
                </a:lnTo>
                <a:lnTo>
                  <a:pt x="2751213" y="63614"/>
                </a:lnTo>
                <a:lnTo>
                  <a:pt x="2751213" y="203746"/>
                </a:lnTo>
                <a:lnTo>
                  <a:pt x="2776423" y="203746"/>
                </a:lnTo>
                <a:lnTo>
                  <a:pt x="2776423" y="99428"/>
                </a:lnTo>
                <a:lnTo>
                  <a:pt x="2780817" y="93802"/>
                </a:lnTo>
                <a:lnTo>
                  <a:pt x="2785694" y="89382"/>
                </a:lnTo>
                <a:lnTo>
                  <a:pt x="2796197" y="83096"/>
                </a:lnTo>
                <a:lnTo>
                  <a:pt x="2796387" y="82981"/>
                </a:lnTo>
                <a:lnTo>
                  <a:pt x="2802128" y="81381"/>
                </a:lnTo>
                <a:lnTo>
                  <a:pt x="2817215" y="81381"/>
                </a:lnTo>
                <a:lnTo>
                  <a:pt x="2835605" y="114477"/>
                </a:lnTo>
                <a:lnTo>
                  <a:pt x="2835605" y="203746"/>
                </a:lnTo>
                <a:lnTo>
                  <a:pt x="2860814" y="203746"/>
                </a:lnTo>
                <a:lnTo>
                  <a:pt x="2860814" y="109029"/>
                </a:lnTo>
                <a:lnTo>
                  <a:pt x="2861653" y="104254"/>
                </a:lnTo>
                <a:lnTo>
                  <a:pt x="2864993" y="96037"/>
                </a:lnTo>
                <a:lnTo>
                  <a:pt x="2867241" y="92583"/>
                </a:lnTo>
                <a:lnTo>
                  <a:pt x="2869273" y="90551"/>
                </a:lnTo>
                <a:lnTo>
                  <a:pt x="2872879" y="86944"/>
                </a:lnTo>
                <a:lnTo>
                  <a:pt x="2876156" y="84848"/>
                </a:lnTo>
                <a:lnTo>
                  <a:pt x="2883598" y="82067"/>
                </a:lnTo>
                <a:lnTo>
                  <a:pt x="2887561" y="81381"/>
                </a:lnTo>
                <a:lnTo>
                  <a:pt x="2901035" y="81381"/>
                </a:lnTo>
                <a:lnTo>
                  <a:pt x="2920568" y="114477"/>
                </a:lnTo>
                <a:lnTo>
                  <a:pt x="2920568" y="203746"/>
                </a:lnTo>
                <a:lnTo>
                  <a:pt x="2945790" y="203746"/>
                </a:lnTo>
                <a:lnTo>
                  <a:pt x="2945790" y="114477"/>
                </a:lnTo>
                <a:close/>
              </a:path>
              <a:path w="8331834" h="255269">
                <a:moveTo>
                  <a:pt x="3099117" y="127990"/>
                </a:moveTo>
                <a:lnTo>
                  <a:pt x="3091726" y="89687"/>
                </a:lnTo>
                <a:lnTo>
                  <a:pt x="3076498" y="72059"/>
                </a:lnTo>
                <a:lnTo>
                  <a:pt x="3076498" y="112712"/>
                </a:lnTo>
                <a:lnTo>
                  <a:pt x="3076498" y="118351"/>
                </a:lnTo>
                <a:lnTo>
                  <a:pt x="3000108" y="118351"/>
                </a:lnTo>
                <a:lnTo>
                  <a:pt x="3001886" y="109867"/>
                </a:lnTo>
                <a:lnTo>
                  <a:pt x="3032468" y="80454"/>
                </a:lnTo>
                <a:lnTo>
                  <a:pt x="3040811" y="79806"/>
                </a:lnTo>
                <a:lnTo>
                  <a:pt x="3046361" y="79806"/>
                </a:lnTo>
                <a:lnTo>
                  <a:pt x="3075673" y="107530"/>
                </a:lnTo>
                <a:lnTo>
                  <a:pt x="3076498" y="112712"/>
                </a:lnTo>
                <a:lnTo>
                  <a:pt x="3076498" y="72059"/>
                </a:lnTo>
                <a:lnTo>
                  <a:pt x="3070885" y="68389"/>
                </a:lnTo>
                <a:lnTo>
                  <a:pt x="3056572" y="62852"/>
                </a:lnTo>
                <a:lnTo>
                  <a:pt x="3048787" y="61468"/>
                </a:lnTo>
                <a:lnTo>
                  <a:pt x="3040367" y="61468"/>
                </a:lnTo>
                <a:lnTo>
                  <a:pt x="3001480" y="73088"/>
                </a:lnTo>
                <a:lnTo>
                  <a:pt x="2977032" y="109867"/>
                </a:lnTo>
                <a:lnTo>
                  <a:pt x="2974568" y="133819"/>
                </a:lnTo>
                <a:lnTo>
                  <a:pt x="2974784" y="139649"/>
                </a:lnTo>
                <a:lnTo>
                  <a:pt x="2989224" y="181432"/>
                </a:lnTo>
                <a:lnTo>
                  <a:pt x="3021025" y="203009"/>
                </a:lnTo>
                <a:lnTo>
                  <a:pt x="3041662" y="205752"/>
                </a:lnTo>
                <a:lnTo>
                  <a:pt x="3046742" y="205752"/>
                </a:lnTo>
                <a:lnTo>
                  <a:pt x="3090113" y="191058"/>
                </a:lnTo>
                <a:lnTo>
                  <a:pt x="3096971" y="184111"/>
                </a:lnTo>
                <a:lnTo>
                  <a:pt x="3089224" y="174180"/>
                </a:lnTo>
                <a:lnTo>
                  <a:pt x="3077172" y="175971"/>
                </a:lnTo>
                <a:lnTo>
                  <a:pt x="3074466" y="177520"/>
                </a:lnTo>
                <a:lnTo>
                  <a:pt x="3068066" y="180962"/>
                </a:lnTo>
                <a:lnTo>
                  <a:pt x="3064192" y="182511"/>
                </a:lnTo>
                <a:lnTo>
                  <a:pt x="3055213" y="185280"/>
                </a:lnTo>
                <a:lnTo>
                  <a:pt x="3049943" y="185978"/>
                </a:lnTo>
                <a:lnTo>
                  <a:pt x="3037230" y="185978"/>
                </a:lnTo>
                <a:lnTo>
                  <a:pt x="3005188" y="163360"/>
                </a:lnTo>
                <a:lnTo>
                  <a:pt x="2999409" y="133819"/>
                </a:lnTo>
                <a:lnTo>
                  <a:pt x="3095396" y="133819"/>
                </a:lnTo>
                <a:lnTo>
                  <a:pt x="3096971" y="133172"/>
                </a:lnTo>
                <a:lnTo>
                  <a:pt x="3098711" y="130594"/>
                </a:lnTo>
                <a:lnTo>
                  <a:pt x="3099117" y="127990"/>
                </a:lnTo>
                <a:close/>
              </a:path>
              <a:path w="8331834" h="255269">
                <a:moveTo>
                  <a:pt x="3324923" y="114477"/>
                </a:moveTo>
                <a:lnTo>
                  <a:pt x="3312363" y="75222"/>
                </a:lnTo>
                <a:lnTo>
                  <a:pt x="3276917" y="61468"/>
                </a:lnTo>
                <a:lnTo>
                  <a:pt x="3272129" y="61468"/>
                </a:lnTo>
                <a:lnTo>
                  <a:pt x="3235718" y="81000"/>
                </a:lnTo>
                <a:lnTo>
                  <a:pt x="3231045" y="90551"/>
                </a:lnTo>
                <a:lnTo>
                  <a:pt x="3228492" y="81661"/>
                </a:lnTo>
                <a:lnTo>
                  <a:pt x="3228314" y="81381"/>
                </a:lnTo>
                <a:lnTo>
                  <a:pt x="3224149" y="74599"/>
                </a:lnTo>
                <a:lnTo>
                  <a:pt x="3212033" y="64096"/>
                </a:lnTo>
                <a:lnTo>
                  <a:pt x="3204172" y="61468"/>
                </a:lnTo>
                <a:lnTo>
                  <a:pt x="3190227" y="61468"/>
                </a:lnTo>
                <a:lnTo>
                  <a:pt x="3156508" y="79946"/>
                </a:lnTo>
                <a:lnTo>
                  <a:pt x="3153841" y="83096"/>
                </a:lnTo>
                <a:lnTo>
                  <a:pt x="3151670" y="68770"/>
                </a:lnTo>
                <a:lnTo>
                  <a:pt x="3151492" y="66954"/>
                </a:lnTo>
                <a:lnTo>
                  <a:pt x="3150844" y="65646"/>
                </a:lnTo>
                <a:lnTo>
                  <a:pt x="3148647" y="64020"/>
                </a:lnTo>
                <a:lnTo>
                  <a:pt x="3147149" y="63614"/>
                </a:lnTo>
                <a:lnTo>
                  <a:pt x="3130334" y="63614"/>
                </a:lnTo>
                <a:lnTo>
                  <a:pt x="3130334" y="203746"/>
                </a:lnTo>
                <a:lnTo>
                  <a:pt x="3155543" y="203746"/>
                </a:lnTo>
                <a:lnTo>
                  <a:pt x="3155543" y="99428"/>
                </a:lnTo>
                <a:lnTo>
                  <a:pt x="3159950" y="93802"/>
                </a:lnTo>
                <a:lnTo>
                  <a:pt x="3164814" y="89382"/>
                </a:lnTo>
                <a:lnTo>
                  <a:pt x="3175304" y="83096"/>
                </a:lnTo>
                <a:lnTo>
                  <a:pt x="3175495" y="82981"/>
                </a:lnTo>
                <a:lnTo>
                  <a:pt x="3181248" y="81381"/>
                </a:lnTo>
                <a:lnTo>
                  <a:pt x="3196336" y="81381"/>
                </a:lnTo>
                <a:lnTo>
                  <a:pt x="3214738" y="114477"/>
                </a:lnTo>
                <a:lnTo>
                  <a:pt x="3214738" y="203746"/>
                </a:lnTo>
                <a:lnTo>
                  <a:pt x="3239935" y="203746"/>
                </a:lnTo>
                <a:lnTo>
                  <a:pt x="3239935" y="109029"/>
                </a:lnTo>
                <a:lnTo>
                  <a:pt x="3240786" y="104254"/>
                </a:lnTo>
                <a:lnTo>
                  <a:pt x="3244138" y="96037"/>
                </a:lnTo>
                <a:lnTo>
                  <a:pt x="3246361" y="92583"/>
                </a:lnTo>
                <a:lnTo>
                  <a:pt x="3248393" y="90551"/>
                </a:lnTo>
                <a:lnTo>
                  <a:pt x="3252000" y="86944"/>
                </a:lnTo>
                <a:lnTo>
                  <a:pt x="3255289" y="84848"/>
                </a:lnTo>
                <a:lnTo>
                  <a:pt x="3262706" y="82067"/>
                </a:lnTo>
                <a:lnTo>
                  <a:pt x="3266694" y="81381"/>
                </a:lnTo>
                <a:lnTo>
                  <a:pt x="3280168" y="81381"/>
                </a:lnTo>
                <a:lnTo>
                  <a:pt x="3299688" y="114477"/>
                </a:lnTo>
                <a:lnTo>
                  <a:pt x="3299688" y="203746"/>
                </a:lnTo>
                <a:lnTo>
                  <a:pt x="3324923" y="203746"/>
                </a:lnTo>
                <a:lnTo>
                  <a:pt x="3324923" y="114477"/>
                </a:lnTo>
                <a:close/>
              </a:path>
              <a:path w="8331834" h="255269">
                <a:moveTo>
                  <a:pt x="3486429" y="130098"/>
                </a:moveTo>
                <a:lnTo>
                  <a:pt x="3476802" y="85725"/>
                </a:lnTo>
                <a:lnTo>
                  <a:pt x="3473437" y="81381"/>
                </a:lnTo>
                <a:lnTo>
                  <a:pt x="3467646" y="73888"/>
                </a:lnTo>
                <a:lnTo>
                  <a:pt x="3462096" y="69342"/>
                </a:lnTo>
                <a:lnTo>
                  <a:pt x="3460483" y="68567"/>
                </a:lnTo>
                <a:lnTo>
                  <a:pt x="3460483" y="130949"/>
                </a:lnTo>
                <a:lnTo>
                  <a:pt x="3459848" y="143865"/>
                </a:lnTo>
                <a:lnTo>
                  <a:pt x="3437598" y="182791"/>
                </a:lnTo>
                <a:lnTo>
                  <a:pt x="3420491" y="186258"/>
                </a:lnTo>
                <a:lnTo>
                  <a:pt x="3414217" y="186258"/>
                </a:lnTo>
                <a:lnTo>
                  <a:pt x="3388715" y="169926"/>
                </a:lnTo>
                <a:lnTo>
                  <a:pt x="3388715" y="102298"/>
                </a:lnTo>
                <a:lnTo>
                  <a:pt x="3393579" y="95618"/>
                </a:lnTo>
                <a:lnTo>
                  <a:pt x="3398951" y="90449"/>
                </a:lnTo>
                <a:lnTo>
                  <a:pt x="3410153" y="83527"/>
                </a:lnTo>
                <a:lnTo>
                  <a:pt x="3410686" y="83197"/>
                </a:lnTo>
                <a:lnTo>
                  <a:pt x="3417493" y="81381"/>
                </a:lnTo>
                <a:lnTo>
                  <a:pt x="3425240" y="81381"/>
                </a:lnTo>
                <a:lnTo>
                  <a:pt x="3458197" y="108813"/>
                </a:lnTo>
                <a:lnTo>
                  <a:pt x="3460483" y="130949"/>
                </a:lnTo>
                <a:lnTo>
                  <a:pt x="3460483" y="68567"/>
                </a:lnTo>
                <a:lnTo>
                  <a:pt x="3449104" y="63042"/>
                </a:lnTo>
                <a:lnTo>
                  <a:pt x="3441789" y="61468"/>
                </a:lnTo>
                <a:lnTo>
                  <a:pt x="3433699" y="61468"/>
                </a:lnTo>
                <a:lnTo>
                  <a:pt x="3394430" y="76746"/>
                </a:lnTo>
                <a:lnTo>
                  <a:pt x="3388715" y="83527"/>
                </a:lnTo>
                <a:lnTo>
                  <a:pt x="3388715" y="0"/>
                </a:lnTo>
                <a:lnTo>
                  <a:pt x="3363480" y="0"/>
                </a:lnTo>
                <a:lnTo>
                  <a:pt x="3363480" y="203746"/>
                </a:lnTo>
                <a:lnTo>
                  <a:pt x="3383546" y="203746"/>
                </a:lnTo>
                <a:lnTo>
                  <a:pt x="3385604" y="201980"/>
                </a:lnTo>
                <a:lnTo>
                  <a:pt x="3385985" y="198437"/>
                </a:lnTo>
                <a:lnTo>
                  <a:pt x="3387420" y="185978"/>
                </a:lnTo>
                <a:lnTo>
                  <a:pt x="3392170" y="192189"/>
                </a:lnTo>
                <a:lnTo>
                  <a:pt x="3397656" y="197027"/>
                </a:lnTo>
                <a:lnTo>
                  <a:pt x="3409988" y="204000"/>
                </a:lnTo>
                <a:lnTo>
                  <a:pt x="3417646" y="205752"/>
                </a:lnTo>
                <a:lnTo>
                  <a:pt x="3435985" y="205752"/>
                </a:lnTo>
                <a:lnTo>
                  <a:pt x="3469322" y="186258"/>
                </a:lnTo>
                <a:lnTo>
                  <a:pt x="3485375" y="146354"/>
                </a:lnTo>
                <a:lnTo>
                  <a:pt x="3486162" y="138430"/>
                </a:lnTo>
                <a:lnTo>
                  <a:pt x="3486429" y="130098"/>
                </a:lnTo>
                <a:close/>
              </a:path>
              <a:path w="8331834" h="255269">
                <a:moveTo>
                  <a:pt x="3632301" y="127990"/>
                </a:moveTo>
                <a:lnTo>
                  <a:pt x="3632276" y="123621"/>
                </a:lnTo>
                <a:lnTo>
                  <a:pt x="3632073" y="118351"/>
                </a:lnTo>
                <a:lnTo>
                  <a:pt x="3632009" y="116687"/>
                </a:lnTo>
                <a:lnTo>
                  <a:pt x="3617506" y="79806"/>
                </a:lnTo>
                <a:lnTo>
                  <a:pt x="3610292" y="72453"/>
                </a:lnTo>
                <a:lnTo>
                  <a:pt x="3609670" y="72047"/>
                </a:lnTo>
                <a:lnTo>
                  <a:pt x="3609670" y="112712"/>
                </a:lnTo>
                <a:lnTo>
                  <a:pt x="3609670" y="118351"/>
                </a:lnTo>
                <a:lnTo>
                  <a:pt x="3533292" y="118351"/>
                </a:lnTo>
                <a:lnTo>
                  <a:pt x="3535057" y="109867"/>
                </a:lnTo>
                <a:lnTo>
                  <a:pt x="3565639" y="80454"/>
                </a:lnTo>
                <a:lnTo>
                  <a:pt x="3573983" y="79806"/>
                </a:lnTo>
                <a:lnTo>
                  <a:pt x="3579533" y="79806"/>
                </a:lnTo>
                <a:lnTo>
                  <a:pt x="3608844" y="107530"/>
                </a:lnTo>
                <a:lnTo>
                  <a:pt x="3609670" y="112712"/>
                </a:lnTo>
                <a:lnTo>
                  <a:pt x="3609670" y="72047"/>
                </a:lnTo>
                <a:lnTo>
                  <a:pt x="3604069" y="68389"/>
                </a:lnTo>
                <a:lnTo>
                  <a:pt x="3589744" y="62852"/>
                </a:lnTo>
                <a:lnTo>
                  <a:pt x="3581971" y="61468"/>
                </a:lnTo>
                <a:lnTo>
                  <a:pt x="3573551" y="61468"/>
                </a:lnTo>
                <a:lnTo>
                  <a:pt x="3534651" y="73088"/>
                </a:lnTo>
                <a:lnTo>
                  <a:pt x="3510216" y="109867"/>
                </a:lnTo>
                <a:lnTo>
                  <a:pt x="3507752" y="127990"/>
                </a:lnTo>
                <a:lnTo>
                  <a:pt x="3507752" y="133819"/>
                </a:lnTo>
                <a:lnTo>
                  <a:pt x="3518662" y="175844"/>
                </a:lnTo>
                <a:lnTo>
                  <a:pt x="3547897" y="200875"/>
                </a:lnTo>
                <a:lnTo>
                  <a:pt x="3574834" y="205752"/>
                </a:lnTo>
                <a:lnTo>
                  <a:pt x="3579914" y="205752"/>
                </a:lnTo>
                <a:lnTo>
                  <a:pt x="3623284" y="191058"/>
                </a:lnTo>
                <a:lnTo>
                  <a:pt x="3628580" y="185978"/>
                </a:lnTo>
                <a:lnTo>
                  <a:pt x="3630155" y="184111"/>
                </a:lnTo>
                <a:lnTo>
                  <a:pt x="3622408" y="174180"/>
                </a:lnTo>
                <a:lnTo>
                  <a:pt x="3621760" y="173583"/>
                </a:lnTo>
                <a:lnTo>
                  <a:pt x="3620211" y="172720"/>
                </a:lnTo>
                <a:lnTo>
                  <a:pt x="3619322" y="172504"/>
                </a:lnTo>
                <a:lnTo>
                  <a:pt x="3616629" y="172504"/>
                </a:lnTo>
                <a:lnTo>
                  <a:pt x="3614724" y="173202"/>
                </a:lnTo>
                <a:lnTo>
                  <a:pt x="3610343" y="175971"/>
                </a:lnTo>
                <a:lnTo>
                  <a:pt x="3607651" y="177520"/>
                </a:lnTo>
                <a:lnTo>
                  <a:pt x="3601224" y="180962"/>
                </a:lnTo>
                <a:lnTo>
                  <a:pt x="3597376" y="182511"/>
                </a:lnTo>
                <a:lnTo>
                  <a:pt x="3588397" y="185280"/>
                </a:lnTo>
                <a:lnTo>
                  <a:pt x="3583114" y="185978"/>
                </a:lnTo>
                <a:lnTo>
                  <a:pt x="3570414" y="185978"/>
                </a:lnTo>
                <a:lnTo>
                  <a:pt x="3538359" y="163360"/>
                </a:lnTo>
                <a:lnTo>
                  <a:pt x="3532581" y="133819"/>
                </a:lnTo>
                <a:lnTo>
                  <a:pt x="3628567" y="133819"/>
                </a:lnTo>
                <a:lnTo>
                  <a:pt x="3630155" y="133172"/>
                </a:lnTo>
                <a:lnTo>
                  <a:pt x="3631882" y="130594"/>
                </a:lnTo>
                <a:lnTo>
                  <a:pt x="3632301" y="127990"/>
                </a:lnTo>
                <a:close/>
              </a:path>
              <a:path w="8331834" h="255269">
                <a:moveTo>
                  <a:pt x="3739019" y="65189"/>
                </a:moveTo>
                <a:lnTo>
                  <a:pt x="3736911" y="63754"/>
                </a:lnTo>
                <a:lnTo>
                  <a:pt x="3734587" y="62725"/>
                </a:lnTo>
                <a:lnTo>
                  <a:pt x="3729418" y="61493"/>
                </a:lnTo>
                <a:lnTo>
                  <a:pt x="3726637" y="61175"/>
                </a:lnTo>
                <a:lnTo>
                  <a:pt x="3714813" y="61175"/>
                </a:lnTo>
                <a:lnTo>
                  <a:pt x="3684994" y="91122"/>
                </a:lnTo>
                <a:lnTo>
                  <a:pt x="3683089" y="68008"/>
                </a:lnTo>
                <a:lnTo>
                  <a:pt x="3682441" y="66243"/>
                </a:lnTo>
                <a:lnTo>
                  <a:pt x="3680244" y="64135"/>
                </a:lnTo>
                <a:lnTo>
                  <a:pt x="3678364" y="63614"/>
                </a:lnTo>
                <a:lnTo>
                  <a:pt x="3661232" y="63614"/>
                </a:lnTo>
                <a:lnTo>
                  <a:pt x="3661232" y="203746"/>
                </a:lnTo>
                <a:lnTo>
                  <a:pt x="3686429" y="203746"/>
                </a:lnTo>
                <a:lnTo>
                  <a:pt x="3686429" y="115189"/>
                </a:lnTo>
                <a:lnTo>
                  <a:pt x="3688169" y="110515"/>
                </a:lnTo>
                <a:lnTo>
                  <a:pt x="3714953" y="85826"/>
                </a:lnTo>
                <a:lnTo>
                  <a:pt x="3722205" y="85826"/>
                </a:lnTo>
                <a:lnTo>
                  <a:pt x="3724910" y="86080"/>
                </a:lnTo>
                <a:lnTo>
                  <a:pt x="3729774" y="87134"/>
                </a:lnTo>
                <a:lnTo>
                  <a:pt x="3731653" y="87401"/>
                </a:lnTo>
                <a:lnTo>
                  <a:pt x="3735374" y="87401"/>
                </a:lnTo>
                <a:lnTo>
                  <a:pt x="3736733" y="86207"/>
                </a:lnTo>
                <a:lnTo>
                  <a:pt x="3736771" y="85826"/>
                </a:lnTo>
                <a:lnTo>
                  <a:pt x="3736937" y="84543"/>
                </a:lnTo>
                <a:lnTo>
                  <a:pt x="3739019" y="65189"/>
                </a:lnTo>
                <a:close/>
              </a:path>
              <a:path w="8331834" h="255269">
                <a:moveTo>
                  <a:pt x="3848849" y="155117"/>
                </a:moveTo>
                <a:lnTo>
                  <a:pt x="3819398" y="125653"/>
                </a:lnTo>
                <a:lnTo>
                  <a:pt x="3798735" y="118605"/>
                </a:lnTo>
                <a:lnTo>
                  <a:pt x="3795128" y="117055"/>
                </a:lnTo>
                <a:lnTo>
                  <a:pt x="3788816" y="113614"/>
                </a:lnTo>
                <a:lnTo>
                  <a:pt x="3786289" y="111569"/>
                </a:lnTo>
                <a:lnTo>
                  <a:pt x="3782479" y="106794"/>
                </a:lnTo>
                <a:lnTo>
                  <a:pt x="3781514" y="103784"/>
                </a:lnTo>
                <a:lnTo>
                  <a:pt x="3781514" y="97383"/>
                </a:lnTo>
                <a:lnTo>
                  <a:pt x="3802024" y="80086"/>
                </a:lnTo>
                <a:lnTo>
                  <a:pt x="3810114" y="80086"/>
                </a:lnTo>
                <a:lnTo>
                  <a:pt x="3833126" y="89446"/>
                </a:lnTo>
                <a:lnTo>
                  <a:pt x="3834676" y="89979"/>
                </a:lnTo>
                <a:lnTo>
                  <a:pt x="3838410" y="89979"/>
                </a:lnTo>
                <a:lnTo>
                  <a:pt x="3840111" y="88925"/>
                </a:lnTo>
                <a:lnTo>
                  <a:pt x="3841254" y="86829"/>
                </a:lnTo>
                <a:lnTo>
                  <a:pt x="3845433" y="80086"/>
                </a:lnTo>
                <a:lnTo>
                  <a:pt x="3813848" y="61468"/>
                </a:lnTo>
                <a:lnTo>
                  <a:pt x="3797528" y="61468"/>
                </a:lnTo>
                <a:lnTo>
                  <a:pt x="3762845" y="81686"/>
                </a:lnTo>
                <a:lnTo>
                  <a:pt x="3757599" y="96710"/>
                </a:lnTo>
                <a:lnTo>
                  <a:pt x="3757599" y="108178"/>
                </a:lnTo>
                <a:lnTo>
                  <a:pt x="3783063" y="137185"/>
                </a:lnTo>
                <a:lnTo>
                  <a:pt x="3808006" y="145910"/>
                </a:lnTo>
                <a:lnTo>
                  <a:pt x="3811613" y="147459"/>
                </a:lnTo>
                <a:lnTo>
                  <a:pt x="3817924" y="150990"/>
                </a:lnTo>
                <a:lnTo>
                  <a:pt x="3820477" y="153136"/>
                </a:lnTo>
                <a:lnTo>
                  <a:pt x="3824376" y="158203"/>
                </a:lnTo>
                <a:lnTo>
                  <a:pt x="3825354" y="161378"/>
                </a:lnTo>
                <a:lnTo>
                  <a:pt x="3825354" y="168262"/>
                </a:lnTo>
                <a:lnTo>
                  <a:pt x="3804107" y="187985"/>
                </a:lnTo>
                <a:lnTo>
                  <a:pt x="3794569" y="187985"/>
                </a:lnTo>
                <a:lnTo>
                  <a:pt x="3770071" y="176161"/>
                </a:lnTo>
                <a:lnTo>
                  <a:pt x="3768331" y="175514"/>
                </a:lnTo>
                <a:lnTo>
                  <a:pt x="3754018" y="188836"/>
                </a:lnTo>
                <a:lnTo>
                  <a:pt x="3759263" y="193903"/>
                </a:lnTo>
                <a:lnTo>
                  <a:pt x="3798557" y="205892"/>
                </a:lnTo>
                <a:lnTo>
                  <a:pt x="3806685" y="205892"/>
                </a:lnTo>
                <a:lnTo>
                  <a:pt x="3840823" y="187985"/>
                </a:lnTo>
                <a:lnTo>
                  <a:pt x="3848849" y="167259"/>
                </a:lnTo>
                <a:lnTo>
                  <a:pt x="3848849" y="155117"/>
                </a:lnTo>
                <a:close/>
              </a:path>
              <a:path w="8331834" h="255269">
                <a:moveTo>
                  <a:pt x="4135920" y="133540"/>
                </a:moveTo>
                <a:lnTo>
                  <a:pt x="4125633" y="91389"/>
                </a:lnTo>
                <a:lnTo>
                  <a:pt x="4109986" y="73875"/>
                </a:lnTo>
                <a:lnTo>
                  <a:pt x="4109986" y="125361"/>
                </a:lnTo>
                <a:lnTo>
                  <a:pt x="4109986" y="141986"/>
                </a:lnTo>
                <a:lnTo>
                  <a:pt x="4092295" y="180263"/>
                </a:lnTo>
                <a:lnTo>
                  <a:pt x="4076242" y="186118"/>
                </a:lnTo>
                <a:lnTo>
                  <a:pt x="4062565" y="186118"/>
                </a:lnTo>
                <a:lnTo>
                  <a:pt x="4029430" y="149390"/>
                </a:lnTo>
                <a:lnTo>
                  <a:pt x="4028617" y="141986"/>
                </a:lnTo>
                <a:lnTo>
                  <a:pt x="4028617" y="125361"/>
                </a:lnTo>
                <a:lnTo>
                  <a:pt x="4046372" y="87058"/>
                </a:lnTo>
                <a:lnTo>
                  <a:pt x="4062565" y="81089"/>
                </a:lnTo>
                <a:lnTo>
                  <a:pt x="4076242" y="81089"/>
                </a:lnTo>
                <a:lnTo>
                  <a:pt x="4109161" y="117970"/>
                </a:lnTo>
                <a:lnTo>
                  <a:pt x="4109986" y="125361"/>
                </a:lnTo>
                <a:lnTo>
                  <a:pt x="4109986" y="73875"/>
                </a:lnTo>
                <a:lnTo>
                  <a:pt x="4069461" y="61468"/>
                </a:lnTo>
                <a:lnTo>
                  <a:pt x="4061968" y="61785"/>
                </a:lnTo>
                <a:lnTo>
                  <a:pt x="4025227" y="76593"/>
                </a:lnTo>
                <a:lnTo>
                  <a:pt x="4005300" y="110591"/>
                </a:lnTo>
                <a:lnTo>
                  <a:pt x="4002671" y="133540"/>
                </a:lnTo>
                <a:lnTo>
                  <a:pt x="4002963" y="141643"/>
                </a:lnTo>
                <a:lnTo>
                  <a:pt x="4016578" y="181254"/>
                </a:lnTo>
                <a:lnTo>
                  <a:pt x="4048099" y="202882"/>
                </a:lnTo>
                <a:lnTo>
                  <a:pt x="4069461" y="205752"/>
                </a:lnTo>
                <a:lnTo>
                  <a:pt x="4076928" y="205435"/>
                </a:lnTo>
                <a:lnTo>
                  <a:pt x="4113492" y="190614"/>
                </a:lnTo>
                <a:lnTo>
                  <a:pt x="4133316" y="156616"/>
                </a:lnTo>
                <a:lnTo>
                  <a:pt x="4135628" y="141643"/>
                </a:lnTo>
                <a:lnTo>
                  <a:pt x="4135920" y="133540"/>
                </a:lnTo>
                <a:close/>
              </a:path>
              <a:path w="8331834" h="255269">
                <a:moveTo>
                  <a:pt x="4233519" y="5295"/>
                </a:moveTo>
                <a:lnTo>
                  <a:pt x="4230967" y="4445"/>
                </a:lnTo>
                <a:lnTo>
                  <a:pt x="4228274" y="3771"/>
                </a:lnTo>
                <a:lnTo>
                  <a:pt x="4222610" y="2819"/>
                </a:lnTo>
                <a:lnTo>
                  <a:pt x="4219727" y="2578"/>
                </a:lnTo>
                <a:lnTo>
                  <a:pt x="4209605" y="2578"/>
                </a:lnTo>
                <a:lnTo>
                  <a:pt x="4175709" y="25196"/>
                </a:lnTo>
                <a:lnTo>
                  <a:pt x="4170349" y="44843"/>
                </a:lnTo>
                <a:lnTo>
                  <a:pt x="4170349" y="66192"/>
                </a:lnTo>
                <a:lnTo>
                  <a:pt x="4149420" y="66192"/>
                </a:lnTo>
                <a:lnTo>
                  <a:pt x="4149420" y="78422"/>
                </a:lnTo>
                <a:lnTo>
                  <a:pt x="4150042" y="79895"/>
                </a:lnTo>
                <a:lnTo>
                  <a:pt x="4152531" y="82003"/>
                </a:lnTo>
                <a:lnTo>
                  <a:pt x="4154144" y="82626"/>
                </a:lnTo>
                <a:lnTo>
                  <a:pt x="4156176" y="82816"/>
                </a:lnTo>
                <a:lnTo>
                  <a:pt x="4170349" y="84670"/>
                </a:lnTo>
                <a:lnTo>
                  <a:pt x="4170349" y="203746"/>
                </a:lnTo>
                <a:lnTo>
                  <a:pt x="4195546" y="203746"/>
                </a:lnTo>
                <a:lnTo>
                  <a:pt x="4195546" y="84531"/>
                </a:lnTo>
                <a:lnTo>
                  <a:pt x="4232376" y="84531"/>
                </a:lnTo>
                <a:lnTo>
                  <a:pt x="4232376" y="66192"/>
                </a:lnTo>
                <a:lnTo>
                  <a:pt x="4194695" y="66192"/>
                </a:lnTo>
                <a:lnTo>
                  <a:pt x="4194695" y="47663"/>
                </a:lnTo>
                <a:lnTo>
                  <a:pt x="4195318" y="42672"/>
                </a:lnTo>
                <a:lnTo>
                  <a:pt x="4196575" y="38608"/>
                </a:lnTo>
                <a:lnTo>
                  <a:pt x="4197807" y="34556"/>
                </a:lnTo>
                <a:lnTo>
                  <a:pt x="4216908" y="21920"/>
                </a:lnTo>
                <a:lnTo>
                  <a:pt x="4224452" y="21920"/>
                </a:lnTo>
                <a:lnTo>
                  <a:pt x="4227271" y="21805"/>
                </a:lnTo>
                <a:lnTo>
                  <a:pt x="4231462" y="21323"/>
                </a:lnTo>
                <a:lnTo>
                  <a:pt x="4232618" y="20104"/>
                </a:lnTo>
                <a:lnTo>
                  <a:pt x="4232821" y="17907"/>
                </a:lnTo>
                <a:lnTo>
                  <a:pt x="4233519" y="5295"/>
                </a:lnTo>
                <a:close/>
              </a:path>
              <a:path w="8331834" h="255269">
                <a:moveTo>
                  <a:pt x="4491215" y="106260"/>
                </a:moveTo>
                <a:lnTo>
                  <a:pt x="4490136" y="99047"/>
                </a:lnTo>
                <a:lnTo>
                  <a:pt x="4485856" y="86055"/>
                </a:lnTo>
                <a:lnTo>
                  <a:pt x="4483214" y="81381"/>
                </a:lnTo>
                <a:lnTo>
                  <a:pt x="4482706" y="80467"/>
                </a:lnTo>
                <a:lnTo>
                  <a:pt x="4474489" y="71107"/>
                </a:lnTo>
                <a:lnTo>
                  <a:pt x="4469384" y="67500"/>
                </a:lnTo>
                <a:lnTo>
                  <a:pt x="4457154" y="62445"/>
                </a:lnTo>
                <a:lnTo>
                  <a:pt x="4450194" y="61175"/>
                </a:lnTo>
                <a:lnTo>
                  <a:pt x="4442358" y="61175"/>
                </a:lnTo>
                <a:lnTo>
                  <a:pt x="4399673" y="73621"/>
                </a:lnTo>
                <a:lnTo>
                  <a:pt x="4387634" y="83388"/>
                </a:lnTo>
                <a:lnTo>
                  <a:pt x="4392981" y="92748"/>
                </a:lnTo>
                <a:lnTo>
                  <a:pt x="4393971" y="93840"/>
                </a:lnTo>
                <a:lnTo>
                  <a:pt x="4396473" y="95567"/>
                </a:lnTo>
                <a:lnTo>
                  <a:pt x="4397934" y="95999"/>
                </a:lnTo>
                <a:lnTo>
                  <a:pt x="4401871" y="95999"/>
                </a:lnTo>
                <a:lnTo>
                  <a:pt x="4404042" y="95237"/>
                </a:lnTo>
                <a:lnTo>
                  <a:pt x="4408322" y="92176"/>
                </a:lnTo>
                <a:lnTo>
                  <a:pt x="4410875" y="90500"/>
                </a:lnTo>
                <a:lnTo>
                  <a:pt x="4416806" y="86868"/>
                </a:lnTo>
                <a:lnTo>
                  <a:pt x="4420324" y="85204"/>
                </a:lnTo>
                <a:lnTo>
                  <a:pt x="4428426" y="82143"/>
                </a:lnTo>
                <a:lnTo>
                  <a:pt x="4433417" y="81381"/>
                </a:lnTo>
                <a:lnTo>
                  <a:pt x="4448226" y="81381"/>
                </a:lnTo>
                <a:lnTo>
                  <a:pt x="4466564" y="114185"/>
                </a:lnTo>
                <a:lnTo>
                  <a:pt x="4466564" y="124942"/>
                </a:lnTo>
                <a:lnTo>
                  <a:pt x="4466564" y="140703"/>
                </a:lnTo>
                <a:lnTo>
                  <a:pt x="4466564" y="169646"/>
                </a:lnTo>
                <a:lnTo>
                  <a:pt x="4463808" y="172504"/>
                </a:lnTo>
                <a:lnTo>
                  <a:pt x="4431792" y="188264"/>
                </a:lnTo>
                <a:lnTo>
                  <a:pt x="4424438" y="188264"/>
                </a:lnTo>
                <a:lnTo>
                  <a:pt x="4404944" y="171119"/>
                </a:lnTo>
                <a:lnTo>
                  <a:pt x="4404944" y="163677"/>
                </a:lnTo>
                <a:lnTo>
                  <a:pt x="4438053" y="143497"/>
                </a:lnTo>
                <a:lnTo>
                  <a:pt x="4466564" y="140703"/>
                </a:lnTo>
                <a:lnTo>
                  <a:pt x="4466564" y="124942"/>
                </a:lnTo>
                <a:lnTo>
                  <a:pt x="4426458" y="129311"/>
                </a:lnTo>
                <a:lnTo>
                  <a:pt x="4388256" y="147701"/>
                </a:lnTo>
                <a:lnTo>
                  <a:pt x="4380738" y="163245"/>
                </a:lnTo>
                <a:lnTo>
                  <a:pt x="4380750" y="175107"/>
                </a:lnTo>
                <a:lnTo>
                  <a:pt x="4409465" y="205155"/>
                </a:lnTo>
                <a:lnTo>
                  <a:pt x="4414545" y="205892"/>
                </a:lnTo>
                <a:lnTo>
                  <a:pt x="4425251" y="205892"/>
                </a:lnTo>
                <a:lnTo>
                  <a:pt x="4461230" y="191160"/>
                </a:lnTo>
                <a:lnTo>
                  <a:pt x="4468419" y="184823"/>
                </a:lnTo>
                <a:lnTo>
                  <a:pt x="4471594" y="197866"/>
                </a:lnTo>
                <a:lnTo>
                  <a:pt x="4472063" y="200253"/>
                </a:lnTo>
                <a:lnTo>
                  <a:pt x="4472965" y="201828"/>
                </a:lnTo>
                <a:lnTo>
                  <a:pt x="4475632" y="203365"/>
                </a:lnTo>
                <a:lnTo>
                  <a:pt x="4477550" y="203746"/>
                </a:lnTo>
                <a:lnTo>
                  <a:pt x="4491215" y="203746"/>
                </a:lnTo>
                <a:lnTo>
                  <a:pt x="4491215" y="184823"/>
                </a:lnTo>
                <a:lnTo>
                  <a:pt x="4491215" y="140703"/>
                </a:lnTo>
                <a:lnTo>
                  <a:pt x="4491215" y="106260"/>
                </a:lnTo>
                <a:close/>
              </a:path>
              <a:path w="8331834" h="255269">
                <a:moveTo>
                  <a:pt x="4747069" y="155117"/>
                </a:moveTo>
                <a:lnTo>
                  <a:pt x="4717605" y="125653"/>
                </a:lnTo>
                <a:lnTo>
                  <a:pt x="4696955" y="118605"/>
                </a:lnTo>
                <a:lnTo>
                  <a:pt x="4693336" y="117055"/>
                </a:lnTo>
                <a:lnTo>
                  <a:pt x="4687036" y="113614"/>
                </a:lnTo>
                <a:lnTo>
                  <a:pt x="4684509" y="111569"/>
                </a:lnTo>
                <a:lnTo>
                  <a:pt x="4680686" y="106794"/>
                </a:lnTo>
                <a:lnTo>
                  <a:pt x="4679721" y="103784"/>
                </a:lnTo>
                <a:lnTo>
                  <a:pt x="4679721" y="97383"/>
                </a:lnTo>
                <a:lnTo>
                  <a:pt x="4700232" y="80086"/>
                </a:lnTo>
                <a:lnTo>
                  <a:pt x="4708334" y="80086"/>
                </a:lnTo>
                <a:lnTo>
                  <a:pt x="4731334" y="89446"/>
                </a:lnTo>
                <a:lnTo>
                  <a:pt x="4732896" y="89979"/>
                </a:lnTo>
                <a:lnTo>
                  <a:pt x="4736617" y="89979"/>
                </a:lnTo>
                <a:lnTo>
                  <a:pt x="4738319" y="88925"/>
                </a:lnTo>
                <a:lnTo>
                  <a:pt x="4739475" y="86829"/>
                </a:lnTo>
                <a:lnTo>
                  <a:pt x="4743653" y="80086"/>
                </a:lnTo>
                <a:lnTo>
                  <a:pt x="4712055" y="61468"/>
                </a:lnTo>
                <a:lnTo>
                  <a:pt x="4695749" y="61468"/>
                </a:lnTo>
                <a:lnTo>
                  <a:pt x="4661065" y="81686"/>
                </a:lnTo>
                <a:lnTo>
                  <a:pt x="4655807" y="96710"/>
                </a:lnTo>
                <a:lnTo>
                  <a:pt x="4655807" y="108178"/>
                </a:lnTo>
                <a:lnTo>
                  <a:pt x="4681283" y="137185"/>
                </a:lnTo>
                <a:lnTo>
                  <a:pt x="4706226" y="145910"/>
                </a:lnTo>
                <a:lnTo>
                  <a:pt x="4709833" y="147459"/>
                </a:lnTo>
                <a:lnTo>
                  <a:pt x="4716145" y="150990"/>
                </a:lnTo>
                <a:lnTo>
                  <a:pt x="4718697" y="153136"/>
                </a:lnTo>
                <a:lnTo>
                  <a:pt x="4722596" y="158203"/>
                </a:lnTo>
                <a:lnTo>
                  <a:pt x="4723562" y="161378"/>
                </a:lnTo>
                <a:lnTo>
                  <a:pt x="4723562" y="168262"/>
                </a:lnTo>
                <a:lnTo>
                  <a:pt x="4702314" y="187985"/>
                </a:lnTo>
                <a:lnTo>
                  <a:pt x="4692777" y="187985"/>
                </a:lnTo>
                <a:lnTo>
                  <a:pt x="4668278" y="176161"/>
                </a:lnTo>
                <a:lnTo>
                  <a:pt x="4666551" y="175514"/>
                </a:lnTo>
                <a:lnTo>
                  <a:pt x="4663198" y="175514"/>
                </a:lnTo>
                <a:lnTo>
                  <a:pt x="4661878" y="175844"/>
                </a:lnTo>
                <a:lnTo>
                  <a:pt x="4659769" y="177190"/>
                </a:lnTo>
                <a:lnTo>
                  <a:pt x="4658855" y="178142"/>
                </a:lnTo>
                <a:lnTo>
                  <a:pt x="4652226" y="188836"/>
                </a:lnTo>
                <a:lnTo>
                  <a:pt x="4657483" y="193903"/>
                </a:lnTo>
                <a:lnTo>
                  <a:pt x="4696777" y="205892"/>
                </a:lnTo>
                <a:lnTo>
                  <a:pt x="4704905" y="205892"/>
                </a:lnTo>
                <a:lnTo>
                  <a:pt x="4739030" y="187985"/>
                </a:lnTo>
                <a:lnTo>
                  <a:pt x="4741583" y="184226"/>
                </a:lnTo>
                <a:lnTo>
                  <a:pt x="4745977" y="173253"/>
                </a:lnTo>
                <a:lnTo>
                  <a:pt x="4747069" y="167259"/>
                </a:lnTo>
                <a:lnTo>
                  <a:pt x="4747069" y="155117"/>
                </a:lnTo>
                <a:close/>
              </a:path>
              <a:path w="8331834" h="255269">
                <a:moveTo>
                  <a:pt x="4900333" y="133540"/>
                </a:moveTo>
                <a:lnTo>
                  <a:pt x="4890046" y="91389"/>
                </a:lnTo>
                <a:lnTo>
                  <a:pt x="4874387" y="73863"/>
                </a:lnTo>
                <a:lnTo>
                  <a:pt x="4874387" y="125361"/>
                </a:lnTo>
                <a:lnTo>
                  <a:pt x="4874387" y="141986"/>
                </a:lnTo>
                <a:lnTo>
                  <a:pt x="4856696" y="180263"/>
                </a:lnTo>
                <a:lnTo>
                  <a:pt x="4840643" y="186118"/>
                </a:lnTo>
                <a:lnTo>
                  <a:pt x="4826978" y="186118"/>
                </a:lnTo>
                <a:lnTo>
                  <a:pt x="4793843" y="149390"/>
                </a:lnTo>
                <a:lnTo>
                  <a:pt x="4793018" y="141986"/>
                </a:lnTo>
                <a:lnTo>
                  <a:pt x="4793018" y="125361"/>
                </a:lnTo>
                <a:lnTo>
                  <a:pt x="4810772" y="87058"/>
                </a:lnTo>
                <a:lnTo>
                  <a:pt x="4826978" y="81089"/>
                </a:lnTo>
                <a:lnTo>
                  <a:pt x="4840643" y="81089"/>
                </a:lnTo>
                <a:lnTo>
                  <a:pt x="4873574" y="117970"/>
                </a:lnTo>
                <a:lnTo>
                  <a:pt x="4874387" y="125361"/>
                </a:lnTo>
                <a:lnTo>
                  <a:pt x="4874387" y="73863"/>
                </a:lnTo>
                <a:lnTo>
                  <a:pt x="4833874" y="61468"/>
                </a:lnTo>
                <a:lnTo>
                  <a:pt x="4826368" y="61785"/>
                </a:lnTo>
                <a:lnTo>
                  <a:pt x="4789640" y="76593"/>
                </a:lnTo>
                <a:lnTo>
                  <a:pt x="4769701" y="110591"/>
                </a:lnTo>
                <a:lnTo>
                  <a:pt x="4767084" y="133540"/>
                </a:lnTo>
                <a:lnTo>
                  <a:pt x="4767377" y="141643"/>
                </a:lnTo>
                <a:lnTo>
                  <a:pt x="4780991" y="181254"/>
                </a:lnTo>
                <a:lnTo>
                  <a:pt x="4812512" y="202882"/>
                </a:lnTo>
                <a:lnTo>
                  <a:pt x="4833874" y="205752"/>
                </a:lnTo>
                <a:lnTo>
                  <a:pt x="4841341" y="205435"/>
                </a:lnTo>
                <a:lnTo>
                  <a:pt x="4877905" y="190614"/>
                </a:lnTo>
                <a:lnTo>
                  <a:pt x="4897717" y="156616"/>
                </a:lnTo>
                <a:lnTo>
                  <a:pt x="4900041" y="141643"/>
                </a:lnTo>
                <a:lnTo>
                  <a:pt x="4900333" y="133540"/>
                </a:lnTo>
                <a:close/>
              </a:path>
              <a:path w="8331834" h="255269">
                <a:moveTo>
                  <a:pt x="5029619" y="184111"/>
                </a:moveTo>
                <a:lnTo>
                  <a:pt x="5022316" y="174942"/>
                </a:lnTo>
                <a:lnTo>
                  <a:pt x="5021173" y="173316"/>
                </a:lnTo>
                <a:lnTo>
                  <a:pt x="5019649" y="172504"/>
                </a:lnTo>
                <a:lnTo>
                  <a:pt x="5016004" y="172504"/>
                </a:lnTo>
                <a:lnTo>
                  <a:pt x="5014366" y="173228"/>
                </a:lnTo>
                <a:lnTo>
                  <a:pt x="5011217" y="176085"/>
                </a:lnTo>
                <a:lnTo>
                  <a:pt x="5009223" y="177660"/>
                </a:lnTo>
                <a:lnTo>
                  <a:pt x="5004447" y="181102"/>
                </a:lnTo>
                <a:lnTo>
                  <a:pt x="5001514" y="182676"/>
                </a:lnTo>
                <a:lnTo>
                  <a:pt x="4994440" y="185547"/>
                </a:lnTo>
                <a:lnTo>
                  <a:pt x="4989893" y="186258"/>
                </a:lnTo>
                <a:lnTo>
                  <a:pt x="4978616" y="186258"/>
                </a:lnTo>
                <a:lnTo>
                  <a:pt x="4947844" y="149415"/>
                </a:lnTo>
                <a:lnTo>
                  <a:pt x="4946955" y="141935"/>
                </a:lnTo>
                <a:lnTo>
                  <a:pt x="4946955" y="125412"/>
                </a:lnTo>
                <a:lnTo>
                  <a:pt x="4963973" y="87045"/>
                </a:lnTo>
                <a:lnTo>
                  <a:pt x="4979174" y="80949"/>
                </a:lnTo>
                <a:lnTo>
                  <a:pt x="4990274" y="80949"/>
                </a:lnTo>
                <a:lnTo>
                  <a:pt x="5013249" y="91414"/>
                </a:lnTo>
                <a:lnTo>
                  <a:pt x="5014709" y="91986"/>
                </a:lnTo>
                <a:lnTo>
                  <a:pt x="5028031" y="79667"/>
                </a:lnTo>
                <a:lnTo>
                  <a:pt x="5022520" y="73926"/>
                </a:lnTo>
                <a:lnTo>
                  <a:pt x="4983937" y="61468"/>
                </a:lnTo>
                <a:lnTo>
                  <a:pt x="4976558" y="61798"/>
                </a:lnTo>
                <a:lnTo>
                  <a:pt x="4937417" y="81813"/>
                </a:lnTo>
                <a:lnTo>
                  <a:pt x="4922202" y="118503"/>
                </a:lnTo>
                <a:lnTo>
                  <a:pt x="4921161" y="133540"/>
                </a:lnTo>
                <a:lnTo>
                  <a:pt x="4921453" y="141897"/>
                </a:lnTo>
                <a:lnTo>
                  <a:pt x="4934382" y="181889"/>
                </a:lnTo>
                <a:lnTo>
                  <a:pt x="4971694" y="205752"/>
                </a:lnTo>
                <a:lnTo>
                  <a:pt x="4984699" y="205752"/>
                </a:lnTo>
                <a:lnTo>
                  <a:pt x="5023167" y="191058"/>
                </a:lnTo>
                <a:lnTo>
                  <a:pt x="5027854" y="186258"/>
                </a:lnTo>
                <a:lnTo>
                  <a:pt x="5029619" y="184111"/>
                </a:lnTo>
                <a:close/>
              </a:path>
              <a:path w="8331834" h="255269">
                <a:moveTo>
                  <a:pt x="5081968" y="63614"/>
                </a:moveTo>
                <a:lnTo>
                  <a:pt x="5056759" y="63614"/>
                </a:lnTo>
                <a:lnTo>
                  <a:pt x="5056759" y="203746"/>
                </a:lnTo>
                <a:lnTo>
                  <a:pt x="5081968" y="203746"/>
                </a:lnTo>
                <a:lnTo>
                  <a:pt x="5081968" y="63614"/>
                </a:lnTo>
                <a:close/>
              </a:path>
              <a:path w="8331834" h="255269">
                <a:moveTo>
                  <a:pt x="5086845" y="17284"/>
                </a:moveTo>
                <a:lnTo>
                  <a:pt x="5086375" y="14973"/>
                </a:lnTo>
                <a:lnTo>
                  <a:pt x="5085397" y="12827"/>
                </a:lnTo>
                <a:lnTo>
                  <a:pt x="5084470" y="10668"/>
                </a:lnTo>
                <a:lnTo>
                  <a:pt x="5071313" y="1854"/>
                </a:lnTo>
                <a:lnTo>
                  <a:pt x="5066538" y="1854"/>
                </a:lnTo>
                <a:lnTo>
                  <a:pt x="5052885" y="12827"/>
                </a:lnTo>
                <a:lnTo>
                  <a:pt x="5051920" y="14973"/>
                </a:lnTo>
                <a:lnTo>
                  <a:pt x="5051450" y="17284"/>
                </a:lnTo>
                <a:lnTo>
                  <a:pt x="5051450" y="22161"/>
                </a:lnTo>
                <a:lnTo>
                  <a:pt x="5051920" y="24422"/>
                </a:lnTo>
                <a:lnTo>
                  <a:pt x="5052885" y="26581"/>
                </a:lnTo>
                <a:lnTo>
                  <a:pt x="5053825" y="28727"/>
                </a:lnTo>
                <a:lnTo>
                  <a:pt x="5066538" y="37388"/>
                </a:lnTo>
                <a:lnTo>
                  <a:pt x="5071313" y="37388"/>
                </a:lnTo>
                <a:lnTo>
                  <a:pt x="5085397" y="26581"/>
                </a:lnTo>
                <a:lnTo>
                  <a:pt x="5086375" y="24422"/>
                </a:lnTo>
                <a:lnTo>
                  <a:pt x="5086845" y="22161"/>
                </a:lnTo>
                <a:lnTo>
                  <a:pt x="5086845" y="17284"/>
                </a:lnTo>
                <a:close/>
              </a:path>
              <a:path w="8331834" h="255269">
                <a:moveTo>
                  <a:pt x="5238280" y="127990"/>
                </a:moveTo>
                <a:lnTo>
                  <a:pt x="5238267" y="123621"/>
                </a:lnTo>
                <a:lnTo>
                  <a:pt x="5238064" y="118351"/>
                </a:lnTo>
                <a:lnTo>
                  <a:pt x="5238000" y="116687"/>
                </a:lnTo>
                <a:lnTo>
                  <a:pt x="5223497" y="79806"/>
                </a:lnTo>
                <a:lnTo>
                  <a:pt x="5216271" y="72453"/>
                </a:lnTo>
                <a:lnTo>
                  <a:pt x="5215661" y="72059"/>
                </a:lnTo>
                <a:lnTo>
                  <a:pt x="5215661" y="112712"/>
                </a:lnTo>
                <a:lnTo>
                  <a:pt x="5215661" y="118351"/>
                </a:lnTo>
                <a:lnTo>
                  <a:pt x="5139283" y="118351"/>
                </a:lnTo>
                <a:lnTo>
                  <a:pt x="5141049" y="109867"/>
                </a:lnTo>
                <a:lnTo>
                  <a:pt x="5171630" y="80454"/>
                </a:lnTo>
                <a:lnTo>
                  <a:pt x="5179974" y="79806"/>
                </a:lnTo>
                <a:lnTo>
                  <a:pt x="5185524" y="79806"/>
                </a:lnTo>
                <a:lnTo>
                  <a:pt x="5214836" y="107530"/>
                </a:lnTo>
                <a:lnTo>
                  <a:pt x="5215661" y="112712"/>
                </a:lnTo>
                <a:lnTo>
                  <a:pt x="5215661" y="72059"/>
                </a:lnTo>
                <a:lnTo>
                  <a:pt x="5210060" y="68389"/>
                </a:lnTo>
                <a:lnTo>
                  <a:pt x="5195735" y="62852"/>
                </a:lnTo>
                <a:lnTo>
                  <a:pt x="5187962" y="61468"/>
                </a:lnTo>
                <a:lnTo>
                  <a:pt x="5179542" y="61468"/>
                </a:lnTo>
                <a:lnTo>
                  <a:pt x="5140642" y="73088"/>
                </a:lnTo>
                <a:lnTo>
                  <a:pt x="5116207" y="109867"/>
                </a:lnTo>
                <a:lnTo>
                  <a:pt x="5113744" y="127990"/>
                </a:lnTo>
                <a:lnTo>
                  <a:pt x="5113744" y="133819"/>
                </a:lnTo>
                <a:lnTo>
                  <a:pt x="5124653" y="175844"/>
                </a:lnTo>
                <a:lnTo>
                  <a:pt x="5153888" y="200875"/>
                </a:lnTo>
                <a:lnTo>
                  <a:pt x="5180825" y="205752"/>
                </a:lnTo>
                <a:lnTo>
                  <a:pt x="5185905" y="205752"/>
                </a:lnTo>
                <a:lnTo>
                  <a:pt x="5229276" y="191058"/>
                </a:lnTo>
                <a:lnTo>
                  <a:pt x="5234571" y="185978"/>
                </a:lnTo>
                <a:lnTo>
                  <a:pt x="5236146" y="184111"/>
                </a:lnTo>
                <a:lnTo>
                  <a:pt x="5228399" y="174180"/>
                </a:lnTo>
                <a:lnTo>
                  <a:pt x="5227752" y="173583"/>
                </a:lnTo>
                <a:lnTo>
                  <a:pt x="5226189" y="172720"/>
                </a:lnTo>
                <a:lnTo>
                  <a:pt x="5225313" y="172504"/>
                </a:lnTo>
                <a:lnTo>
                  <a:pt x="5222621" y="172504"/>
                </a:lnTo>
                <a:lnTo>
                  <a:pt x="5220703" y="173202"/>
                </a:lnTo>
                <a:lnTo>
                  <a:pt x="5216334" y="175971"/>
                </a:lnTo>
                <a:lnTo>
                  <a:pt x="5213642" y="177520"/>
                </a:lnTo>
                <a:lnTo>
                  <a:pt x="5207216" y="180962"/>
                </a:lnTo>
                <a:lnTo>
                  <a:pt x="5203368" y="182511"/>
                </a:lnTo>
                <a:lnTo>
                  <a:pt x="5194389" y="185280"/>
                </a:lnTo>
                <a:lnTo>
                  <a:pt x="5189105" y="185978"/>
                </a:lnTo>
                <a:lnTo>
                  <a:pt x="5176393" y="185978"/>
                </a:lnTo>
                <a:lnTo>
                  <a:pt x="5144351" y="163360"/>
                </a:lnTo>
                <a:lnTo>
                  <a:pt x="5138572" y="133819"/>
                </a:lnTo>
                <a:lnTo>
                  <a:pt x="5234559" y="133819"/>
                </a:lnTo>
                <a:lnTo>
                  <a:pt x="5236146" y="133172"/>
                </a:lnTo>
                <a:lnTo>
                  <a:pt x="5237873" y="130594"/>
                </a:lnTo>
                <a:lnTo>
                  <a:pt x="5238280" y="127990"/>
                </a:lnTo>
                <a:close/>
              </a:path>
              <a:path w="8331834" h="255269">
                <a:moveTo>
                  <a:pt x="5341569" y="193281"/>
                </a:moveTo>
                <a:lnTo>
                  <a:pt x="5336692" y="185407"/>
                </a:lnTo>
                <a:lnTo>
                  <a:pt x="5334127" y="181241"/>
                </a:lnTo>
                <a:lnTo>
                  <a:pt x="5333657" y="180390"/>
                </a:lnTo>
                <a:lnTo>
                  <a:pt x="5333149" y="179768"/>
                </a:lnTo>
                <a:lnTo>
                  <a:pt x="5332095" y="179006"/>
                </a:lnTo>
                <a:lnTo>
                  <a:pt x="5331396" y="178816"/>
                </a:lnTo>
                <a:lnTo>
                  <a:pt x="5329783" y="178816"/>
                </a:lnTo>
                <a:lnTo>
                  <a:pt x="5328932" y="179146"/>
                </a:lnTo>
                <a:lnTo>
                  <a:pt x="5326050" y="181241"/>
                </a:lnTo>
                <a:lnTo>
                  <a:pt x="5323560" y="182968"/>
                </a:lnTo>
                <a:lnTo>
                  <a:pt x="5322062" y="183730"/>
                </a:lnTo>
                <a:lnTo>
                  <a:pt x="5318506" y="185064"/>
                </a:lnTo>
                <a:lnTo>
                  <a:pt x="5316398" y="185407"/>
                </a:lnTo>
                <a:lnTo>
                  <a:pt x="5309705" y="185407"/>
                </a:lnTo>
                <a:lnTo>
                  <a:pt x="5306301" y="183972"/>
                </a:lnTo>
                <a:lnTo>
                  <a:pt x="5301056" y="178244"/>
                </a:lnTo>
                <a:lnTo>
                  <a:pt x="5299735" y="173939"/>
                </a:lnTo>
                <a:lnTo>
                  <a:pt x="5299735" y="84531"/>
                </a:lnTo>
                <a:lnTo>
                  <a:pt x="5338292" y="84531"/>
                </a:lnTo>
                <a:lnTo>
                  <a:pt x="5338292" y="66192"/>
                </a:lnTo>
                <a:lnTo>
                  <a:pt x="5299735" y="66192"/>
                </a:lnTo>
                <a:lnTo>
                  <a:pt x="5299735" y="18199"/>
                </a:lnTo>
                <a:lnTo>
                  <a:pt x="5285321" y="18199"/>
                </a:lnTo>
                <a:lnTo>
                  <a:pt x="5284025" y="18618"/>
                </a:lnTo>
                <a:lnTo>
                  <a:pt x="5282031" y="20345"/>
                </a:lnTo>
                <a:lnTo>
                  <a:pt x="5281447" y="21488"/>
                </a:lnTo>
                <a:lnTo>
                  <a:pt x="5275377" y="66052"/>
                </a:lnTo>
                <a:lnTo>
                  <a:pt x="5253304" y="68910"/>
                </a:lnTo>
                <a:lnTo>
                  <a:pt x="5253304" y="80759"/>
                </a:lnTo>
                <a:lnTo>
                  <a:pt x="5253812" y="82143"/>
                </a:lnTo>
                <a:lnTo>
                  <a:pt x="5255806" y="84061"/>
                </a:lnTo>
                <a:lnTo>
                  <a:pt x="5257038" y="84531"/>
                </a:lnTo>
                <a:lnTo>
                  <a:pt x="5274526" y="84531"/>
                </a:lnTo>
                <a:lnTo>
                  <a:pt x="5274526" y="169926"/>
                </a:lnTo>
                <a:lnTo>
                  <a:pt x="5293855" y="203568"/>
                </a:lnTo>
                <a:lnTo>
                  <a:pt x="5308181" y="205892"/>
                </a:lnTo>
                <a:lnTo>
                  <a:pt x="5314493" y="205892"/>
                </a:lnTo>
                <a:lnTo>
                  <a:pt x="5320563" y="204787"/>
                </a:lnTo>
                <a:lnTo>
                  <a:pt x="5332209" y="200393"/>
                </a:lnTo>
                <a:lnTo>
                  <a:pt x="5337264" y="197294"/>
                </a:lnTo>
                <a:lnTo>
                  <a:pt x="5341569" y="193281"/>
                </a:lnTo>
                <a:close/>
              </a:path>
              <a:path w="8331834" h="255269">
                <a:moveTo>
                  <a:pt x="5476672" y="63614"/>
                </a:moveTo>
                <a:lnTo>
                  <a:pt x="5454993" y="63614"/>
                </a:lnTo>
                <a:lnTo>
                  <a:pt x="5453519" y="64109"/>
                </a:lnTo>
                <a:lnTo>
                  <a:pt x="5450827" y="66116"/>
                </a:lnTo>
                <a:lnTo>
                  <a:pt x="5449887" y="67335"/>
                </a:lnTo>
                <a:lnTo>
                  <a:pt x="5449290" y="68770"/>
                </a:lnTo>
                <a:lnTo>
                  <a:pt x="5417629" y="156171"/>
                </a:lnTo>
                <a:lnTo>
                  <a:pt x="5416867" y="158178"/>
                </a:lnTo>
                <a:lnTo>
                  <a:pt x="5416143" y="160210"/>
                </a:lnTo>
                <a:lnTo>
                  <a:pt x="5415432" y="162267"/>
                </a:lnTo>
                <a:lnTo>
                  <a:pt x="5414696" y="164312"/>
                </a:lnTo>
                <a:lnTo>
                  <a:pt x="5414048" y="166395"/>
                </a:lnTo>
                <a:lnTo>
                  <a:pt x="5413502" y="168490"/>
                </a:lnTo>
                <a:lnTo>
                  <a:pt x="5412994" y="166484"/>
                </a:lnTo>
                <a:lnTo>
                  <a:pt x="5412410" y="164477"/>
                </a:lnTo>
                <a:lnTo>
                  <a:pt x="5411711" y="162483"/>
                </a:lnTo>
                <a:lnTo>
                  <a:pt x="5410238" y="158470"/>
                </a:lnTo>
                <a:lnTo>
                  <a:pt x="5409476" y="156464"/>
                </a:lnTo>
                <a:lnTo>
                  <a:pt x="5376811" y="68770"/>
                </a:lnTo>
                <a:lnTo>
                  <a:pt x="5376227" y="67437"/>
                </a:lnTo>
                <a:lnTo>
                  <a:pt x="5375376" y="66243"/>
                </a:lnTo>
                <a:lnTo>
                  <a:pt x="5373090" y="64135"/>
                </a:lnTo>
                <a:lnTo>
                  <a:pt x="5371414" y="63614"/>
                </a:lnTo>
                <a:lnTo>
                  <a:pt x="5347449" y="63614"/>
                </a:lnTo>
                <a:lnTo>
                  <a:pt x="5401030" y="195427"/>
                </a:lnTo>
                <a:lnTo>
                  <a:pt x="5376964" y="251028"/>
                </a:lnTo>
                <a:lnTo>
                  <a:pt x="5398211" y="251028"/>
                </a:lnTo>
                <a:lnTo>
                  <a:pt x="5400091" y="250494"/>
                </a:lnTo>
                <a:lnTo>
                  <a:pt x="5402669" y="248399"/>
                </a:lnTo>
                <a:lnTo>
                  <a:pt x="5403697" y="246913"/>
                </a:lnTo>
                <a:lnTo>
                  <a:pt x="5434914" y="168490"/>
                </a:lnTo>
                <a:lnTo>
                  <a:pt x="5476672" y="63614"/>
                </a:lnTo>
                <a:close/>
              </a:path>
              <a:path w="8331834" h="255269">
                <a:moveTo>
                  <a:pt x="5729173" y="184111"/>
                </a:moveTo>
                <a:lnTo>
                  <a:pt x="5721870" y="174942"/>
                </a:lnTo>
                <a:lnTo>
                  <a:pt x="5720727" y="173316"/>
                </a:lnTo>
                <a:lnTo>
                  <a:pt x="5719203" y="172504"/>
                </a:lnTo>
                <a:lnTo>
                  <a:pt x="5715559" y="172504"/>
                </a:lnTo>
                <a:lnTo>
                  <a:pt x="5713920" y="173228"/>
                </a:lnTo>
                <a:lnTo>
                  <a:pt x="5710783" y="176085"/>
                </a:lnTo>
                <a:lnTo>
                  <a:pt x="5708789" y="177660"/>
                </a:lnTo>
                <a:lnTo>
                  <a:pt x="5704002" y="181102"/>
                </a:lnTo>
                <a:lnTo>
                  <a:pt x="5701068" y="182676"/>
                </a:lnTo>
                <a:lnTo>
                  <a:pt x="5693994" y="185547"/>
                </a:lnTo>
                <a:lnTo>
                  <a:pt x="5689447" y="186258"/>
                </a:lnTo>
                <a:lnTo>
                  <a:pt x="5678182" y="186258"/>
                </a:lnTo>
                <a:lnTo>
                  <a:pt x="5647398" y="149415"/>
                </a:lnTo>
                <a:lnTo>
                  <a:pt x="5646521" y="141935"/>
                </a:lnTo>
                <a:lnTo>
                  <a:pt x="5646521" y="125412"/>
                </a:lnTo>
                <a:lnTo>
                  <a:pt x="5663539" y="87045"/>
                </a:lnTo>
                <a:lnTo>
                  <a:pt x="5678741" y="80949"/>
                </a:lnTo>
                <a:lnTo>
                  <a:pt x="5689828" y="80949"/>
                </a:lnTo>
                <a:lnTo>
                  <a:pt x="5712803" y="91414"/>
                </a:lnTo>
                <a:lnTo>
                  <a:pt x="5714276" y="91986"/>
                </a:lnTo>
                <a:lnTo>
                  <a:pt x="5717057" y="91986"/>
                </a:lnTo>
                <a:lnTo>
                  <a:pt x="5718086" y="91719"/>
                </a:lnTo>
                <a:lnTo>
                  <a:pt x="5719521" y="90665"/>
                </a:lnTo>
                <a:lnTo>
                  <a:pt x="5720258" y="89877"/>
                </a:lnTo>
                <a:lnTo>
                  <a:pt x="5726696" y="80949"/>
                </a:lnTo>
                <a:lnTo>
                  <a:pt x="5727624" y="79667"/>
                </a:lnTo>
                <a:lnTo>
                  <a:pt x="5690425" y="61760"/>
                </a:lnTo>
                <a:lnTo>
                  <a:pt x="5683491" y="61468"/>
                </a:lnTo>
                <a:lnTo>
                  <a:pt x="5676112" y="61798"/>
                </a:lnTo>
                <a:lnTo>
                  <a:pt x="5636984" y="81813"/>
                </a:lnTo>
                <a:lnTo>
                  <a:pt x="5621756" y="118503"/>
                </a:lnTo>
                <a:lnTo>
                  <a:pt x="5620728" y="133540"/>
                </a:lnTo>
                <a:lnTo>
                  <a:pt x="5621007" y="141897"/>
                </a:lnTo>
                <a:lnTo>
                  <a:pt x="5633948" y="181889"/>
                </a:lnTo>
                <a:lnTo>
                  <a:pt x="5671248" y="205752"/>
                </a:lnTo>
                <a:lnTo>
                  <a:pt x="5684253" y="205752"/>
                </a:lnTo>
                <a:lnTo>
                  <a:pt x="5722721" y="191058"/>
                </a:lnTo>
                <a:lnTo>
                  <a:pt x="5729173" y="184111"/>
                </a:lnTo>
                <a:close/>
              </a:path>
              <a:path w="8331834" h="255269">
                <a:moveTo>
                  <a:pt x="5831827" y="65189"/>
                </a:moveTo>
                <a:lnTo>
                  <a:pt x="5829706" y="63754"/>
                </a:lnTo>
                <a:lnTo>
                  <a:pt x="5827395" y="62725"/>
                </a:lnTo>
                <a:lnTo>
                  <a:pt x="5822226" y="61493"/>
                </a:lnTo>
                <a:lnTo>
                  <a:pt x="5819445" y="61175"/>
                </a:lnTo>
                <a:lnTo>
                  <a:pt x="5807608" y="61175"/>
                </a:lnTo>
                <a:lnTo>
                  <a:pt x="5777801" y="91122"/>
                </a:lnTo>
                <a:lnTo>
                  <a:pt x="5775896" y="68008"/>
                </a:lnTo>
                <a:lnTo>
                  <a:pt x="5775249" y="66243"/>
                </a:lnTo>
                <a:lnTo>
                  <a:pt x="5773051" y="64135"/>
                </a:lnTo>
                <a:lnTo>
                  <a:pt x="5771172" y="63614"/>
                </a:lnTo>
                <a:lnTo>
                  <a:pt x="5754027" y="63614"/>
                </a:lnTo>
                <a:lnTo>
                  <a:pt x="5754027" y="203746"/>
                </a:lnTo>
                <a:lnTo>
                  <a:pt x="5779236" y="203746"/>
                </a:lnTo>
                <a:lnTo>
                  <a:pt x="5779236" y="115189"/>
                </a:lnTo>
                <a:lnTo>
                  <a:pt x="5780976" y="110515"/>
                </a:lnTo>
                <a:lnTo>
                  <a:pt x="5807761" y="85826"/>
                </a:lnTo>
                <a:lnTo>
                  <a:pt x="5815012" y="85826"/>
                </a:lnTo>
                <a:lnTo>
                  <a:pt x="5817705" y="86080"/>
                </a:lnTo>
                <a:lnTo>
                  <a:pt x="5822581" y="87134"/>
                </a:lnTo>
                <a:lnTo>
                  <a:pt x="5824461" y="87401"/>
                </a:lnTo>
                <a:lnTo>
                  <a:pt x="5828182" y="87401"/>
                </a:lnTo>
                <a:lnTo>
                  <a:pt x="5829528" y="86207"/>
                </a:lnTo>
                <a:lnTo>
                  <a:pt x="5829579" y="85826"/>
                </a:lnTo>
                <a:lnTo>
                  <a:pt x="5829744" y="84543"/>
                </a:lnTo>
                <a:lnTo>
                  <a:pt x="5831827" y="65189"/>
                </a:lnTo>
                <a:close/>
              </a:path>
              <a:path w="8331834" h="255269">
                <a:moveTo>
                  <a:pt x="5972175" y="127990"/>
                </a:moveTo>
                <a:lnTo>
                  <a:pt x="5964783" y="89687"/>
                </a:lnTo>
                <a:lnTo>
                  <a:pt x="5949556" y="72059"/>
                </a:lnTo>
                <a:lnTo>
                  <a:pt x="5949556" y="112712"/>
                </a:lnTo>
                <a:lnTo>
                  <a:pt x="5949556" y="118351"/>
                </a:lnTo>
                <a:lnTo>
                  <a:pt x="5873166" y="118351"/>
                </a:lnTo>
                <a:lnTo>
                  <a:pt x="5874944" y="109867"/>
                </a:lnTo>
                <a:lnTo>
                  <a:pt x="5905525" y="80454"/>
                </a:lnTo>
                <a:lnTo>
                  <a:pt x="5913869" y="79806"/>
                </a:lnTo>
                <a:lnTo>
                  <a:pt x="5919419" y="79806"/>
                </a:lnTo>
                <a:lnTo>
                  <a:pt x="5948731" y="107530"/>
                </a:lnTo>
                <a:lnTo>
                  <a:pt x="5949556" y="112712"/>
                </a:lnTo>
                <a:lnTo>
                  <a:pt x="5949556" y="72059"/>
                </a:lnTo>
                <a:lnTo>
                  <a:pt x="5943943" y="68389"/>
                </a:lnTo>
                <a:lnTo>
                  <a:pt x="5929630" y="62852"/>
                </a:lnTo>
                <a:lnTo>
                  <a:pt x="5921845" y="61468"/>
                </a:lnTo>
                <a:lnTo>
                  <a:pt x="5913425" y="61468"/>
                </a:lnTo>
                <a:lnTo>
                  <a:pt x="5874537" y="73088"/>
                </a:lnTo>
                <a:lnTo>
                  <a:pt x="5850102" y="109867"/>
                </a:lnTo>
                <a:lnTo>
                  <a:pt x="5847626" y="133819"/>
                </a:lnTo>
                <a:lnTo>
                  <a:pt x="5847842" y="139649"/>
                </a:lnTo>
                <a:lnTo>
                  <a:pt x="5862282" y="181432"/>
                </a:lnTo>
                <a:lnTo>
                  <a:pt x="5894082" y="203009"/>
                </a:lnTo>
                <a:lnTo>
                  <a:pt x="5914720" y="205752"/>
                </a:lnTo>
                <a:lnTo>
                  <a:pt x="5919800" y="205752"/>
                </a:lnTo>
                <a:lnTo>
                  <a:pt x="5963170" y="191058"/>
                </a:lnTo>
                <a:lnTo>
                  <a:pt x="5970028" y="184111"/>
                </a:lnTo>
                <a:lnTo>
                  <a:pt x="5962281" y="174180"/>
                </a:lnTo>
                <a:lnTo>
                  <a:pt x="5950229" y="175971"/>
                </a:lnTo>
                <a:lnTo>
                  <a:pt x="5947524" y="177520"/>
                </a:lnTo>
                <a:lnTo>
                  <a:pt x="5941123" y="180962"/>
                </a:lnTo>
                <a:lnTo>
                  <a:pt x="5937250" y="182511"/>
                </a:lnTo>
                <a:lnTo>
                  <a:pt x="5928309" y="185280"/>
                </a:lnTo>
                <a:lnTo>
                  <a:pt x="5922988" y="185978"/>
                </a:lnTo>
                <a:lnTo>
                  <a:pt x="5910288" y="185978"/>
                </a:lnTo>
                <a:lnTo>
                  <a:pt x="5878246" y="163360"/>
                </a:lnTo>
                <a:lnTo>
                  <a:pt x="5872467" y="133819"/>
                </a:lnTo>
                <a:lnTo>
                  <a:pt x="5968454" y="133819"/>
                </a:lnTo>
                <a:lnTo>
                  <a:pt x="5970028" y="133172"/>
                </a:lnTo>
                <a:lnTo>
                  <a:pt x="5971768" y="130594"/>
                </a:lnTo>
                <a:lnTo>
                  <a:pt x="5972175" y="127990"/>
                </a:lnTo>
                <a:close/>
              </a:path>
              <a:path w="8331834" h="255269">
                <a:moveTo>
                  <a:pt x="6105715" y="106260"/>
                </a:moveTo>
                <a:lnTo>
                  <a:pt x="6104636" y="99047"/>
                </a:lnTo>
                <a:lnTo>
                  <a:pt x="6100343" y="86055"/>
                </a:lnTo>
                <a:lnTo>
                  <a:pt x="6097714" y="81381"/>
                </a:lnTo>
                <a:lnTo>
                  <a:pt x="6097206" y="80467"/>
                </a:lnTo>
                <a:lnTo>
                  <a:pt x="6088989" y="71107"/>
                </a:lnTo>
                <a:lnTo>
                  <a:pt x="6083884" y="67500"/>
                </a:lnTo>
                <a:lnTo>
                  <a:pt x="6071654" y="62445"/>
                </a:lnTo>
                <a:lnTo>
                  <a:pt x="6064694" y="61175"/>
                </a:lnTo>
                <a:lnTo>
                  <a:pt x="6056858" y="61175"/>
                </a:lnTo>
                <a:lnTo>
                  <a:pt x="6014174" y="73621"/>
                </a:lnTo>
                <a:lnTo>
                  <a:pt x="6002134" y="83388"/>
                </a:lnTo>
                <a:lnTo>
                  <a:pt x="6007481" y="92748"/>
                </a:lnTo>
                <a:lnTo>
                  <a:pt x="6008471" y="93840"/>
                </a:lnTo>
                <a:lnTo>
                  <a:pt x="6010973" y="95567"/>
                </a:lnTo>
                <a:lnTo>
                  <a:pt x="6012434" y="95999"/>
                </a:lnTo>
                <a:lnTo>
                  <a:pt x="6016371" y="95999"/>
                </a:lnTo>
                <a:lnTo>
                  <a:pt x="6018542" y="95237"/>
                </a:lnTo>
                <a:lnTo>
                  <a:pt x="6022822" y="92176"/>
                </a:lnTo>
                <a:lnTo>
                  <a:pt x="6025375" y="90500"/>
                </a:lnTo>
                <a:lnTo>
                  <a:pt x="6031306" y="86868"/>
                </a:lnTo>
                <a:lnTo>
                  <a:pt x="6034824" y="85204"/>
                </a:lnTo>
                <a:lnTo>
                  <a:pt x="6042926" y="82143"/>
                </a:lnTo>
                <a:lnTo>
                  <a:pt x="6047905" y="81381"/>
                </a:lnTo>
                <a:lnTo>
                  <a:pt x="6062726" y="81381"/>
                </a:lnTo>
                <a:lnTo>
                  <a:pt x="6081065" y="114185"/>
                </a:lnTo>
                <a:lnTo>
                  <a:pt x="6081065" y="124942"/>
                </a:lnTo>
                <a:lnTo>
                  <a:pt x="6081065" y="140703"/>
                </a:lnTo>
                <a:lnTo>
                  <a:pt x="6081065" y="169646"/>
                </a:lnTo>
                <a:lnTo>
                  <a:pt x="6078309" y="172504"/>
                </a:lnTo>
                <a:lnTo>
                  <a:pt x="6046292" y="188264"/>
                </a:lnTo>
                <a:lnTo>
                  <a:pt x="6038926" y="188264"/>
                </a:lnTo>
                <a:lnTo>
                  <a:pt x="6019444" y="171119"/>
                </a:lnTo>
                <a:lnTo>
                  <a:pt x="6019444" y="163677"/>
                </a:lnTo>
                <a:lnTo>
                  <a:pt x="6052553" y="143497"/>
                </a:lnTo>
                <a:lnTo>
                  <a:pt x="6081065" y="140703"/>
                </a:lnTo>
                <a:lnTo>
                  <a:pt x="6081065" y="124942"/>
                </a:lnTo>
                <a:lnTo>
                  <a:pt x="6040958" y="129311"/>
                </a:lnTo>
                <a:lnTo>
                  <a:pt x="6002782" y="147701"/>
                </a:lnTo>
                <a:lnTo>
                  <a:pt x="5995238" y="163245"/>
                </a:lnTo>
                <a:lnTo>
                  <a:pt x="5995238" y="175107"/>
                </a:lnTo>
                <a:lnTo>
                  <a:pt x="6023965" y="205155"/>
                </a:lnTo>
                <a:lnTo>
                  <a:pt x="6029071" y="205892"/>
                </a:lnTo>
                <a:lnTo>
                  <a:pt x="6039751" y="205892"/>
                </a:lnTo>
                <a:lnTo>
                  <a:pt x="6075756" y="191160"/>
                </a:lnTo>
                <a:lnTo>
                  <a:pt x="6082919" y="184823"/>
                </a:lnTo>
                <a:lnTo>
                  <a:pt x="6086094" y="197866"/>
                </a:lnTo>
                <a:lnTo>
                  <a:pt x="6086551" y="200253"/>
                </a:lnTo>
                <a:lnTo>
                  <a:pt x="6087465" y="201828"/>
                </a:lnTo>
                <a:lnTo>
                  <a:pt x="6090132" y="203365"/>
                </a:lnTo>
                <a:lnTo>
                  <a:pt x="6092050" y="203746"/>
                </a:lnTo>
                <a:lnTo>
                  <a:pt x="6105715" y="203746"/>
                </a:lnTo>
                <a:lnTo>
                  <a:pt x="6105715" y="184823"/>
                </a:lnTo>
                <a:lnTo>
                  <a:pt x="6105715" y="140703"/>
                </a:lnTo>
                <a:lnTo>
                  <a:pt x="6105715" y="106260"/>
                </a:lnTo>
                <a:close/>
              </a:path>
              <a:path w="8331834" h="255269">
                <a:moveTo>
                  <a:pt x="6216904" y="193281"/>
                </a:moveTo>
                <a:lnTo>
                  <a:pt x="6212027" y="185407"/>
                </a:lnTo>
                <a:lnTo>
                  <a:pt x="6209449" y="181241"/>
                </a:lnTo>
                <a:lnTo>
                  <a:pt x="6208979" y="180390"/>
                </a:lnTo>
                <a:lnTo>
                  <a:pt x="6208484" y="179768"/>
                </a:lnTo>
                <a:lnTo>
                  <a:pt x="6207430" y="179006"/>
                </a:lnTo>
                <a:lnTo>
                  <a:pt x="6206718" y="178816"/>
                </a:lnTo>
                <a:lnTo>
                  <a:pt x="6205105" y="178816"/>
                </a:lnTo>
                <a:lnTo>
                  <a:pt x="6204255" y="179146"/>
                </a:lnTo>
                <a:lnTo>
                  <a:pt x="6201384" y="181241"/>
                </a:lnTo>
                <a:lnTo>
                  <a:pt x="6198882" y="182968"/>
                </a:lnTo>
                <a:lnTo>
                  <a:pt x="6197384" y="183730"/>
                </a:lnTo>
                <a:lnTo>
                  <a:pt x="6193866" y="185064"/>
                </a:lnTo>
                <a:lnTo>
                  <a:pt x="6191720" y="185407"/>
                </a:lnTo>
                <a:lnTo>
                  <a:pt x="6185039" y="185407"/>
                </a:lnTo>
                <a:lnTo>
                  <a:pt x="6181636" y="183972"/>
                </a:lnTo>
                <a:lnTo>
                  <a:pt x="6176378" y="178244"/>
                </a:lnTo>
                <a:lnTo>
                  <a:pt x="6175057" y="173939"/>
                </a:lnTo>
                <a:lnTo>
                  <a:pt x="6175057" y="84531"/>
                </a:lnTo>
                <a:lnTo>
                  <a:pt x="6213614" y="84531"/>
                </a:lnTo>
                <a:lnTo>
                  <a:pt x="6213614" y="66192"/>
                </a:lnTo>
                <a:lnTo>
                  <a:pt x="6175057" y="66192"/>
                </a:lnTo>
                <a:lnTo>
                  <a:pt x="6175057" y="18199"/>
                </a:lnTo>
                <a:lnTo>
                  <a:pt x="6160655" y="18199"/>
                </a:lnTo>
                <a:lnTo>
                  <a:pt x="6159360" y="18618"/>
                </a:lnTo>
                <a:lnTo>
                  <a:pt x="6157366" y="20345"/>
                </a:lnTo>
                <a:lnTo>
                  <a:pt x="6156782" y="21488"/>
                </a:lnTo>
                <a:lnTo>
                  <a:pt x="6150699" y="66052"/>
                </a:lnTo>
                <a:lnTo>
                  <a:pt x="6128639" y="68910"/>
                </a:lnTo>
                <a:lnTo>
                  <a:pt x="6128639" y="80759"/>
                </a:lnTo>
                <a:lnTo>
                  <a:pt x="6129134" y="82143"/>
                </a:lnTo>
                <a:lnTo>
                  <a:pt x="6131128" y="84061"/>
                </a:lnTo>
                <a:lnTo>
                  <a:pt x="6132360" y="84531"/>
                </a:lnTo>
                <a:lnTo>
                  <a:pt x="6149848" y="84531"/>
                </a:lnTo>
                <a:lnTo>
                  <a:pt x="6149848" y="169926"/>
                </a:lnTo>
                <a:lnTo>
                  <a:pt x="6169177" y="203568"/>
                </a:lnTo>
                <a:lnTo>
                  <a:pt x="6183503" y="205892"/>
                </a:lnTo>
                <a:lnTo>
                  <a:pt x="6189815" y="205892"/>
                </a:lnTo>
                <a:lnTo>
                  <a:pt x="6195898" y="204787"/>
                </a:lnTo>
                <a:lnTo>
                  <a:pt x="6207544" y="200393"/>
                </a:lnTo>
                <a:lnTo>
                  <a:pt x="6212586" y="197294"/>
                </a:lnTo>
                <a:lnTo>
                  <a:pt x="6216904" y="193281"/>
                </a:lnTo>
                <a:close/>
              </a:path>
              <a:path w="8331834" h="255269">
                <a:moveTo>
                  <a:pt x="6356578" y="127990"/>
                </a:moveTo>
                <a:lnTo>
                  <a:pt x="6349187" y="89687"/>
                </a:lnTo>
                <a:lnTo>
                  <a:pt x="6333960" y="72059"/>
                </a:lnTo>
                <a:lnTo>
                  <a:pt x="6333960" y="112712"/>
                </a:lnTo>
                <a:lnTo>
                  <a:pt x="6333960" y="118351"/>
                </a:lnTo>
                <a:lnTo>
                  <a:pt x="6257569" y="118351"/>
                </a:lnTo>
                <a:lnTo>
                  <a:pt x="6259347" y="109867"/>
                </a:lnTo>
                <a:lnTo>
                  <a:pt x="6289929" y="80454"/>
                </a:lnTo>
                <a:lnTo>
                  <a:pt x="6298273" y="79806"/>
                </a:lnTo>
                <a:lnTo>
                  <a:pt x="6303823" y="79806"/>
                </a:lnTo>
                <a:lnTo>
                  <a:pt x="6333134" y="107530"/>
                </a:lnTo>
                <a:lnTo>
                  <a:pt x="6333960" y="112712"/>
                </a:lnTo>
                <a:lnTo>
                  <a:pt x="6333960" y="72059"/>
                </a:lnTo>
                <a:lnTo>
                  <a:pt x="6328346" y="68389"/>
                </a:lnTo>
                <a:lnTo>
                  <a:pt x="6314033" y="62852"/>
                </a:lnTo>
                <a:lnTo>
                  <a:pt x="6306248" y="61468"/>
                </a:lnTo>
                <a:lnTo>
                  <a:pt x="6297828" y="61468"/>
                </a:lnTo>
                <a:lnTo>
                  <a:pt x="6258941" y="73088"/>
                </a:lnTo>
                <a:lnTo>
                  <a:pt x="6234506" y="109867"/>
                </a:lnTo>
                <a:lnTo>
                  <a:pt x="6232029" y="133819"/>
                </a:lnTo>
                <a:lnTo>
                  <a:pt x="6232245" y="139649"/>
                </a:lnTo>
                <a:lnTo>
                  <a:pt x="6246685" y="181432"/>
                </a:lnTo>
                <a:lnTo>
                  <a:pt x="6278486" y="203009"/>
                </a:lnTo>
                <a:lnTo>
                  <a:pt x="6299124" y="205752"/>
                </a:lnTo>
                <a:lnTo>
                  <a:pt x="6304204" y="205752"/>
                </a:lnTo>
                <a:lnTo>
                  <a:pt x="6347574" y="191058"/>
                </a:lnTo>
                <a:lnTo>
                  <a:pt x="6354432" y="184111"/>
                </a:lnTo>
                <a:lnTo>
                  <a:pt x="6346685" y="174180"/>
                </a:lnTo>
                <a:lnTo>
                  <a:pt x="6334633" y="175971"/>
                </a:lnTo>
                <a:lnTo>
                  <a:pt x="6331928" y="177520"/>
                </a:lnTo>
                <a:lnTo>
                  <a:pt x="6325540" y="180962"/>
                </a:lnTo>
                <a:lnTo>
                  <a:pt x="6321692" y="182511"/>
                </a:lnTo>
                <a:lnTo>
                  <a:pt x="6312713" y="185280"/>
                </a:lnTo>
                <a:lnTo>
                  <a:pt x="6307404" y="185978"/>
                </a:lnTo>
                <a:lnTo>
                  <a:pt x="6294691" y="185978"/>
                </a:lnTo>
                <a:lnTo>
                  <a:pt x="6262649" y="163360"/>
                </a:lnTo>
                <a:lnTo>
                  <a:pt x="6256871" y="133819"/>
                </a:lnTo>
                <a:lnTo>
                  <a:pt x="6352857" y="133819"/>
                </a:lnTo>
                <a:lnTo>
                  <a:pt x="6354432" y="133172"/>
                </a:lnTo>
                <a:lnTo>
                  <a:pt x="6356172" y="130594"/>
                </a:lnTo>
                <a:lnTo>
                  <a:pt x="6356578" y="127990"/>
                </a:lnTo>
                <a:close/>
              </a:path>
              <a:path w="8331834" h="255269">
                <a:moveTo>
                  <a:pt x="6593675" y="193281"/>
                </a:moveTo>
                <a:lnTo>
                  <a:pt x="6588798" y="185407"/>
                </a:lnTo>
                <a:lnTo>
                  <a:pt x="6586220" y="181241"/>
                </a:lnTo>
                <a:lnTo>
                  <a:pt x="6585750" y="180390"/>
                </a:lnTo>
                <a:lnTo>
                  <a:pt x="6585255" y="179768"/>
                </a:lnTo>
                <a:lnTo>
                  <a:pt x="6584201" y="179006"/>
                </a:lnTo>
                <a:lnTo>
                  <a:pt x="6583489" y="178816"/>
                </a:lnTo>
                <a:lnTo>
                  <a:pt x="6581876" y="178816"/>
                </a:lnTo>
                <a:lnTo>
                  <a:pt x="6581026" y="179146"/>
                </a:lnTo>
                <a:lnTo>
                  <a:pt x="6579235" y="180479"/>
                </a:lnTo>
                <a:lnTo>
                  <a:pt x="6575666" y="182968"/>
                </a:lnTo>
                <a:lnTo>
                  <a:pt x="6574168" y="183730"/>
                </a:lnTo>
                <a:lnTo>
                  <a:pt x="6570637" y="185064"/>
                </a:lnTo>
                <a:lnTo>
                  <a:pt x="6568503" y="185407"/>
                </a:lnTo>
                <a:lnTo>
                  <a:pt x="6561810" y="185407"/>
                </a:lnTo>
                <a:lnTo>
                  <a:pt x="6558407" y="183972"/>
                </a:lnTo>
                <a:lnTo>
                  <a:pt x="6553149" y="178244"/>
                </a:lnTo>
                <a:lnTo>
                  <a:pt x="6551828" y="173939"/>
                </a:lnTo>
                <a:lnTo>
                  <a:pt x="6551828" y="84531"/>
                </a:lnTo>
                <a:lnTo>
                  <a:pt x="6590385" y="84531"/>
                </a:lnTo>
                <a:lnTo>
                  <a:pt x="6590385" y="66192"/>
                </a:lnTo>
                <a:lnTo>
                  <a:pt x="6551828" y="66192"/>
                </a:lnTo>
                <a:lnTo>
                  <a:pt x="6551828" y="18199"/>
                </a:lnTo>
                <a:lnTo>
                  <a:pt x="6537426" y="18199"/>
                </a:lnTo>
                <a:lnTo>
                  <a:pt x="6536131" y="18618"/>
                </a:lnTo>
                <a:lnTo>
                  <a:pt x="6534137" y="20345"/>
                </a:lnTo>
                <a:lnTo>
                  <a:pt x="6533553" y="21488"/>
                </a:lnTo>
                <a:lnTo>
                  <a:pt x="6527482" y="66052"/>
                </a:lnTo>
                <a:lnTo>
                  <a:pt x="6505410" y="68910"/>
                </a:lnTo>
                <a:lnTo>
                  <a:pt x="6505410" y="80759"/>
                </a:lnTo>
                <a:lnTo>
                  <a:pt x="6505905" y="82143"/>
                </a:lnTo>
                <a:lnTo>
                  <a:pt x="6507937" y="84061"/>
                </a:lnTo>
                <a:lnTo>
                  <a:pt x="6509144" y="84531"/>
                </a:lnTo>
                <a:lnTo>
                  <a:pt x="6526631" y="84531"/>
                </a:lnTo>
                <a:lnTo>
                  <a:pt x="6526631" y="169926"/>
                </a:lnTo>
                <a:lnTo>
                  <a:pt x="6545961" y="203568"/>
                </a:lnTo>
                <a:lnTo>
                  <a:pt x="6560286" y="205892"/>
                </a:lnTo>
                <a:lnTo>
                  <a:pt x="6566598" y="205892"/>
                </a:lnTo>
                <a:lnTo>
                  <a:pt x="6572669" y="204787"/>
                </a:lnTo>
                <a:lnTo>
                  <a:pt x="6584315" y="200393"/>
                </a:lnTo>
                <a:lnTo>
                  <a:pt x="6589369" y="197294"/>
                </a:lnTo>
                <a:lnTo>
                  <a:pt x="6593675" y="193281"/>
                </a:lnTo>
                <a:close/>
              </a:path>
              <a:path w="8331834" h="255269">
                <a:moveTo>
                  <a:pt x="6741947" y="133680"/>
                </a:moveTo>
                <a:lnTo>
                  <a:pt x="6731660" y="91389"/>
                </a:lnTo>
                <a:lnTo>
                  <a:pt x="6716014" y="73875"/>
                </a:lnTo>
                <a:lnTo>
                  <a:pt x="6716014" y="125361"/>
                </a:lnTo>
                <a:lnTo>
                  <a:pt x="6716014" y="141986"/>
                </a:lnTo>
                <a:lnTo>
                  <a:pt x="6698323" y="180263"/>
                </a:lnTo>
                <a:lnTo>
                  <a:pt x="6682270" y="186118"/>
                </a:lnTo>
                <a:lnTo>
                  <a:pt x="6668592" y="186118"/>
                </a:lnTo>
                <a:lnTo>
                  <a:pt x="6637160" y="155892"/>
                </a:lnTo>
                <a:lnTo>
                  <a:pt x="6635496" y="149390"/>
                </a:lnTo>
                <a:lnTo>
                  <a:pt x="6634645" y="141986"/>
                </a:lnTo>
                <a:lnTo>
                  <a:pt x="6634645" y="125361"/>
                </a:lnTo>
                <a:lnTo>
                  <a:pt x="6635496" y="117970"/>
                </a:lnTo>
                <a:lnTo>
                  <a:pt x="6637160" y="111467"/>
                </a:lnTo>
                <a:lnTo>
                  <a:pt x="6638811" y="104978"/>
                </a:lnTo>
                <a:lnTo>
                  <a:pt x="6668592" y="81089"/>
                </a:lnTo>
                <a:lnTo>
                  <a:pt x="6682270" y="81089"/>
                </a:lnTo>
                <a:lnTo>
                  <a:pt x="6715188" y="117970"/>
                </a:lnTo>
                <a:lnTo>
                  <a:pt x="6716014" y="125361"/>
                </a:lnTo>
                <a:lnTo>
                  <a:pt x="6716014" y="73875"/>
                </a:lnTo>
                <a:lnTo>
                  <a:pt x="6675488" y="61468"/>
                </a:lnTo>
                <a:lnTo>
                  <a:pt x="6667995" y="61785"/>
                </a:lnTo>
                <a:lnTo>
                  <a:pt x="6631254" y="76593"/>
                </a:lnTo>
                <a:lnTo>
                  <a:pt x="6611328" y="110591"/>
                </a:lnTo>
                <a:lnTo>
                  <a:pt x="6608699" y="133540"/>
                </a:lnTo>
                <a:lnTo>
                  <a:pt x="6608991" y="141643"/>
                </a:lnTo>
                <a:lnTo>
                  <a:pt x="6622605" y="181254"/>
                </a:lnTo>
                <a:lnTo>
                  <a:pt x="6654127" y="202882"/>
                </a:lnTo>
                <a:lnTo>
                  <a:pt x="6675488" y="205752"/>
                </a:lnTo>
                <a:lnTo>
                  <a:pt x="6682956" y="205435"/>
                </a:lnTo>
                <a:lnTo>
                  <a:pt x="6719519" y="190614"/>
                </a:lnTo>
                <a:lnTo>
                  <a:pt x="6739344" y="156616"/>
                </a:lnTo>
                <a:lnTo>
                  <a:pt x="6741655" y="141643"/>
                </a:lnTo>
                <a:lnTo>
                  <a:pt x="6741947" y="133680"/>
                </a:lnTo>
                <a:close/>
              </a:path>
              <a:path w="8331834" h="255269">
                <a:moveTo>
                  <a:pt x="7029399" y="130098"/>
                </a:moveTo>
                <a:lnTo>
                  <a:pt x="7019811" y="85725"/>
                </a:lnTo>
                <a:lnTo>
                  <a:pt x="7003466" y="68567"/>
                </a:lnTo>
                <a:lnTo>
                  <a:pt x="7003466" y="130949"/>
                </a:lnTo>
                <a:lnTo>
                  <a:pt x="7002818" y="143865"/>
                </a:lnTo>
                <a:lnTo>
                  <a:pt x="6980568" y="182791"/>
                </a:lnTo>
                <a:lnTo>
                  <a:pt x="6963499" y="186258"/>
                </a:lnTo>
                <a:lnTo>
                  <a:pt x="6957187" y="186258"/>
                </a:lnTo>
                <a:lnTo>
                  <a:pt x="6931685" y="169926"/>
                </a:lnTo>
                <a:lnTo>
                  <a:pt x="6931685" y="102298"/>
                </a:lnTo>
                <a:lnTo>
                  <a:pt x="6960476" y="81381"/>
                </a:lnTo>
                <a:lnTo>
                  <a:pt x="6968223" y="81381"/>
                </a:lnTo>
                <a:lnTo>
                  <a:pt x="7001167" y="108813"/>
                </a:lnTo>
                <a:lnTo>
                  <a:pt x="7003466" y="130949"/>
                </a:lnTo>
                <a:lnTo>
                  <a:pt x="7003466" y="68567"/>
                </a:lnTo>
                <a:lnTo>
                  <a:pt x="6992074" y="63042"/>
                </a:lnTo>
                <a:lnTo>
                  <a:pt x="6984771" y="61468"/>
                </a:lnTo>
                <a:lnTo>
                  <a:pt x="6976669" y="61468"/>
                </a:lnTo>
                <a:lnTo>
                  <a:pt x="6936130" y="78701"/>
                </a:lnTo>
                <a:lnTo>
                  <a:pt x="6931685" y="83527"/>
                </a:lnTo>
                <a:lnTo>
                  <a:pt x="6931685" y="0"/>
                </a:lnTo>
                <a:lnTo>
                  <a:pt x="6906450" y="0"/>
                </a:lnTo>
                <a:lnTo>
                  <a:pt x="6906450" y="203746"/>
                </a:lnTo>
                <a:lnTo>
                  <a:pt x="6926529" y="203746"/>
                </a:lnTo>
                <a:lnTo>
                  <a:pt x="6928574" y="201980"/>
                </a:lnTo>
                <a:lnTo>
                  <a:pt x="6928955" y="198437"/>
                </a:lnTo>
                <a:lnTo>
                  <a:pt x="6930403" y="185978"/>
                </a:lnTo>
                <a:lnTo>
                  <a:pt x="6935152" y="192189"/>
                </a:lnTo>
                <a:lnTo>
                  <a:pt x="6940639" y="197027"/>
                </a:lnTo>
                <a:lnTo>
                  <a:pt x="6952958" y="204000"/>
                </a:lnTo>
                <a:lnTo>
                  <a:pt x="6960629" y="205752"/>
                </a:lnTo>
                <a:lnTo>
                  <a:pt x="6978967" y="205752"/>
                </a:lnTo>
                <a:lnTo>
                  <a:pt x="6987210" y="203936"/>
                </a:lnTo>
                <a:lnTo>
                  <a:pt x="7001942" y="196672"/>
                </a:lnTo>
                <a:lnTo>
                  <a:pt x="7008190" y="191541"/>
                </a:lnTo>
                <a:lnTo>
                  <a:pt x="7012292" y="186258"/>
                </a:lnTo>
                <a:lnTo>
                  <a:pt x="7013245" y="185039"/>
                </a:lnTo>
                <a:lnTo>
                  <a:pt x="7028358" y="146354"/>
                </a:lnTo>
                <a:lnTo>
                  <a:pt x="7029145" y="138430"/>
                </a:lnTo>
                <a:lnTo>
                  <a:pt x="7029399" y="130098"/>
                </a:lnTo>
                <a:close/>
              </a:path>
              <a:path w="8331834" h="255269">
                <a:moveTo>
                  <a:pt x="7162393" y="106260"/>
                </a:moveTo>
                <a:lnTo>
                  <a:pt x="7161301" y="99047"/>
                </a:lnTo>
                <a:lnTo>
                  <a:pt x="7157021" y="86055"/>
                </a:lnTo>
                <a:lnTo>
                  <a:pt x="7154392" y="81381"/>
                </a:lnTo>
                <a:lnTo>
                  <a:pt x="7153884" y="80467"/>
                </a:lnTo>
                <a:lnTo>
                  <a:pt x="7145668" y="71107"/>
                </a:lnTo>
                <a:lnTo>
                  <a:pt x="7140562" y="67500"/>
                </a:lnTo>
                <a:lnTo>
                  <a:pt x="7128319" y="62445"/>
                </a:lnTo>
                <a:lnTo>
                  <a:pt x="7121372" y="61175"/>
                </a:lnTo>
                <a:lnTo>
                  <a:pt x="7113537" y="61175"/>
                </a:lnTo>
                <a:lnTo>
                  <a:pt x="7070852" y="73621"/>
                </a:lnTo>
                <a:lnTo>
                  <a:pt x="7058812" y="83388"/>
                </a:lnTo>
                <a:lnTo>
                  <a:pt x="7064146" y="92748"/>
                </a:lnTo>
                <a:lnTo>
                  <a:pt x="7065150" y="93840"/>
                </a:lnTo>
                <a:lnTo>
                  <a:pt x="7067639" y="95567"/>
                </a:lnTo>
                <a:lnTo>
                  <a:pt x="7069112" y="95999"/>
                </a:lnTo>
                <a:lnTo>
                  <a:pt x="7073036" y="95999"/>
                </a:lnTo>
                <a:lnTo>
                  <a:pt x="7075208" y="95237"/>
                </a:lnTo>
                <a:lnTo>
                  <a:pt x="7079501" y="92176"/>
                </a:lnTo>
                <a:lnTo>
                  <a:pt x="7082053" y="90500"/>
                </a:lnTo>
                <a:lnTo>
                  <a:pt x="7087971" y="86868"/>
                </a:lnTo>
                <a:lnTo>
                  <a:pt x="7091502" y="85204"/>
                </a:lnTo>
                <a:lnTo>
                  <a:pt x="7099592" y="82143"/>
                </a:lnTo>
                <a:lnTo>
                  <a:pt x="7104583" y="81381"/>
                </a:lnTo>
                <a:lnTo>
                  <a:pt x="7119404" y="81381"/>
                </a:lnTo>
                <a:lnTo>
                  <a:pt x="7137743" y="114185"/>
                </a:lnTo>
                <a:lnTo>
                  <a:pt x="7137743" y="124942"/>
                </a:lnTo>
                <a:lnTo>
                  <a:pt x="7137743" y="140703"/>
                </a:lnTo>
                <a:lnTo>
                  <a:pt x="7137743" y="169646"/>
                </a:lnTo>
                <a:lnTo>
                  <a:pt x="7134987" y="172504"/>
                </a:lnTo>
                <a:lnTo>
                  <a:pt x="7102970" y="188264"/>
                </a:lnTo>
                <a:lnTo>
                  <a:pt x="7095604" y="188264"/>
                </a:lnTo>
                <a:lnTo>
                  <a:pt x="7076122" y="171119"/>
                </a:lnTo>
                <a:lnTo>
                  <a:pt x="7076122" y="163677"/>
                </a:lnTo>
                <a:lnTo>
                  <a:pt x="7109219" y="143497"/>
                </a:lnTo>
                <a:lnTo>
                  <a:pt x="7137743" y="140703"/>
                </a:lnTo>
                <a:lnTo>
                  <a:pt x="7137743" y="124942"/>
                </a:lnTo>
                <a:lnTo>
                  <a:pt x="7097623" y="129311"/>
                </a:lnTo>
                <a:lnTo>
                  <a:pt x="7059447" y="147701"/>
                </a:lnTo>
                <a:lnTo>
                  <a:pt x="7051916" y="163245"/>
                </a:lnTo>
                <a:lnTo>
                  <a:pt x="7051916" y="175107"/>
                </a:lnTo>
                <a:lnTo>
                  <a:pt x="7080644" y="205155"/>
                </a:lnTo>
                <a:lnTo>
                  <a:pt x="7085749" y="205892"/>
                </a:lnTo>
                <a:lnTo>
                  <a:pt x="7096430" y="205892"/>
                </a:lnTo>
                <a:lnTo>
                  <a:pt x="7132434" y="191160"/>
                </a:lnTo>
                <a:lnTo>
                  <a:pt x="7139622" y="184823"/>
                </a:lnTo>
                <a:lnTo>
                  <a:pt x="7142759" y="197866"/>
                </a:lnTo>
                <a:lnTo>
                  <a:pt x="7143229" y="200253"/>
                </a:lnTo>
                <a:lnTo>
                  <a:pt x="7144144" y="201828"/>
                </a:lnTo>
                <a:lnTo>
                  <a:pt x="7146811" y="203365"/>
                </a:lnTo>
                <a:lnTo>
                  <a:pt x="7148716" y="203746"/>
                </a:lnTo>
                <a:lnTo>
                  <a:pt x="7162393" y="203746"/>
                </a:lnTo>
                <a:lnTo>
                  <a:pt x="7162393" y="184823"/>
                </a:lnTo>
                <a:lnTo>
                  <a:pt x="7162393" y="140703"/>
                </a:lnTo>
                <a:lnTo>
                  <a:pt x="7162393" y="106260"/>
                </a:lnTo>
                <a:close/>
              </a:path>
              <a:path w="8331834" h="255269">
                <a:moveTo>
                  <a:pt x="7226719" y="0"/>
                </a:moveTo>
                <a:lnTo>
                  <a:pt x="7201509" y="0"/>
                </a:lnTo>
                <a:lnTo>
                  <a:pt x="7201509" y="203746"/>
                </a:lnTo>
                <a:lnTo>
                  <a:pt x="7226719" y="203746"/>
                </a:lnTo>
                <a:lnTo>
                  <a:pt x="7226719" y="0"/>
                </a:lnTo>
                <a:close/>
              </a:path>
              <a:path w="8331834" h="255269">
                <a:moveTo>
                  <a:pt x="7370140" y="106260"/>
                </a:moveTo>
                <a:lnTo>
                  <a:pt x="7353414" y="71107"/>
                </a:lnTo>
                <a:lnTo>
                  <a:pt x="7329119" y="61175"/>
                </a:lnTo>
                <a:lnTo>
                  <a:pt x="7321283" y="61175"/>
                </a:lnTo>
                <a:lnTo>
                  <a:pt x="7278598" y="73621"/>
                </a:lnTo>
                <a:lnTo>
                  <a:pt x="7266559" y="83388"/>
                </a:lnTo>
                <a:lnTo>
                  <a:pt x="7271906" y="92748"/>
                </a:lnTo>
                <a:lnTo>
                  <a:pt x="7287247" y="92176"/>
                </a:lnTo>
                <a:lnTo>
                  <a:pt x="7289800" y="90500"/>
                </a:lnTo>
                <a:lnTo>
                  <a:pt x="7295731" y="86868"/>
                </a:lnTo>
                <a:lnTo>
                  <a:pt x="7299249" y="85204"/>
                </a:lnTo>
                <a:lnTo>
                  <a:pt x="7307351" y="82143"/>
                </a:lnTo>
                <a:lnTo>
                  <a:pt x="7312342" y="81381"/>
                </a:lnTo>
                <a:lnTo>
                  <a:pt x="7327151" y="81381"/>
                </a:lnTo>
                <a:lnTo>
                  <a:pt x="7345502" y="114185"/>
                </a:lnTo>
                <a:lnTo>
                  <a:pt x="7345502" y="124942"/>
                </a:lnTo>
                <a:lnTo>
                  <a:pt x="7345502" y="140703"/>
                </a:lnTo>
                <a:lnTo>
                  <a:pt x="7345502" y="169646"/>
                </a:lnTo>
                <a:lnTo>
                  <a:pt x="7342733" y="172504"/>
                </a:lnTo>
                <a:lnTo>
                  <a:pt x="7310729" y="188264"/>
                </a:lnTo>
                <a:lnTo>
                  <a:pt x="7303363" y="188264"/>
                </a:lnTo>
                <a:lnTo>
                  <a:pt x="7283869" y="171119"/>
                </a:lnTo>
                <a:lnTo>
                  <a:pt x="7283869" y="163677"/>
                </a:lnTo>
                <a:lnTo>
                  <a:pt x="7316978" y="143497"/>
                </a:lnTo>
                <a:lnTo>
                  <a:pt x="7345502" y="140703"/>
                </a:lnTo>
                <a:lnTo>
                  <a:pt x="7345502" y="124942"/>
                </a:lnTo>
                <a:lnTo>
                  <a:pt x="7305383" y="129311"/>
                </a:lnTo>
                <a:lnTo>
                  <a:pt x="7267207" y="147701"/>
                </a:lnTo>
                <a:lnTo>
                  <a:pt x="7259663" y="163245"/>
                </a:lnTo>
                <a:lnTo>
                  <a:pt x="7259675" y="175107"/>
                </a:lnTo>
                <a:lnTo>
                  <a:pt x="7288390" y="205155"/>
                </a:lnTo>
                <a:lnTo>
                  <a:pt x="7293496" y="205892"/>
                </a:lnTo>
                <a:lnTo>
                  <a:pt x="7304176" y="205892"/>
                </a:lnTo>
                <a:lnTo>
                  <a:pt x="7340181" y="191160"/>
                </a:lnTo>
                <a:lnTo>
                  <a:pt x="7347369" y="184823"/>
                </a:lnTo>
                <a:lnTo>
                  <a:pt x="7350519" y="197866"/>
                </a:lnTo>
                <a:lnTo>
                  <a:pt x="7350988" y="200253"/>
                </a:lnTo>
                <a:lnTo>
                  <a:pt x="7351890" y="201828"/>
                </a:lnTo>
                <a:lnTo>
                  <a:pt x="7354570" y="203365"/>
                </a:lnTo>
                <a:lnTo>
                  <a:pt x="7356475" y="203746"/>
                </a:lnTo>
                <a:lnTo>
                  <a:pt x="7370140" y="203746"/>
                </a:lnTo>
                <a:lnTo>
                  <a:pt x="7370140" y="184823"/>
                </a:lnTo>
                <a:lnTo>
                  <a:pt x="7370140" y="140703"/>
                </a:lnTo>
                <a:lnTo>
                  <a:pt x="7370140" y="106260"/>
                </a:lnTo>
                <a:close/>
              </a:path>
              <a:path w="8331834" h="255269">
                <a:moveTo>
                  <a:pt x="7524470" y="106553"/>
                </a:moveTo>
                <a:lnTo>
                  <a:pt x="7508646" y="71374"/>
                </a:lnTo>
                <a:lnTo>
                  <a:pt x="7485520" y="61468"/>
                </a:lnTo>
                <a:lnTo>
                  <a:pt x="7477900" y="61468"/>
                </a:lnTo>
                <a:lnTo>
                  <a:pt x="7441451" y="74625"/>
                </a:lnTo>
                <a:lnTo>
                  <a:pt x="7431887" y="83667"/>
                </a:lnTo>
                <a:lnTo>
                  <a:pt x="7429741" y="68770"/>
                </a:lnTo>
                <a:lnTo>
                  <a:pt x="7429563" y="66954"/>
                </a:lnTo>
                <a:lnTo>
                  <a:pt x="7428890" y="65646"/>
                </a:lnTo>
                <a:lnTo>
                  <a:pt x="7426604" y="64020"/>
                </a:lnTo>
                <a:lnTo>
                  <a:pt x="7425106" y="63614"/>
                </a:lnTo>
                <a:lnTo>
                  <a:pt x="7408265" y="63614"/>
                </a:lnTo>
                <a:lnTo>
                  <a:pt x="7408265" y="203746"/>
                </a:lnTo>
                <a:lnTo>
                  <a:pt x="7433475" y="203746"/>
                </a:lnTo>
                <a:lnTo>
                  <a:pt x="7433475" y="100584"/>
                </a:lnTo>
                <a:lnTo>
                  <a:pt x="7438631" y="94564"/>
                </a:lnTo>
                <a:lnTo>
                  <a:pt x="7444295" y="89852"/>
                </a:lnTo>
                <a:lnTo>
                  <a:pt x="7455649" y="83667"/>
                </a:lnTo>
                <a:lnTo>
                  <a:pt x="7456741" y="83070"/>
                </a:lnTo>
                <a:lnTo>
                  <a:pt x="7463434" y="81381"/>
                </a:lnTo>
                <a:lnTo>
                  <a:pt x="7480211" y="81381"/>
                </a:lnTo>
                <a:lnTo>
                  <a:pt x="7487399" y="84289"/>
                </a:lnTo>
                <a:lnTo>
                  <a:pt x="7496886" y="95948"/>
                </a:lnTo>
                <a:lnTo>
                  <a:pt x="7499223" y="104063"/>
                </a:lnTo>
                <a:lnTo>
                  <a:pt x="7499223" y="203746"/>
                </a:lnTo>
                <a:lnTo>
                  <a:pt x="7524470" y="203746"/>
                </a:lnTo>
                <a:lnTo>
                  <a:pt x="7524470" y="106553"/>
                </a:lnTo>
                <a:close/>
              </a:path>
              <a:path w="8331834" h="255269">
                <a:moveTo>
                  <a:pt x="7659421" y="184111"/>
                </a:moveTo>
                <a:lnTo>
                  <a:pt x="7652105" y="174942"/>
                </a:lnTo>
                <a:lnTo>
                  <a:pt x="7650962" y="173316"/>
                </a:lnTo>
                <a:lnTo>
                  <a:pt x="7649438" y="172504"/>
                </a:lnTo>
                <a:lnTo>
                  <a:pt x="7645806" y="172504"/>
                </a:lnTo>
                <a:lnTo>
                  <a:pt x="7644155" y="173228"/>
                </a:lnTo>
                <a:lnTo>
                  <a:pt x="7641018" y="176085"/>
                </a:lnTo>
                <a:lnTo>
                  <a:pt x="7639024" y="177660"/>
                </a:lnTo>
                <a:lnTo>
                  <a:pt x="7634275" y="181102"/>
                </a:lnTo>
                <a:lnTo>
                  <a:pt x="7631303" y="182676"/>
                </a:lnTo>
                <a:lnTo>
                  <a:pt x="7624229" y="185547"/>
                </a:lnTo>
                <a:lnTo>
                  <a:pt x="7619682" y="186258"/>
                </a:lnTo>
                <a:lnTo>
                  <a:pt x="7608417" y="186258"/>
                </a:lnTo>
                <a:lnTo>
                  <a:pt x="7577633" y="149415"/>
                </a:lnTo>
                <a:lnTo>
                  <a:pt x="7576756" y="141935"/>
                </a:lnTo>
                <a:lnTo>
                  <a:pt x="7576756" y="125412"/>
                </a:lnTo>
                <a:lnTo>
                  <a:pt x="7593774" y="87045"/>
                </a:lnTo>
                <a:lnTo>
                  <a:pt x="7609002" y="80949"/>
                </a:lnTo>
                <a:lnTo>
                  <a:pt x="7620063" y="80949"/>
                </a:lnTo>
                <a:lnTo>
                  <a:pt x="7643038" y="91414"/>
                </a:lnTo>
                <a:lnTo>
                  <a:pt x="7644511" y="91986"/>
                </a:lnTo>
                <a:lnTo>
                  <a:pt x="7647305" y="91986"/>
                </a:lnTo>
                <a:lnTo>
                  <a:pt x="7648321" y="91719"/>
                </a:lnTo>
                <a:lnTo>
                  <a:pt x="7649769" y="90665"/>
                </a:lnTo>
                <a:lnTo>
                  <a:pt x="7650493" y="89877"/>
                </a:lnTo>
                <a:lnTo>
                  <a:pt x="7656931" y="80949"/>
                </a:lnTo>
                <a:lnTo>
                  <a:pt x="7657859" y="79667"/>
                </a:lnTo>
                <a:lnTo>
                  <a:pt x="7620660" y="61760"/>
                </a:lnTo>
                <a:lnTo>
                  <a:pt x="7613726" y="61468"/>
                </a:lnTo>
                <a:lnTo>
                  <a:pt x="7606347" y="61798"/>
                </a:lnTo>
                <a:lnTo>
                  <a:pt x="7567219" y="81813"/>
                </a:lnTo>
                <a:lnTo>
                  <a:pt x="7552004" y="118503"/>
                </a:lnTo>
                <a:lnTo>
                  <a:pt x="7550963" y="133540"/>
                </a:lnTo>
                <a:lnTo>
                  <a:pt x="7551242" y="141897"/>
                </a:lnTo>
                <a:lnTo>
                  <a:pt x="7564183" y="181889"/>
                </a:lnTo>
                <a:lnTo>
                  <a:pt x="7601496" y="205752"/>
                </a:lnTo>
                <a:lnTo>
                  <a:pt x="7614488" y="205752"/>
                </a:lnTo>
                <a:lnTo>
                  <a:pt x="7652994" y="191058"/>
                </a:lnTo>
                <a:lnTo>
                  <a:pt x="7659421" y="184111"/>
                </a:lnTo>
                <a:close/>
              </a:path>
              <a:path w="8331834" h="255269">
                <a:moveTo>
                  <a:pt x="7802054" y="127990"/>
                </a:moveTo>
                <a:lnTo>
                  <a:pt x="7802042" y="123621"/>
                </a:lnTo>
                <a:lnTo>
                  <a:pt x="7801838" y="118351"/>
                </a:lnTo>
                <a:lnTo>
                  <a:pt x="7801775" y="116687"/>
                </a:lnTo>
                <a:lnTo>
                  <a:pt x="7787272" y="79806"/>
                </a:lnTo>
                <a:lnTo>
                  <a:pt x="7780045" y="72453"/>
                </a:lnTo>
                <a:lnTo>
                  <a:pt x="7779436" y="72059"/>
                </a:lnTo>
                <a:lnTo>
                  <a:pt x="7779436" y="112712"/>
                </a:lnTo>
                <a:lnTo>
                  <a:pt x="7779436" y="118351"/>
                </a:lnTo>
                <a:lnTo>
                  <a:pt x="7703045" y="118351"/>
                </a:lnTo>
                <a:lnTo>
                  <a:pt x="7704823" y="109867"/>
                </a:lnTo>
                <a:lnTo>
                  <a:pt x="7735405" y="80454"/>
                </a:lnTo>
                <a:lnTo>
                  <a:pt x="7743749" y="79806"/>
                </a:lnTo>
                <a:lnTo>
                  <a:pt x="7749299" y="79806"/>
                </a:lnTo>
                <a:lnTo>
                  <a:pt x="7778610" y="107530"/>
                </a:lnTo>
                <a:lnTo>
                  <a:pt x="7779436" y="112712"/>
                </a:lnTo>
                <a:lnTo>
                  <a:pt x="7779436" y="72059"/>
                </a:lnTo>
                <a:lnTo>
                  <a:pt x="7773835" y="68389"/>
                </a:lnTo>
                <a:lnTo>
                  <a:pt x="7759509" y="62852"/>
                </a:lnTo>
                <a:lnTo>
                  <a:pt x="7751737" y="61468"/>
                </a:lnTo>
                <a:lnTo>
                  <a:pt x="7743317" y="61468"/>
                </a:lnTo>
                <a:lnTo>
                  <a:pt x="7704417" y="73088"/>
                </a:lnTo>
                <a:lnTo>
                  <a:pt x="7679995" y="109867"/>
                </a:lnTo>
                <a:lnTo>
                  <a:pt x="7677518" y="127990"/>
                </a:lnTo>
                <a:lnTo>
                  <a:pt x="7677518" y="133819"/>
                </a:lnTo>
                <a:lnTo>
                  <a:pt x="7688427" y="175844"/>
                </a:lnTo>
                <a:lnTo>
                  <a:pt x="7717663" y="200875"/>
                </a:lnTo>
                <a:lnTo>
                  <a:pt x="7744600" y="205752"/>
                </a:lnTo>
                <a:lnTo>
                  <a:pt x="7749680" y="205752"/>
                </a:lnTo>
                <a:lnTo>
                  <a:pt x="7793075" y="191058"/>
                </a:lnTo>
                <a:lnTo>
                  <a:pt x="7799921" y="184111"/>
                </a:lnTo>
                <a:lnTo>
                  <a:pt x="7792174" y="174180"/>
                </a:lnTo>
                <a:lnTo>
                  <a:pt x="7780109" y="175971"/>
                </a:lnTo>
                <a:lnTo>
                  <a:pt x="7777404" y="177520"/>
                </a:lnTo>
                <a:lnTo>
                  <a:pt x="7771016" y="180962"/>
                </a:lnTo>
                <a:lnTo>
                  <a:pt x="7767167" y="182511"/>
                </a:lnTo>
                <a:lnTo>
                  <a:pt x="7758189" y="185280"/>
                </a:lnTo>
                <a:lnTo>
                  <a:pt x="7752880" y="185978"/>
                </a:lnTo>
                <a:lnTo>
                  <a:pt x="7740167" y="185978"/>
                </a:lnTo>
                <a:lnTo>
                  <a:pt x="7708125" y="163360"/>
                </a:lnTo>
                <a:lnTo>
                  <a:pt x="7702347" y="133819"/>
                </a:lnTo>
                <a:lnTo>
                  <a:pt x="7798333" y="133819"/>
                </a:lnTo>
                <a:lnTo>
                  <a:pt x="7799921" y="133172"/>
                </a:lnTo>
                <a:lnTo>
                  <a:pt x="7801648" y="130594"/>
                </a:lnTo>
                <a:lnTo>
                  <a:pt x="7802054" y="127990"/>
                </a:lnTo>
                <a:close/>
              </a:path>
              <a:path w="8331834" h="255269">
                <a:moveTo>
                  <a:pt x="8038274" y="193281"/>
                </a:moveTo>
                <a:lnTo>
                  <a:pt x="8033398" y="185407"/>
                </a:lnTo>
                <a:lnTo>
                  <a:pt x="8030819" y="181241"/>
                </a:lnTo>
                <a:lnTo>
                  <a:pt x="8030350" y="180390"/>
                </a:lnTo>
                <a:lnTo>
                  <a:pt x="8029854" y="179768"/>
                </a:lnTo>
                <a:lnTo>
                  <a:pt x="8028800" y="179006"/>
                </a:lnTo>
                <a:lnTo>
                  <a:pt x="8028089" y="178816"/>
                </a:lnTo>
                <a:lnTo>
                  <a:pt x="8026476" y="178816"/>
                </a:lnTo>
                <a:lnTo>
                  <a:pt x="8025625" y="179146"/>
                </a:lnTo>
                <a:lnTo>
                  <a:pt x="8023834" y="180479"/>
                </a:lnTo>
                <a:lnTo>
                  <a:pt x="8020253" y="182968"/>
                </a:lnTo>
                <a:lnTo>
                  <a:pt x="8018767" y="183730"/>
                </a:lnTo>
                <a:lnTo>
                  <a:pt x="8015237" y="185064"/>
                </a:lnTo>
                <a:lnTo>
                  <a:pt x="8013103" y="185407"/>
                </a:lnTo>
                <a:lnTo>
                  <a:pt x="8006410" y="185407"/>
                </a:lnTo>
                <a:lnTo>
                  <a:pt x="8003006" y="183972"/>
                </a:lnTo>
                <a:lnTo>
                  <a:pt x="7997749" y="178244"/>
                </a:lnTo>
                <a:lnTo>
                  <a:pt x="7996428" y="173939"/>
                </a:lnTo>
                <a:lnTo>
                  <a:pt x="7996428" y="84531"/>
                </a:lnTo>
                <a:lnTo>
                  <a:pt x="8034985" y="84531"/>
                </a:lnTo>
                <a:lnTo>
                  <a:pt x="8034985" y="66192"/>
                </a:lnTo>
                <a:lnTo>
                  <a:pt x="7996428" y="66192"/>
                </a:lnTo>
                <a:lnTo>
                  <a:pt x="7996428" y="18199"/>
                </a:lnTo>
                <a:lnTo>
                  <a:pt x="7982026" y="18199"/>
                </a:lnTo>
                <a:lnTo>
                  <a:pt x="7980731" y="18618"/>
                </a:lnTo>
                <a:lnTo>
                  <a:pt x="7978737" y="20345"/>
                </a:lnTo>
                <a:lnTo>
                  <a:pt x="7978153" y="21488"/>
                </a:lnTo>
                <a:lnTo>
                  <a:pt x="7972082" y="66052"/>
                </a:lnTo>
                <a:lnTo>
                  <a:pt x="7950009" y="68910"/>
                </a:lnTo>
                <a:lnTo>
                  <a:pt x="7950009" y="80759"/>
                </a:lnTo>
                <a:lnTo>
                  <a:pt x="7950505" y="82143"/>
                </a:lnTo>
                <a:lnTo>
                  <a:pt x="7952537" y="84061"/>
                </a:lnTo>
                <a:lnTo>
                  <a:pt x="7953730" y="84531"/>
                </a:lnTo>
                <a:lnTo>
                  <a:pt x="7971231" y="84531"/>
                </a:lnTo>
                <a:lnTo>
                  <a:pt x="7971231" y="169926"/>
                </a:lnTo>
                <a:lnTo>
                  <a:pt x="7990560" y="203568"/>
                </a:lnTo>
                <a:lnTo>
                  <a:pt x="8004886" y="205892"/>
                </a:lnTo>
                <a:lnTo>
                  <a:pt x="8011185" y="205892"/>
                </a:lnTo>
                <a:lnTo>
                  <a:pt x="8017269" y="204787"/>
                </a:lnTo>
                <a:lnTo>
                  <a:pt x="8028914" y="200393"/>
                </a:lnTo>
                <a:lnTo>
                  <a:pt x="8033956" y="197294"/>
                </a:lnTo>
                <a:lnTo>
                  <a:pt x="8038274" y="193281"/>
                </a:lnTo>
                <a:close/>
              </a:path>
              <a:path w="8331834" h="255269">
                <a:moveTo>
                  <a:pt x="8179714" y="106553"/>
                </a:moveTo>
                <a:lnTo>
                  <a:pt x="8164042" y="71374"/>
                </a:lnTo>
                <a:lnTo>
                  <a:pt x="8140916" y="61468"/>
                </a:lnTo>
                <a:lnTo>
                  <a:pt x="8123936" y="61468"/>
                </a:lnTo>
                <a:lnTo>
                  <a:pt x="8115681" y="63322"/>
                </a:lnTo>
                <a:lnTo>
                  <a:pt x="8101457" y="70777"/>
                </a:lnTo>
                <a:lnTo>
                  <a:pt x="8094967" y="75793"/>
                </a:lnTo>
                <a:lnTo>
                  <a:pt x="8089163" y="82092"/>
                </a:lnTo>
                <a:lnTo>
                  <a:pt x="8089163" y="0"/>
                </a:lnTo>
                <a:lnTo>
                  <a:pt x="8063928" y="0"/>
                </a:lnTo>
                <a:lnTo>
                  <a:pt x="8063928" y="203746"/>
                </a:lnTo>
                <a:lnTo>
                  <a:pt x="8089163" y="203746"/>
                </a:lnTo>
                <a:lnTo>
                  <a:pt x="8089163" y="100723"/>
                </a:lnTo>
                <a:lnTo>
                  <a:pt x="8094294" y="94703"/>
                </a:lnTo>
                <a:lnTo>
                  <a:pt x="8099933" y="89979"/>
                </a:lnTo>
                <a:lnTo>
                  <a:pt x="8112163" y="83096"/>
                </a:lnTo>
                <a:lnTo>
                  <a:pt x="8116036" y="82092"/>
                </a:lnTo>
                <a:lnTo>
                  <a:pt x="8118792" y="81381"/>
                </a:lnTo>
                <a:lnTo>
                  <a:pt x="8135607" y="81381"/>
                </a:lnTo>
                <a:lnTo>
                  <a:pt x="8142770" y="84289"/>
                </a:lnTo>
                <a:lnTo>
                  <a:pt x="8152130" y="95948"/>
                </a:lnTo>
                <a:lnTo>
                  <a:pt x="8154479" y="104063"/>
                </a:lnTo>
                <a:lnTo>
                  <a:pt x="8154479" y="203746"/>
                </a:lnTo>
                <a:lnTo>
                  <a:pt x="8179714" y="203746"/>
                </a:lnTo>
                <a:lnTo>
                  <a:pt x="8179714" y="106553"/>
                </a:lnTo>
                <a:close/>
              </a:path>
              <a:path w="8331834" h="255269">
                <a:moveTo>
                  <a:pt x="8331721" y="127990"/>
                </a:moveTo>
                <a:lnTo>
                  <a:pt x="8331695" y="123621"/>
                </a:lnTo>
                <a:lnTo>
                  <a:pt x="8331492" y="118351"/>
                </a:lnTo>
                <a:lnTo>
                  <a:pt x="8331428" y="116687"/>
                </a:lnTo>
                <a:lnTo>
                  <a:pt x="8316925" y="79806"/>
                </a:lnTo>
                <a:lnTo>
                  <a:pt x="8309711" y="72453"/>
                </a:lnTo>
                <a:lnTo>
                  <a:pt x="8309089" y="72047"/>
                </a:lnTo>
                <a:lnTo>
                  <a:pt x="8309089" y="112712"/>
                </a:lnTo>
                <a:lnTo>
                  <a:pt x="8309089" y="118351"/>
                </a:lnTo>
                <a:lnTo>
                  <a:pt x="8232711" y="118351"/>
                </a:lnTo>
                <a:lnTo>
                  <a:pt x="8234489" y="109867"/>
                </a:lnTo>
                <a:lnTo>
                  <a:pt x="8265058" y="80454"/>
                </a:lnTo>
                <a:lnTo>
                  <a:pt x="8273402" y="79806"/>
                </a:lnTo>
                <a:lnTo>
                  <a:pt x="8278952" y="79806"/>
                </a:lnTo>
                <a:lnTo>
                  <a:pt x="8308264" y="107530"/>
                </a:lnTo>
                <a:lnTo>
                  <a:pt x="8309089" y="112712"/>
                </a:lnTo>
                <a:lnTo>
                  <a:pt x="8309089" y="72047"/>
                </a:lnTo>
                <a:lnTo>
                  <a:pt x="8303488" y="68389"/>
                </a:lnTo>
                <a:lnTo>
                  <a:pt x="8289163" y="62852"/>
                </a:lnTo>
                <a:lnTo>
                  <a:pt x="8281390" y="61468"/>
                </a:lnTo>
                <a:lnTo>
                  <a:pt x="8272970" y="61468"/>
                </a:lnTo>
                <a:lnTo>
                  <a:pt x="8234070" y="73088"/>
                </a:lnTo>
                <a:lnTo>
                  <a:pt x="8209648" y="109867"/>
                </a:lnTo>
                <a:lnTo>
                  <a:pt x="8207172" y="127990"/>
                </a:lnTo>
                <a:lnTo>
                  <a:pt x="8207172" y="133819"/>
                </a:lnTo>
                <a:lnTo>
                  <a:pt x="8218081" y="175844"/>
                </a:lnTo>
                <a:lnTo>
                  <a:pt x="8247316" y="200875"/>
                </a:lnTo>
                <a:lnTo>
                  <a:pt x="8274253" y="205752"/>
                </a:lnTo>
                <a:lnTo>
                  <a:pt x="8279333" y="205752"/>
                </a:lnTo>
                <a:lnTo>
                  <a:pt x="8322742" y="191058"/>
                </a:lnTo>
                <a:lnTo>
                  <a:pt x="8327999" y="185978"/>
                </a:lnTo>
                <a:lnTo>
                  <a:pt x="8329574" y="184111"/>
                </a:lnTo>
                <a:lnTo>
                  <a:pt x="8321827" y="174180"/>
                </a:lnTo>
                <a:lnTo>
                  <a:pt x="8321180" y="173583"/>
                </a:lnTo>
                <a:lnTo>
                  <a:pt x="8319656" y="172720"/>
                </a:lnTo>
                <a:lnTo>
                  <a:pt x="8318741" y="172504"/>
                </a:lnTo>
                <a:lnTo>
                  <a:pt x="8316049" y="172504"/>
                </a:lnTo>
                <a:lnTo>
                  <a:pt x="8314144" y="173202"/>
                </a:lnTo>
                <a:lnTo>
                  <a:pt x="8309762" y="175971"/>
                </a:lnTo>
                <a:lnTo>
                  <a:pt x="8307070" y="177520"/>
                </a:lnTo>
                <a:lnTo>
                  <a:pt x="8300669" y="180962"/>
                </a:lnTo>
                <a:lnTo>
                  <a:pt x="8296821" y="182511"/>
                </a:lnTo>
                <a:lnTo>
                  <a:pt x="8287842" y="185280"/>
                </a:lnTo>
                <a:lnTo>
                  <a:pt x="8282533" y="185978"/>
                </a:lnTo>
                <a:lnTo>
                  <a:pt x="8269833" y="185978"/>
                </a:lnTo>
                <a:lnTo>
                  <a:pt x="8237779" y="163360"/>
                </a:lnTo>
                <a:lnTo>
                  <a:pt x="8232000" y="133819"/>
                </a:lnTo>
                <a:lnTo>
                  <a:pt x="8327987" y="133819"/>
                </a:lnTo>
                <a:lnTo>
                  <a:pt x="8329574" y="133172"/>
                </a:lnTo>
                <a:lnTo>
                  <a:pt x="8331301" y="130594"/>
                </a:lnTo>
                <a:lnTo>
                  <a:pt x="8331721" y="127990"/>
                </a:lnTo>
                <a:close/>
              </a:path>
            </a:pathLst>
          </a:custGeom>
          <a:solidFill>
            <a:srgbClr val="000000"/>
          </a:solidFill>
        </p:spPr>
        <p:txBody>
          <a:bodyPr wrap="square" lIns="0" tIns="0" rIns="0" bIns="0" rtlCol="0"/>
          <a:lstStyle/>
          <a:p>
            <a:endParaRPr/>
          </a:p>
        </p:txBody>
      </p:sp>
      <p:pic>
        <p:nvPicPr>
          <p:cNvPr id="6" name="object 6"/>
          <p:cNvPicPr/>
          <p:nvPr/>
        </p:nvPicPr>
        <p:blipFill>
          <a:blip r:embed="rId4" cstate="print"/>
          <a:stretch>
            <a:fillRect/>
          </a:stretch>
        </p:blipFill>
        <p:spPr>
          <a:xfrm>
            <a:off x="971234" y="2954196"/>
            <a:ext cx="8312847" cy="254179"/>
          </a:xfrm>
          <a:prstGeom prst="rect">
            <a:avLst/>
          </a:prstGeom>
        </p:spPr>
      </p:pic>
      <p:pic>
        <p:nvPicPr>
          <p:cNvPr id="7" name="object 7"/>
          <p:cNvPicPr/>
          <p:nvPr/>
        </p:nvPicPr>
        <p:blipFill>
          <a:blip r:embed="rId5" cstate="print"/>
          <a:stretch>
            <a:fillRect/>
          </a:stretch>
        </p:blipFill>
        <p:spPr>
          <a:xfrm>
            <a:off x="967508" y="3270807"/>
            <a:ext cx="1301700" cy="206037"/>
          </a:xfrm>
          <a:prstGeom prst="rect">
            <a:avLst/>
          </a:prstGeom>
        </p:spPr>
      </p:pic>
      <p:pic>
        <p:nvPicPr>
          <p:cNvPr id="8" name="object 8"/>
          <p:cNvPicPr/>
          <p:nvPr/>
        </p:nvPicPr>
        <p:blipFill>
          <a:blip r:embed="rId6" cstate="print"/>
          <a:stretch>
            <a:fillRect/>
          </a:stretch>
        </p:blipFill>
        <p:spPr>
          <a:xfrm>
            <a:off x="778479" y="3759617"/>
            <a:ext cx="79520" cy="79520"/>
          </a:xfrm>
          <a:prstGeom prst="rect">
            <a:avLst/>
          </a:prstGeom>
        </p:spPr>
      </p:pic>
      <p:sp>
        <p:nvSpPr>
          <p:cNvPr id="9" name="object 9"/>
          <p:cNvSpPr/>
          <p:nvPr/>
        </p:nvSpPr>
        <p:spPr>
          <a:xfrm>
            <a:off x="955471" y="3692854"/>
            <a:ext cx="6278880" cy="255270"/>
          </a:xfrm>
          <a:custGeom>
            <a:avLst/>
            <a:gdLst/>
            <a:ahLst/>
            <a:cxnLst/>
            <a:rect l="l" t="t" r="r" b="b"/>
            <a:pathLst>
              <a:path w="6278880" h="255270">
                <a:moveTo>
                  <a:pt x="130949" y="182537"/>
                </a:moveTo>
                <a:lnTo>
                  <a:pt x="46990" y="182537"/>
                </a:lnTo>
                <a:lnTo>
                  <a:pt x="46990" y="118922"/>
                </a:lnTo>
                <a:lnTo>
                  <a:pt x="114477" y="118922"/>
                </a:lnTo>
                <a:lnTo>
                  <a:pt x="114477" y="98437"/>
                </a:lnTo>
                <a:lnTo>
                  <a:pt x="46990" y="98437"/>
                </a:lnTo>
                <a:lnTo>
                  <a:pt x="46990" y="36677"/>
                </a:lnTo>
                <a:lnTo>
                  <a:pt x="130810" y="36677"/>
                </a:lnTo>
                <a:lnTo>
                  <a:pt x="130810" y="15468"/>
                </a:lnTo>
                <a:lnTo>
                  <a:pt x="20777" y="15468"/>
                </a:lnTo>
                <a:lnTo>
                  <a:pt x="20777" y="203746"/>
                </a:lnTo>
                <a:lnTo>
                  <a:pt x="130810" y="203746"/>
                </a:lnTo>
                <a:lnTo>
                  <a:pt x="130949" y="182537"/>
                </a:lnTo>
                <a:close/>
              </a:path>
              <a:path w="6278880" h="255270">
                <a:moveTo>
                  <a:pt x="282752" y="15468"/>
                </a:moveTo>
                <a:lnTo>
                  <a:pt x="146634" y="15468"/>
                </a:lnTo>
                <a:lnTo>
                  <a:pt x="146634" y="37249"/>
                </a:lnTo>
                <a:lnTo>
                  <a:pt x="201650" y="37249"/>
                </a:lnTo>
                <a:lnTo>
                  <a:pt x="201650" y="203746"/>
                </a:lnTo>
                <a:lnTo>
                  <a:pt x="227876" y="203746"/>
                </a:lnTo>
                <a:lnTo>
                  <a:pt x="227876" y="37249"/>
                </a:lnTo>
                <a:lnTo>
                  <a:pt x="282752" y="37249"/>
                </a:lnTo>
                <a:lnTo>
                  <a:pt x="282752" y="15468"/>
                </a:lnTo>
                <a:close/>
              </a:path>
              <a:path w="6278880" h="255270">
                <a:moveTo>
                  <a:pt x="449160" y="15468"/>
                </a:moveTo>
                <a:lnTo>
                  <a:pt x="422935" y="15468"/>
                </a:lnTo>
                <a:lnTo>
                  <a:pt x="422935" y="99288"/>
                </a:lnTo>
                <a:lnTo>
                  <a:pt x="332663" y="99288"/>
                </a:lnTo>
                <a:lnTo>
                  <a:pt x="332663" y="15468"/>
                </a:lnTo>
                <a:lnTo>
                  <a:pt x="306451" y="15468"/>
                </a:lnTo>
                <a:lnTo>
                  <a:pt x="306451" y="203746"/>
                </a:lnTo>
                <a:lnTo>
                  <a:pt x="332663" y="203746"/>
                </a:lnTo>
                <a:lnTo>
                  <a:pt x="332663" y="118351"/>
                </a:lnTo>
                <a:lnTo>
                  <a:pt x="422935" y="118351"/>
                </a:lnTo>
                <a:lnTo>
                  <a:pt x="422935" y="203746"/>
                </a:lnTo>
                <a:lnTo>
                  <a:pt x="449160" y="203746"/>
                </a:lnTo>
                <a:lnTo>
                  <a:pt x="449160" y="118351"/>
                </a:lnTo>
                <a:lnTo>
                  <a:pt x="449160" y="99288"/>
                </a:lnTo>
                <a:lnTo>
                  <a:pt x="449160" y="15468"/>
                </a:lnTo>
                <a:close/>
              </a:path>
              <a:path w="6278880" h="255270">
                <a:moveTo>
                  <a:pt x="518617" y="15468"/>
                </a:moveTo>
                <a:lnTo>
                  <a:pt x="492544" y="15468"/>
                </a:lnTo>
                <a:lnTo>
                  <a:pt x="492544" y="203746"/>
                </a:lnTo>
                <a:lnTo>
                  <a:pt x="518617" y="203746"/>
                </a:lnTo>
                <a:lnTo>
                  <a:pt x="518617" y="15468"/>
                </a:lnTo>
                <a:close/>
              </a:path>
              <a:path w="6278880" h="255270">
                <a:moveTo>
                  <a:pt x="693585" y="177380"/>
                </a:moveTo>
                <a:lnTo>
                  <a:pt x="683272" y="166204"/>
                </a:lnTo>
                <a:lnTo>
                  <a:pt x="682129" y="165061"/>
                </a:lnTo>
                <a:lnTo>
                  <a:pt x="680885" y="164490"/>
                </a:lnTo>
                <a:lnTo>
                  <a:pt x="678116" y="164490"/>
                </a:lnTo>
                <a:lnTo>
                  <a:pt x="676630" y="165150"/>
                </a:lnTo>
                <a:lnTo>
                  <a:pt x="675106" y="166497"/>
                </a:lnTo>
                <a:lnTo>
                  <a:pt x="672338" y="169456"/>
                </a:lnTo>
                <a:lnTo>
                  <a:pt x="669544" y="172008"/>
                </a:lnTo>
                <a:lnTo>
                  <a:pt x="639191" y="183540"/>
                </a:lnTo>
                <a:lnTo>
                  <a:pt x="626668" y="183540"/>
                </a:lnTo>
                <a:lnTo>
                  <a:pt x="591629" y="159054"/>
                </a:lnTo>
                <a:lnTo>
                  <a:pt x="579374" y="118122"/>
                </a:lnTo>
                <a:lnTo>
                  <a:pt x="579107" y="109613"/>
                </a:lnTo>
                <a:lnTo>
                  <a:pt x="579361" y="101168"/>
                </a:lnTo>
                <a:lnTo>
                  <a:pt x="591172" y="60401"/>
                </a:lnTo>
                <a:lnTo>
                  <a:pt x="626630" y="35814"/>
                </a:lnTo>
                <a:lnTo>
                  <a:pt x="641819" y="35814"/>
                </a:lnTo>
                <a:lnTo>
                  <a:pt x="673696" y="51435"/>
                </a:lnTo>
                <a:lnTo>
                  <a:pt x="675487" y="52298"/>
                </a:lnTo>
                <a:lnTo>
                  <a:pt x="678446" y="52298"/>
                </a:lnTo>
                <a:lnTo>
                  <a:pt x="679551" y="52006"/>
                </a:lnTo>
                <a:lnTo>
                  <a:pt x="681266" y="50863"/>
                </a:lnTo>
                <a:lnTo>
                  <a:pt x="681977" y="50152"/>
                </a:lnTo>
                <a:lnTo>
                  <a:pt x="682548" y="49288"/>
                </a:lnTo>
                <a:lnTo>
                  <a:pt x="691146" y="37249"/>
                </a:lnTo>
                <a:lnTo>
                  <a:pt x="652094" y="14935"/>
                </a:lnTo>
                <a:lnTo>
                  <a:pt x="634987" y="13322"/>
                </a:lnTo>
                <a:lnTo>
                  <a:pt x="626008" y="13766"/>
                </a:lnTo>
                <a:lnTo>
                  <a:pt x="587349" y="28803"/>
                </a:lnTo>
                <a:lnTo>
                  <a:pt x="561784" y="62026"/>
                </a:lnTo>
                <a:lnTo>
                  <a:pt x="552831" y="99161"/>
                </a:lnTo>
                <a:lnTo>
                  <a:pt x="552450" y="109613"/>
                </a:lnTo>
                <a:lnTo>
                  <a:pt x="552805" y="120053"/>
                </a:lnTo>
                <a:lnTo>
                  <a:pt x="564972" y="165061"/>
                </a:lnTo>
                <a:lnTo>
                  <a:pt x="592518" y="194868"/>
                </a:lnTo>
                <a:lnTo>
                  <a:pt x="632841" y="205752"/>
                </a:lnTo>
                <a:lnTo>
                  <a:pt x="642861" y="205282"/>
                </a:lnTo>
                <a:lnTo>
                  <a:pt x="682231" y="189344"/>
                </a:lnTo>
                <a:lnTo>
                  <a:pt x="693585" y="177380"/>
                </a:lnTo>
                <a:close/>
              </a:path>
              <a:path w="6278880" h="255270">
                <a:moveTo>
                  <a:pt x="822591" y="138696"/>
                </a:moveTo>
                <a:lnTo>
                  <a:pt x="800862" y="106527"/>
                </a:lnTo>
                <a:lnTo>
                  <a:pt x="759790" y="90170"/>
                </a:lnTo>
                <a:lnTo>
                  <a:pt x="755281" y="88049"/>
                </a:lnTo>
                <a:lnTo>
                  <a:pt x="747356" y="83172"/>
                </a:lnTo>
                <a:lnTo>
                  <a:pt x="744143" y="80238"/>
                </a:lnTo>
                <a:lnTo>
                  <a:pt x="739279" y="73355"/>
                </a:lnTo>
                <a:lnTo>
                  <a:pt x="738060" y="69011"/>
                </a:lnTo>
                <a:lnTo>
                  <a:pt x="738060" y="59753"/>
                </a:lnTo>
                <a:lnTo>
                  <a:pt x="764476" y="34963"/>
                </a:lnTo>
                <a:lnTo>
                  <a:pt x="775271" y="34963"/>
                </a:lnTo>
                <a:lnTo>
                  <a:pt x="803275" y="48399"/>
                </a:lnTo>
                <a:lnTo>
                  <a:pt x="804976" y="49149"/>
                </a:lnTo>
                <a:lnTo>
                  <a:pt x="808888" y="49149"/>
                </a:lnTo>
                <a:lnTo>
                  <a:pt x="810844" y="47802"/>
                </a:lnTo>
                <a:lnTo>
                  <a:pt x="817664" y="34963"/>
                </a:lnTo>
                <a:lnTo>
                  <a:pt x="818730" y="32956"/>
                </a:lnTo>
                <a:lnTo>
                  <a:pt x="783856" y="14579"/>
                </a:lnTo>
                <a:lnTo>
                  <a:pt x="769442" y="13322"/>
                </a:lnTo>
                <a:lnTo>
                  <a:pt x="760463" y="13322"/>
                </a:lnTo>
                <a:lnTo>
                  <a:pt x="723379" y="34124"/>
                </a:lnTo>
                <a:lnTo>
                  <a:pt x="713562" y="58597"/>
                </a:lnTo>
                <a:lnTo>
                  <a:pt x="713562" y="73596"/>
                </a:lnTo>
                <a:lnTo>
                  <a:pt x="735291" y="107340"/>
                </a:lnTo>
                <a:lnTo>
                  <a:pt x="776363" y="122809"/>
                </a:lnTo>
                <a:lnTo>
                  <a:pt x="780872" y="124866"/>
                </a:lnTo>
                <a:lnTo>
                  <a:pt x="788809" y="129743"/>
                </a:lnTo>
                <a:lnTo>
                  <a:pt x="792010" y="132778"/>
                </a:lnTo>
                <a:lnTo>
                  <a:pt x="796874" y="140030"/>
                </a:lnTo>
                <a:lnTo>
                  <a:pt x="798093" y="144665"/>
                </a:lnTo>
                <a:lnTo>
                  <a:pt x="798093" y="155359"/>
                </a:lnTo>
                <a:lnTo>
                  <a:pt x="768680" y="184111"/>
                </a:lnTo>
                <a:lnTo>
                  <a:pt x="756539" y="184111"/>
                </a:lnTo>
                <a:lnTo>
                  <a:pt x="723417" y="166319"/>
                </a:lnTo>
                <a:lnTo>
                  <a:pt x="721398" y="165341"/>
                </a:lnTo>
                <a:lnTo>
                  <a:pt x="718235" y="165341"/>
                </a:lnTo>
                <a:lnTo>
                  <a:pt x="717067" y="165658"/>
                </a:lnTo>
                <a:lnTo>
                  <a:pt x="715060" y="166903"/>
                </a:lnTo>
                <a:lnTo>
                  <a:pt x="714222" y="167728"/>
                </a:lnTo>
                <a:lnTo>
                  <a:pt x="713562" y="168783"/>
                </a:lnTo>
                <a:lnTo>
                  <a:pt x="705967" y="181102"/>
                </a:lnTo>
                <a:lnTo>
                  <a:pt x="711327" y="186474"/>
                </a:lnTo>
                <a:lnTo>
                  <a:pt x="745921" y="204089"/>
                </a:lnTo>
                <a:lnTo>
                  <a:pt x="762558" y="205752"/>
                </a:lnTo>
                <a:lnTo>
                  <a:pt x="769531" y="205460"/>
                </a:lnTo>
                <a:lnTo>
                  <a:pt x="811149" y="184111"/>
                </a:lnTo>
                <a:lnTo>
                  <a:pt x="812012" y="183210"/>
                </a:lnTo>
                <a:lnTo>
                  <a:pt x="815911" y="176923"/>
                </a:lnTo>
                <a:lnTo>
                  <a:pt x="821258" y="162509"/>
                </a:lnTo>
                <a:lnTo>
                  <a:pt x="822490" y="155359"/>
                </a:lnTo>
                <a:lnTo>
                  <a:pt x="822591" y="138696"/>
                </a:lnTo>
                <a:close/>
              </a:path>
              <a:path w="6278880" h="255270">
                <a:moveTo>
                  <a:pt x="833983" y="235826"/>
                </a:moveTo>
                <a:lnTo>
                  <a:pt x="0" y="235826"/>
                </a:lnTo>
                <a:lnTo>
                  <a:pt x="0" y="255130"/>
                </a:lnTo>
                <a:lnTo>
                  <a:pt x="833983" y="255130"/>
                </a:lnTo>
                <a:lnTo>
                  <a:pt x="833983" y="235826"/>
                </a:lnTo>
                <a:close/>
              </a:path>
              <a:path w="6278880" h="255270">
                <a:moveTo>
                  <a:pt x="912304" y="110185"/>
                </a:moveTo>
                <a:lnTo>
                  <a:pt x="843813" y="110185"/>
                </a:lnTo>
                <a:lnTo>
                  <a:pt x="843813" y="131533"/>
                </a:lnTo>
                <a:lnTo>
                  <a:pt x="912304" y="131533"/>
                </a:lnTo>
                <a:lnTo>
                  <a:pt x="912304" y="110185"/>
                </a:lnTo>
                <a:close/>
              </a:path>
              <a:path w="6278880" h="255270">
                <a:moveTo>
                  <a:pt x="1039177" y="15468"/>
                </a:moveTo>
                <a:lnTo>
                  <a:pt x="1013104" y="15468"/>
                </a:lnTo>
                <a:lnTo>
                  <a:pt x="1013104" y="203746"/>
                </a:lnTo>
                <a:lnTo>
                  <a:pt x="1039177" y="203746"/>
                </a:lnTo>
                <a:lnTo>
                  <a:pt x="1039177" y="15468"/>
                </a:lnTo>
                <a:close/>
              </a:path>
              <a:path w="6278880" h="255270">
                <a:moveTo>
                  <a:pt x="1155661" y="193281"/>
                </a:moveTo>
                <a:lnTo>
                  <a:pt x="1150785" y="185407"/>
                </a:lnTo>
                <a:lnTo>
                  <a:pt x="1148219" y="181254"/>
                </a:lnTo>
                <a:lnTo>
                  <a:pt x="1147737" y="180390"/>
                </a:lnTo>
                <a:lnTo>
                  <a:pt x="1147241" y="179768"/>
                </a:lnTo>
                <a:lnTo>
                  <a:pt x="1146187" y="179006"/>
                </a:lnTo>
                <a:lnTo>
                  <a:pt x="1145489" y="178816"/>
                </a:lnTo>
                <a:lnTo>
                  <a:pt x="1143876" y="178816"/>
                </a:lnTo>
                <a:lnTo>
                  <a:pt x="1143038" y="179146"/>
                </a:lnTo>
                <a:lnTo>
                  <a:pt x="1141222" y="180479"/>
                </a:lnTo>
                <a:lnTo>
                  <a:pt x="1137666" y="182968"/>
                </a:lnTo>
                <a:lnTo>
                  <a:pt x="1136154" y="183730"/>
                </a:lnTo>
                <a:lnTo>
                  <a:pt x="1132624" y="185077"/>
                </a:lnTo>
                <a:lnTo>
                  <a:pt x="1130503" y="185407"/>
                </a:lnTo>
                <a:lnTo>
                  <a:pt x="1123810" y="185407"/>
                </a:lnTo>
                <a:lnTo>
                  <a:pt x="1120394" y="183972"/>
                </a:lnTo>
                <a:lnTo>
                  <a:pt x="1115148" y="178244"/>
                </a:lnTo>
                <a:lnTo>
                  <a:pt x="1113828" y="173939"/>
                </a:lnTo>
                <a:lnTo>
                  <a:pt x="1113828" y="84531"/>
                </a:lnTo>
                <a:lnTo>
                  <a:pt x="1152372" y="84531"/>
                </a:lnTo>
                <a:lnTo>
                  <a:pt x="1152372" y="66192"/>
                </a:lnTo>
                <a:lnTo>
                  <a:pt x="1113828" y="66192"/>
                </a:lnTo>
                <a:lnTo>
                  <a:pt x="1113828" y="18199"/>
                </a:lnTo>
                <a:lnTo>
                  <a:pt x="1099400" y="18199"/>
                </a:lnTo>
                <a:lnTo>
                  <a:pt x="1098143" y="18630"/>
                </a:lnTo>
                <a:lnTo>
                  <a:pt x="1096137" y="20345"/>
                </a:lnTo>
                <a:lnTo>
                  <a:pt x="1095540" y="21488"/>
                </a:lnTo>
                <a:lnTo>
                  <a:pt x="1089469" y="66052"/>
                </a:lnTo>
                <a:lnTo>
                  <a:pt x="1067409" y="68922"/>
                </a:lnTo>
                <a:lnTo>
                  <a:pt x="1067409" y="80759"/>
                </a:lnTo>
                <a:lnTo>
                  <a:pt x="1067904" y="82143"/>
                </a:lnTo>
                <a:lnTo>
                  <a:pt x="1069911" y="84061"/>
                </a:lnTo>
                <a:lnTo>
                  <a:pt x="1071130" y="84531"/>
                </a:lnTo>
                <a:lnTo>
                  <a:pt x="1088618" y="84531"/>
                </a:lnTo>
                <a:lnTo>
                  <a:pt x="1088618" y="169926"/>
                </a:lnTo>
                <a:lnTo>
                  <a:pt x="1107960" y="203568"/>
                </a:lnTo>
                <a:lnTo>
                  <a:pt x="1122286" y="205892"/>
                </a:lnTo>
                <a:lnTo>
                  <a:pt x="1128585" y="205892"/>
                </a:lnTo>
                <a:lnTo>
                  <a:pt x="1134656" y="204800"/>
                </a:lnTo>
                <a:lnTo>
                  <a:pt x="1146302" y="200406"/>
                </a:lnTo>
                <a:lnTo>
                  <a:pt x="1151369" y="197294"/>
                </a:lnTo>
                <a:lnTo>
                  <a:pt x="1155661" y="193281"/>
                </a:lnTo>
                <a:close/>
              </a:path>
              <a:path w="6278880" h="255270">
                <a:moveTo>
                  <a:pt x="1274025" y="63614"/>
                </a:moveTo>
                <a:lnTo>
                  <a:pt x="1248803" y="63614"/>
                </a:lnTo>
                <a:lnTo>
                  <a:pt x="1248803" y="203746"/>
                </a:lnTo>
                <a:lnTo>
                  <a:pt x="1274025" y="203746"/>
                </a:lnTo>
                <a:lnTo>
                  <a:pt x="1274025" y="63614"/>
                </a:lnTo>
                <a:close/>
              </a:path>
              <a:path w="6278880" h="255270">
                <a:moveTo>
                  <a:pt x="1278890" y="17284"/>
                </a:moveTo>
                <a:lnTo>
                  <a:pt x="1263370" y="1866"/>
                </a:lnTo>
                <a:lnTo>
                  <a:pt x="1258595" y="1866"/>
                </a:lnTo>
                <a:lnTo>
                  <a:pt x="1243507" y="17284"/>
                </a:lnTo>
                <a:lnTo>
                  <a:pt x="1243507" y="22161"/>
                </a:lnTo>
                <a:lnTo>
                  <a:pt x="1258595" y="37401"/>
                </a:lnTo>
                <a:lnTo>
                  <a:pt x="1263370" y="37401"/>
                </a:lnTo>
                <a:lnTo>
                  <a:pt x="1278890" y="22161"/>
                </a:lnTo>
                <a:lnTo>
                  <a:pt x="1278890" y="17284"/>
                </a:lnTo>
                <a:close/>
              </a:path>
              <a:path w="6278880" h="255270">
                <a:moveTo>
                  <a:pt x="1398651" y="155130"/>
                </a:moveTo>
                <a:lnTo>
                  <a:pt x="1369174" y="125653"/>
                </a:lnTo>
                <a:lnTo>
                  <a:pt x="1348524" y="118618"/>
                </a:lnTo>
                <a:lnTo>
                  <a:pt x="1344917" y="117055"/>
                </a:lnTo>
                <a:lnTo>
                  <a:pt x="1338618" y="113626"/>
                </a:lnTo>
                <a:lnTo>
                  <a:pt x="1336078" y="111569"/>
                </a:lnTo>
                <a:lnTo>
                  <a:pt x="1332255" y="106794"/>
                </a:lnTo>
                <a:lnTo>
                  <a:pt x="1331302" y="103784"/>
                </a:lnTo>
                <a:lnTo>
                  <a:pt x="1331302" y="97383"/>
                </a:lnTo>
                <a:lnTo>
                  <a:pt x="1351788" y="80098"/>
                </a:lnTo>
                <a:lnTo>
                  <a:pt x="1359916" y="80098"/>
                </a:lnTo>
                <a:lnTo>
                  <a:pt x="1382915" y="89458"/>
                </a:lnTo>
                <a:lnTo>
                  <a:pt x="1384465" y="89979"/>
                </a:lnTo>
                <a:lnTo>
                  <a:pt x="1388186" y="89979"/>
                </a:lnTo>
                <a:lnTo>
                  <a:pt x="1389913" y="88925"/>
                </a:lnTo>
                <a:lnTo>
                  <a:pt x="1391056" y="86829"/>
                </a:lnTo>
                <a:lnTo>
                  <a:pt x="1395222" y="80098"/>
                </a:lnTo>
                <a:lnTo>
                  <a:pt x="1363637" y="61468"/>
                </a:lnTo>
                <a:lnTo>
                  <a:pt x="1347304" y="61468"/>
                </a:lnTo>
                <a:lnTo>
                  <a:pt x="1312633" y="81699"/>
                </a:lnTo>
                <a:lnTo>
                  <a:pt x="1307376" y="96710"/>
                </a:lnTo>
                <a:lnTo>
                  <a:pt x="1307376" y="108178"/>
                </a:lnTo>
                <a:lnTo>
                  <a:pt x="1332852" y="137185"/>
                </a:lnTo>
                <a:lnTo>
                  <a:pt x="1357782" y="145910"/>
                </a:lnTo>
                <a:lnTo>
                  <a:pt x="1361389" y="147459"/>
                </a:lnTo>
                <a:lnTo>
                  <a:pt x="1367701" y="150990"/>
                </a:lnTo>
                <a:lnTo>
                  <a:pt x="1370253" y="153136"/>
                </a:lnTo>
                <a:lnTo>
                  <a:pt x="1374165" y="158203"/>
                </a:lnTo>
                <a:lnTo>
                  <a:pt x="1375143" y="161378"/>
                </a:lnTo>
                <a:lnTo>
                  <a:pt x="1375143" y="168262"/>
                </a:lnTo>
                <a:lnTo>
                  <a:pt x="1353896" y="187985"/>
                </a:lnTo>
                <a:lnTo>
                  <a:pt x="1344345" y="187985"/>
                </a:lnTo>
                <a:lnTo>
                  <a:pt x="1319847" y="176161"/>
                </a:lnTo>
                <a:lnTo>
                  <a:pt x="1318120" y="175514"/>
                </a:lnTo>
                <a:lnTo>
                  <a:pt x="1303794" y="188849"/>
                </a:lnTo>
                <a:lnTo>
                  <a:pt x="1309052" y="193903"/>
                </a:lnTo>
                <a:lnTo>
                  <a:pt x="1348359" y="205892"/>
                </a:lnTo>
                <a:lnTo>
                  <a:pt x="1356474" y="205892"/>
                </a:lnTo>
                <a:lnTo>
                  <a:pt x="1390611" y="187985"/>
                </a:lnTo>
                <a:lnTo>
                  <a:pt x="1398651" y="167259"/>
                </a:lnTo>
                <a:lnTo>
                  <a:pt x="1398651" y="155130"/>
                </a:lnTo>
                <a:close/>
              </a:path>
              <a:path w="6278880" h="255270">
                <a:moveTo>
                  <a:pt x="1608353" y="0"/>
                </a:moveTo>
                <a:lnTo>
                  <a:pt x="1583131" y="0"/>
                </a:lnTo>
                <a:lnTo>
                  <a:pt x="1583131" y="77520"/>
                </a:lnTo>
                <a:lnTo>
                  <a:pt x="1583131" y="96862"/>
                </a:lnTo>
                <a:lnTo>
                  <a:pt x="1583131" y="164630"/>
                </a:lnTo>
                <a:lnTo>
                  <a:pt x="1578076" y="171221"/>
                </a:lnTo>
                <a:lnTo>
                  <a:pt x="1572602" y="176352"/>
                </a:lnTo>
                <a:lnTo>
                  <a:pt x="1560855" y="183705"/>
                </a:lnTo>
                <a:lnTo>
                  <a:pt x="1553959" y="185547"/>
                </a:lnTo>
                <a:lnTo>
                  <a:pt x="1540586" y="185547"/>
                </a:lnTo>
                <a:lnTo>
                  <a:pt x="1512138" y="150964"/>
                </a:lnTo>
                <a:lnTo>
                  <a:pt x="1511350" y="143179"/>
                </a:lnTo>
                <a:lnTo>
                  <a:pt x="1511350" y="134112"/>
                </a:lnTo>
                <a:lnTo>
                  <a:pt x="1521675" y="94424"/>
                </a:lnTo>
                <a:lnTo>
                  <a:pt x="1551038" y="80518"/>
                </a:lnTo>
                <a:lnTo>
                  <a:pt x="1557439" y="80518"/>
                </a:lnTo>
                <a:lnTo>
                  <a:pt x="1563268" y="81737"/>
                </a:lnTo>
                <a:lnTo>
                  <a:pt x="1573771" y="86614"/>
                </a:lnTo>
                <a:lnTo>
                  <a:pt x="1578648" y="90843"/>
                </a:lnTo>
                <a:lnTo>
                  <a:pt x="1583131" y="96862"/>
                </a:lnTo>
                <a:lnTo>
                  <a:pt x="1583131" y="77520"/>
                </a:lnTo>
                <a:lnTo>
                  <a:pt x="1578457" y="72263"/>
                </a:lnTo>
                <a:lnTo>
                  <a:pt x="1573110" y="68224"/>
                </a:lnTo>
                <a:lnTo>
                  <a:pt x="1561071" y="62585"/>
                </a:lnTo>
                <a:lnTo>
                  <a:pt x="1553819" y="61175"/>
                </a:lnTo>
                <a:lnTo>
                  <a:pt x="1545310" y="61175"/>
                </a:lnTo>
                <a:lnTo>
                  <a:pt x="1506486" y="75603"/>
                </a:lnTo>
                <a:lnTo>
                  <a:pt x="1487716" y="112064"/>
                </a:lnTo>
                <a:lnTo>
                  <a:pt x="1485417" y="134112"/>
                </a:lnTo>
                <a:lnTo>
                  <a:pt x="1485646" y="142595"/>
                </a:lnTo>
                <a:lnTo>
                  <a:pt x="1495158" y="181394"/>
                </a:lnTo>
                <a:lnTo>
                  <a:pt x="1529930" y="205752"/>
                </a:lnTo>
                <a:lnTo>
                  <a:pt x="1537855" y="205752"/>
                </a:lnTo>
                <a:lnTo>
                  <a:pt x="1574787" y="191528"/>
                </a:lnTo>
                <a:lnTo>
                  <a:pt x="1580934" y="185547"/>
                </a:lnTo>
                <a:lnTo>
                  <a:pt x="1584286" y="181825"/>
                </a:lnTo>
                <a:lnTo>
                  <a:pt x="1586865" y="198589"/>
                </a:lnTo>
                <a:lnTo>
                  <a:pt x="1587055" y="200406"/>
                </a:lnTo>
                <a:lnTo>
                  <a:pt x="1587728" y="201714"/>
                </a:lnTo>
                <a:lnTo>
                  <a:pt x="1590014" y="203339"/>
                </a:lnTo>
                <a:lnTo>
                  <a:pt x="1591500" y="203746"/>
                </a:lnTo>
                <a:lnTo>
                  <a:pt x="1608353" y="203746"/>
                </a:lnTo>
                <a:lnTo>
                  <a:pt x="1608353" y="181825"/>
                </a:lnTo>
                <a:lnTo>
                  <a:pt x="1608353" y="80518"/>
                </a:lnTo>
                <a:lnTo>
                  <a:pt x="1608353" y="77520"/>
                </a:lnTo>
                <a:lnTo>
                  <a:pt x="1608353" y="0"/>
                </a:lnTo>
                <a:close/>
              </a:path>
              <a:path w="6278880" h="255270">
                <a:moveTo>
                  <a:pt x="1763102" y="128003"/>
                </a:moveTo>
                <a:lnTo>
                  <a:pt x="1755698" y="89687"/>
                </a:lnTo>
                <a:lnTo>
                  <a:pt x="1740458" y="72047"/>
                </a:lnTo>
                <a:lnTo>
                  <a:pt x="1740458" y="112712"/>
                </a:lnTo>
                <a:lnTo>
                  <a:pt x="1740458" y="118351"/>
                </a:lnTo>
                <a:lnTo>
                  <a:pt x="1664093" y="118351"/>
                </a:lnTo>
                <a:lnTo>
                  <a:pt x="1665859" y="109867"/>
                </a:lnTo>
                <a:lnTo>
                  <a:pt x="1696440" y="80454"/>
                </a:lnTo>
                <a:lnTo>
                  <a:pt x="1704784" y="79806"/>
                </a:lnTo>
                <a:lnTo>
                  <a:pt x="1710321" y="79806"/>
                </a:lnTo>
                <a:lnTo>
                  <a:pt x="1739646" y="107530"/>
                </a:lnTo>
                <a:lnTo>
                  <a:pt x="1740458" y="112712"/>
                </a:lnTo>
                <a:lnTo>
                  <a:pt x="1740458" y="72047"/>
                </a:lnTo>
                <a:lnTo>
                  <a:pt x="1734870" y="68389"/>
                </a:lnTo>
                <a:lnTo>
                  <a:pt x="1720545" y="62852"/>
                </a:lnTo>
                <a:lnTo>
                  <a:pt x="1712760" y="61468"/>
                </a:lnTo>
                <a:lnTo>
                  <a:pt x="1704352" y="61468"/>
                </a:lnTo>
                <a:lnTo>
                  <a:pt x="1665452" y="73088"/>
                </a:lnTo>
                <a:lnTo>
                  <a:pt x="1641017" y="109867"/>
                </a:lnTo>
                <a:lnTo>
                  <a:pt x="1638554" y="128003"/>
                </a:lnTo>
                <a:lnTo>
                  <a:pt x="1638554" y="133819"/>
                </a:lnTo>
                <a:lnTo>
                  <a:pt x="1649463" y="175844"/>
                </a:lnTo>
                <a:lnTo>
                  <a:pt x="1678711" y="200875"/>
                </a:lnTo>
                <a:lnTo>
                  <a:pt x="1705648" y="205752"/>
                </a:lnTo>
                <a:lnTo>
                  <a:pt x="1710702" y="205752"/>
                </a:lnTo>
                <a:lnTo>
                  <a:pt x="1754098" y="191058"/>
                </a:lnTo>
                <a:lnTo>
                  <a:pt x="1759369" y="185978"/>
                </a:lnTo>
                <a:lnTo>
                  <a:pt x="1760943" y="184111"/>
                </a:lnTo>
                <a:lnTo>
                  <a:pt x="1753209" y="174180"/>
                </a:lnTo>
                <a:lnTo>
                  <a:pt x="1752549" y="173583"/>
                </a:lnTo>
                <a:lnTo>
                  <a:pt x="1751012" y="172720"/>
                </a:lnTo>
                <a:lnTo>
                  <a:pt x="1750110" y="172504"/>
                </a:lnTo>
                <a:lnTo>
                  <a:pt x="1747431" y="172504"/>
                </a:lnTo>
                <a:lnTo>
                  <a:pt x="1745526" y="173202"/>
                </a:lnTo>
                <a:lnTo>
                  <a:pt x="1741131" y="175971"/>
                </a:lnTo>
                <a:lnTo>
                  <a:pt x="1738426" y="177520"/>
                </a:lnTo>
                <a:lnTo>
                  <a:pt x="1732026" y="180962"/>
                </a:lnTo>
                <a:lnTo>
                  <a:pt x="1728190" y="182511"/>
                </a:lnTo>
                <a:lnTo>
                  <a:pt x="1719211" y="185280"/>
                </a:lnTo>
                <a:lnTo>
                  <a:pt x="1713903" y="185978"/>
                </a:lnTo>
                <a:lnTo>
                  <a:pt x="1701203" y="185978"/>
                </a:lnTo>
                <a:lnTo>
                  <a:pt x="1669161" y="163360"/>
                </a:lnTo>
                <a:lnTo>
                  <a:pt x="1663369" y="133819"/>
                </a:lnTo>
                <a:lnTo>
                  <a:pt x="1759369" y="133819"/>
                </a:lnTo>
                <a:lnTo>
                  <a:pt x="1760943" y="133184"/>
                </a:lnTo>
                <a:lnTo>
                  <a:pt x="1762671" y="130594"/>
                </a:lnTo>
                <a:lnTo>
                  <a:pt x="1763102" y="128003"/>
                </a:lnTo>
                <a:close/>
              </a:path>
              <a:path w="6278880" h="255270">
                <a:moveTo>
                  <a:pt x="1905927" y="66192"/>
                </a:moveTo>
                <a:lnTo>
                  <a:pt x="1822678" y="66192"/>
                </a:lnTo>
                <a:lnTo>
                  <a:pt x="1822678" y="37922"/>
                </a:lnTo>
                <a:lnTo>
                  <a:pt x="1824177" y="30784"/>
                </a:lnTo>
                <a:lnTo>
                  <a:pt x="1830197" y="22085"/>
                </a:lnTo>
                <a:lnTo>
                  <a:pt x="1834857" y="19913"/>
                </a:lnTo>
                <a:lnTo>
                  <a:pt x="1843455" y="19913"/>
                </a:lnTo>
                <a:lnTo>
                  <a:pt x="1845271" y="19723"/>
                </a:lnTo>
                <a:lnTo>
                  <a:pt x="1847938" y="18961"/>
                </a:lnTo>
                <a:lnTo>
                  <a:pt x="1848612" y="18059"/>
                </a:lnTo>
                <a:lnTo>
                  <a:pt x="1848612" y="2870"/>
                </a:lnTo>
                <a:lnTo>
                  <a:pt x="1846986" y="2298"/>
                </a:lnTo>
                <a:lnTo>
                  <a:pt x="1845284" y="1905"/>
                </a:lnTo>
                <a:lnTo>
                  <a:pt x="1841754" y="1524"/>
                </a:lnTo>
                <a:lnTo>
                  <a:pt x="1839772" y="1435"/>
                </a:lnTo>
                <a:lnTo>
                  <a:pt x="1837575" y="1435"/>
                </a:lnTo>
                <a:lnTo>
                  <a:pt x="1804098" y="19913"/>
                </a:lnTo>
                <a:lnTo>
                  <a:pt x="1798320" y="47993"/>
                </a:lnTo>
                <a:lnTo>
                  <a:pt x="1798320" y="66192"/>
                </a:lnTo>
                <a:lnTo>
                  <a:pt x="1776679" y="66192"/>
                </a:lnTo>
                <a:lnTo>
                  <a:pt x="1776679" y="78422"/>
                </a:lnTo>
                <a:lnTo>
                  <a:pt x="1777301" y="79908"/>
                </a:lnTo>
                <a:lnTo>
                  <a:pt x="1779790" y="82003"/>
                </a:lnTo>
                <a:lnTo>
                  <a:pt x="1781416" y="82626"/>
                </a:lnTo>
                <a:lnTo>
                  <a:pt x="1783422" y="82816"/>
                </a:lnTo>
                <a:lnTo>
                  <a:pt x="1798320" y="84683"/>
                </a:lnTo>
                <a:lnTo>
                  <a:pt x="1798320" y="203746"/>
                </a:lnTo>
                <a:lnTo>
                  <a:pt x="1823542" y="203746"/>
                </a:lnTo>
                <a:lnTo>
                  <a:pt x="1823542" y="84531"/>
                </a:lnTo>
                <a:lnTo>
                  <a:pt x="1880704" y="84531"/>
                </a:lnTo>
                <a:lnTo>
                  <a:pt x="1880704" y="203746"/>
                </a:lnTo>
                <a:lnTo>
                  <a:pt x="1905927" y="203746"/>
                </a:lnTo>
                <a:lnTo>
                  <a:pt x="1905927" y="84531"/>
                </a:lnTo>
                <a:lnTo>
                  <a:pt x="1905927" y="66192"/>
                </a:lnTo>
                <a:close/>
              </a:path>
              <a:path w="6278880" h="255270">
                <a:moveTo>
                  <a:pt x="1911083" y="16281"/>
                </a:moveTo>
                <a:lnTo>
                  <a:pt x="1895563" y="863"/>
                </a:lnTo>
                <a:lnTo>
                  <a:pt x="1890776" y="863"/>
                </a:lnTo>
                <a:lnTo>
                  <a:pt x="1875688" y="16281"/>
                </a:lnTo>
                <a:lnTo>
                  <a:pt x="1875688" y="21158"/>
                </a:lnTo>
                <a:lnTo>
                  <a:pt x="1890776" y="36398"/>
                </a:lnTo>
                <a:lnTo>
                  <a:pt x="1895563" y="36398"/>
                </a:lnTo>
                <a:lnTo>
                  <a:pt x="1911083" y="21158"/>
                </a:lnTo>
                <a:lnTo>
                  <a:pt x="1911083" y="16281"/>
                </a:lnTo>
                <a:close/>
              </a:path>
              <a:path w="6278880" h="255270">
                <a:moveTo>
                  <a:pt x="2064740" y="106553"/>
                </a:moveTo>
                <a:lnTo>
                  <a:pt x="2048929" y="71374"/>
                </a:lnTo>
                <a:lnTo>
                  <a:pt x="2025802" y="61468"/>
                </a:lnTo>
                <a:lnTo>
                  <a:pt x="2018169" y="61468"/>
                </a:lnTo>
                <a:lnTo>
                  <a:pt x="1981733" y="74625"/>
                </a:lnTo>
                <a:lnTo>
                  <a:pt x="1972170" y="83680"/>
                </a:lnTo>
                <a:lnTo>
                  <a:pt x="1970024" y="68770"/>
                </a:lnTo>
                <a:lnTo>
                  <a:pt x="1969833" y="66954"/>
                </a:lnTo>
                <a:lnTo>
                  <a:pt x="1969160" y="65646"/>
                </a:lnTo>
                <a:lnTo>
                  <a:pt x="1966874" y="64020"/>
                </a:lnTo>
                <a:lnTo>
                  <a:pt x="1965388" y="63614"/>
                </a:lnTo>
                <a:lnTo>
                  <a:pt x="1948535" y="63614"/>
                </a:lnTo>
                <a:lnTo>
                  <a:pt x="1948535" y="203746"/>
                </a:lnTo>
                <a:lnTo>
                  <a:pt x="1973745" y="203746"/>
                </a:lnTo>
                <a:lnTo>
                  <a:pt x="1973745" y="100584"/>
                </a:lnTo>
                <a:lnTo>
                  <a:pt x="1978901" y="94564"/>
                </a:lnTo>
                <a:lnTo>
                  <a:pt x="1984590" y="89865"/>
                </a:lnTo>
                <a:lnTo>
                  <a:pt x="1995919" y="83680"/>
                </a:lnTo>
                <a:lnTo>
                  <a:pt x="1997011" y="83083"/>
                </a:lnTo>
                <a:lnTo>
                  <a:pt x="2003691" y="81381"/>
                </a:lnTo>
                <a:lnTo>
                  <a:pt x="2020506" y="81381"/>
                </a:lnTo>
                <a:lnTo>
                  <a:pt x="2027694" y="84302"/>
                </a:lnTo>
                <a:lnTo>
                  <a:pt x="2037156" y="95948"/>
                </a:lnTo>
                <a:lnTo>
                  <a:pt x="2039518" y="104063"/>
                </a:lnTo>
                <a:lnTo>
                  <a:pt x="2039518" y="203746"/>
                </a:lnTo>
                <a:lnTo>
                  <a:pt x="2064740" y="203746"/>
                </a:lnTo>
                <a:lnTo>
                  <a:pt x="2064740" y="106553"/>
                </a:lnTo>
                <a:close/>
              </a:path>
              <a:path w="6278880" h="255270">
                <a:moveTo>
                  <a:pt x="2217928" y="128003"/>
                </a:moveTo>
                <a:lnTo>
                  <a:pt x="2210524" y="89687"/>
                </a:lnTo>
                <a:lnTo>
                  <a:pt x="2203132" y="79806"/>
                </a:lnTo>
                <a:lnTo>
                  <a:pt x="2195906" y="72453"/>
                </a:lnTo>
                <a:lnTo>
                  <a:pt x="2195296" y="72059"/>
                </a:lnTo>
                <a:lnTo>
                  <a:pt x="2195296" y="112712"/>
                </a:lnTo>
                <a:lnTo>
                  <a:pt x="2195296" y="118351"/>
                </a:lnTo>
                <a:lnTo>
                  <a:pt x="2118918" y="118351"/>
                </a:lnTo>
                <a:lnTo>
                  <a:pt x="2120684" y="109867"/>
                </a:lnTo>
                <a:lnTo>
                  <a:pt x="2151265" y="80454"/>
                </a:lnTo>
                <a:lnTo>
                  <a:pt x="2159609" y="79806"/>
                </a:lnTo>
                <a:lnTo>
                  <a:pt x="2165146" y="79806"/>
                </a:lnTo>
                <a:lnTo>
                  <a:pt x="2194483" y="107530"/>
                </a:lnTo>
                <a:lnTo>
                  <a:pt x="2195296" y="112712"/>
                </a:lnTo>
                <a:lnTo>
                  <a:pt x="2195296" y="72059"/>
                </a:lnTo>
                <a:lnTo>
                  <a:pt x="2189696" y="68389"/>
                </a:lnTo>
                <a:lnTo>
                  <a:pt x="2175370" y="62852"/>
                </a:lnTo>
                <a:lnTo>
                  <a:pt x="2167585" y="61468"/>
                </a:lnTo>
                <a:lnTo>
                  <a:pt x="2159177" y="61468"/>
                </a:lnTo>
                <a:lnTo>
                  <a:pt x="2120277" y="73088"/>
                </a:lnTo>
                <a:lnTo>
                  <a:pt x="2095842" y="109867"/>
                </a:lnTo>
                <a:lnTo>
                  <a:pt x="2093379" y="128003"/>
                </a:lnTo>
                <a:lnTo>
                  <a:pt x="2093379" y="133819"/>
                </a:lnTo>
                <a:lnTo>
                  <a:pt x="2104288" y="175844"/>
                </a:lnTo>
                <a:lnTo>
                  <a:pt x="2133536" y="200875"/>
                </a:lnTo>
                <a:lnTo>
                  <a:pt x="2160473" y="205752"/>
                </a:lnTo>
                <a:lnTo>
                  <a:pt x="2165540" y="205752"/>
                </a:lnTo>
                <a:lnTo>
                  <a:pt x="2208923" y="191058"/>
                </a:lnTo>
                <a:lnTo>
                  <a:pt x="2214207" y="185978"/>
                </a:lnTo>
                <a:lnTo>
                  <a:pt x="2215781" y="184111"/>
                </a:lnTo>
                <a:lnTo>
                  <a:pt x="2208047" y="174180"/>
                </a:lnTo>
                <a:lnTo>
                  <a:pt x="2207374" y="173583"/>
                </a:lnTo>
                <a:lnTo>
                  <a:pt x="2205850" y="172720"/>
                </a:lnTo>
                <a:lnTo>
                  <a:pt x="2204936" y="172504"/>
                </a:lnTo>
                <a:lnTo>
                  <a:pt x="2202269" y="172504"/>
                </a:lnTo>
                <a:lnTo>
                  <a:pt x="2200351" y="173202"/>
                </a:lnTo>
                <a:lnTo>
                  <a:pt x="2195957" y="175971"/>
                </a:lnTo>
                <a:lnTo>
                  <a:pt x="2193264" y="177520"/>
                </a:lnTo>
                <a:lnTo>
                  <a:pt x="2186863" y="180962"/>
                </a:lnTo>
                <a:lnTo>
                  <a:pt x="2183015" y="182511"/>
                </a:lnTo>
                <a:lnTo>
                  <a:pt x="2174036" y="185280"/>
                </a:lnTo>
                <a:lnTo>
                  <a:pt x="2168741" y="185978"/>
                </a:lnTo>
                <a:lnTo>
                  <a:pt x="2156028" y="185978"/>
                </a:lnTo>
                <a:lnTo>
                  <a:pt x="2123986" y="163360"/>
                </a:lnTo>
                <a:lnTo>
                  <a:pt x="2118207" y="133819"/>
                </a:lnTo>
                <a:lnTo>
                  <a:pt x="2214207" y="133819"/>
                </a:lnTo>
                <a:lnTo>
                  <a:pt x="2215781" y="133184"/>
                </a:lnTo>
                <a:lnTo>
                  <a:pt x="2217496" y="130594"/>
                </a:lnTo>
                <a:lnTo>
                  <a:pt x="2217928" y="128003"/>
                </a:lnTo>
                <a:close/>
              </a:path>
              <a:path w="6278880" h="255270">
                <a:moveTo>
                  <a:pt x="2361615" y="0"/>
                </a:moveTo>
                <a:lnTo>
                  <a:pt x="2336393" y="0"/>
                </a:lnTo>
                <a:lnTo>
                  <a:pt x="2336393" y="77520"/>
                </a:lnTo>
                <a:lnTo>
                  <a:pt x="2336393" y="96862"/>
                </a:lnTo>
                <a:lnTo>
                  <a:pt x="2336393" y="164630"/>
                </a:lnTo>
                <a:lnTo>
                  <a:pt x="2331326" y="171221"/>
                </a:lnTo>
                <a:lnTo>
                  <a:pt x="2325865" y="176352"/>
                </a:lnTo>
                <a:lnTo>
                  <a:pt x="2314117" y="183705"/>
                </a:lnTo>
                <a:lnTo>
                  <a:pt x="2307209" y="185547"/>
                </a:lnTo>
                <a:lnTo>
                  <a:pt x="2293836" y="185547"/>
                </a:lnTo>
                <a:lnTo>
                  <a:pt x="2265400" y="150964"/>
                </a:lnTo>
                <a:lnTo>
                  <a:pt x="2264613" y="143179"/>
                </a:lnTo>
                <a:lnTo>
                  <a:pt x="2264613" y="134112"/>
                </a:lnTo>
                <a:lnTo>
                  <a:pt x="2274925" y="94424"/>
                </a:lnTo>
                <a:lnTo>
                  <a:pt x="2304300" y="80518"/>
                </a:lnTo>
                <a:lnTo>
                  <a:pt x="2310701" y="80518"/>
                </a:lnTo>
                <a:lnTo>
                  <a:pt x="2316530" y="81737"/>
                </a:lnTo>
                <a:lnTo>
                  <a:pt x="2327033" y="86614"/>
                </a:lnTo>
                <a:lnTo>
                  <a:pt x="2331910" y="90843"/>
                </a:lnTo>
                <a:lnTo>
                  <a:pt x="2336393" y="96862"/>
                </a:lnTo>
                <a:lnTo>
                  <a:pt x="2336393" y="77520"/>
                </a:lnTo>
                <a:lnTo>
                  <a:pt x="2331720" y="72263"/>
                </a:lnTo>
                <a:lnTo>
                  <a:pt x="2326360" y="68224"/>
                </a:lnTo>
                <a:lnTo>
                  <a:pt x="2314333" y="62585"/>
                </a:lnTo>
                <a:lnTo>
                  <a:pt x="2307069" y="61175"/>
                </a:lnTo>
                <a:lnTo>
                  <a:pt x="2298573" y="61175"/>
                </a:lnTo>
                <a:lnTo>
                  <a:pt x="2259736" y="75603"/>
                </a:lnTo>
                <a:lnTo>
                  <a:pt x="2240978" y="112064"/>
                </a:lnTo>
                <a:lnTo>
                  <a:pt x="2238679" y="134112"/>
                </a:lnTo>
                <a:lnTo>
                  <a:pt x="2238908" y="142595"/>
                </a:lnTo>
                <a:lnTo>
                  <a:pt x="2248420" y="181394"/>
                </a:lnTo>
                <a:lnTo>
                  <a:pt x="2283193" y="205752"/>
                </a:lnTo>
                <a:lnTo>
                  <a:pt x="2291118" y="205752"/>
                </a:lnTo>
                <a:lnTo>
                  <a:pt x="2328049" y="191528"/>
                </a:lnTo>
                <a:lnTo>
                  <a:pt x="2337536" y="181825"/>
                </a:lnTo>
                <a:lnTo>
                  <a:pt x="2340114" y="198589"/>
                </a:lnTo>
                <a:lnTo>
                  <a:pt x="2340318" y="200406"/>
                </a:lnTo>
                <a:lnTo>
                  <a:pt x="2340978" y="201714"/>
                </a:lnTo>
                <a:lnTo>
                  <a:pt x="2343277" y="203339"/>
                </a:lnTo>
                <a:lnTo>
                  <a:pt x="2344750" y="203746"/>
                </a:lnTo>
                <a:lnTo>
                  <a:pt x="2361615" y="203746"/>
                </a:lnTo>
                <a:lnTo>
                  <a:pt x="2361615" y="181825"/>
                </a:lnTo>
                <a:lnTo>
                  <a:pt x="2361615" y="80518"/>
                </a:lnTo>
                <a:lnTo>
                  <a:pt x="2361615" y="77520"/>
                </a:lnTo>
                <a:lnTo>
                  <a:pt x="2361615" y="0"/>
                </a:lnTo>
                <a:close/>
              </a:path>
              <a:path w="6278880" h="255270">
                <a:moveTo>
                  <a:pt x="2570365" y="106260"/>
                </a:moveTo>
                <a:lnTo>
                  <a:pt x="2553652" y="71120"/>
                </a:lnTo>
                <a:lnTo>
                  <a:pt x="2529344" y="61175"/>
                </a:lnTo>
                <a:lnTo>
                  <a:pt x="2521508" y="61175"/>
                </a:lnTo>
                <a:lnTo>
                  <a:pt x="2478824" y="73634"/>
                </a:lnTo>
                <a:lnTo>
                  <a:pt x="2466771" y="83388"/>
                </a:lnTo>
                <a:lnTo>
                  <a:pt x="2472118" y="92748"/>
                </a:lnTo>
                <a:lnTo>
                  <a:pt x="2487472" y="92176"/>
                </a:lnTo>
                <a:lnTo>
                  <a:pt x="2490038" y="90500"/>
                </a:lnTo>
                <a:lnTo>
                  <a:pt x="2495956" y="86880"/>
                </a:lnTo>
                <a:lnTo>
                  <a:pt x="2499461" y="85204"/>
                </a:lnTo>
                <a:lnTo>
                  <a:pt x="2507589" y="82143"/>
                </a:lnTo>
                <a:lnTo>
                  <a:pt x="2512580" y="81381"/>
                </a:lnTo>
                <a:lnTo>
                  <a:pt x="2527376" y="81381"/>
                </a:lnTo>
                <a:lnTo>
                  <a:pt x="2545727" y="114198"/>
                </a:lnTo>
                <a:lnTo>
                  <a:pt x="2545727" y="124942"/>
                </a:lnTo>
                <a:lnTo>
                  <a:pt x="2545727" y="140703"/>
                </a:lnTo>
                <a:lnTo>
                  <a:pt x="2545727" y="169646"/>
                </a:lnTo>
                <a:lnTo>
                  <a:pt x="2542946" y="172504"/>
                </a:lnTo>
                <a:lnTo>
                  <a:pt x="2510955" y="188264"/>
                </a:lnTo>
                <a:lnTo>
                  <a:pt x="2503601" y="188264"/>
                </a:lnTo>
                <a:lnTo>
                  <a:pt x="2484107" y="171119"/>
                </a:lnTo>
                <a:lnTo>
                  <a:pt x="2484107" y="163677"/>
                </a:lnTo>
                <a:lnTo>
                  <a:pt x="2517203" y="143497"/>
                </a:lnTo>
                <a:lnTo>
                  <a:pt x="2545727" y="140703"/>
                </a:lnTo>
                <a:lnTo>
                  <a:pt x="2545727" y="124942"/>
                </a:lnTo>
                <a:lnTo>
                  <a:pt x="2505608" y="129311"/>
                </a:lnTo>
                <a:lnTo>
                  <a:pt x="2467419" y="147701"/>
                </a:lnTo>
                <a:lnTo>
                  <a:pt x="2459888" y="163245"/>
                </a:lnTo>
                <a:lnTo>
                  <a:pt x="2459901" y="175107"/>
                </a:lnTo>
                <a:lnTo>
                  <a:pt x="2488628" y="205155"/>
                </a:lnTo>
                <a:lnTo>
                  <a:pt x="2493708" y="205892"/>
                </a:lnTo>
                <a:lnTo>
                  <a:pt x="2504414" y="205892"/>
                </a:lnTo>
                <a:lnTo>
                  <a:pt x="2540393" y="191160"/>
                </a:lnTo>
                <a:lnTo>
                  <a:pt x="2547582" y="184835"/>
                </a:lnTo>
                <a:lnTo>
                  <a:pt x="2550731" y="197866"/>
                </a:lnTo>
                <a:lnTo>
                  <a:pt x="2551214" y="200253"/>
                </a:lnTo>
                <a:lnTo>
                  <a:pt x="2552115" y="201828"/>
                </a:lnTo>
                <a:lnTo>
                  <a:pt x="2554795" y="203365"/>
                </a:lnTo>
                <a:lnTo>
                  <a:pt x="2556700" y="203746"/>
                </a:lnTo>
                <a:lnTo>
                  <a:pt x="2570365" y="203746"/>
                </a:lnTo>
                <a:lnTo>
                  <a:pt x="2570365" y="184835"/>
                </a:lnTo>
                <a:lnTo>
                  <a:pt x="2570365" y="140703"/>
                </a:lnTo>
                <a:lnTo>
                  <a:pt x="2570365" y="106260"/>
                </a:lnTo>
                <a:close/>
              </a:path>
              <a:path w="6278880" h="255270">
                <a:moveTo>
                  <a:pt x="2693301" y="155130"/>
                </a:moveTo>
                <a:lnTo>
                  <a:pt x="2663825" y="125653"/>
                </a:lnTo>
                <a:lnTo>
                  <a:pt x="2643174" y="118618"/>
                </a:lnTo>
                <a:lnTo>
                  <a:pt x="2639568" y="117055"/>
                </a:lnTo>
                <a:lnTo>
                  <a:pt x="2633268" y="113626"/>
                </a:lnTo>
                <a:lnTo>
                  <a:pt x="2630728" y="111569"/>
                </a:lnTo>
                <a:lnTo>
                  <a:pt x="2626906" y="106794"/>
                </a:lnTo>
                <a:lnTo>
                  <a:pt x="2625953" y="103784"/>
                </a:lnTo>
                <a:lnTo>
                  <a:pt x="2625953" y="97383"/>
                </a:lnTo>
                <a:lnTo>
                  <a:pt x="2646438" y="80098"/>
                </a:lnTo>
                <a:lnTo>
                  <a:pt x="2654566" y="80098"/>
                </a:lnTo>
                <a:lnTo>
                  <a:pt x="2677566" y="89458"/>
                </a:lnTo>
                <a:lnTo>
                  <a:pt x="2679115" y="89979"/>
                </a:lnTo>
                <a:lnTo>
                  <a:pt x="2682837" y="89979"/>
                </a:lnTo>
                <a:lnTo>
                  <a:pt x="2684564" y="88925"/>
                </a:lnTo>
                <a:lnTo>
                  <a:pt x="2685707" y="86829"/>
                </a:lnTo>
                <a:lnTo>
                  <a:pt x="2689872" y="80098"/>
                </a:lnTo>
                <a:lnTo>
                  <a:pt x="2658287" y="61468"/>
                </a:lnTo>
                <a:lnTo>
                  <a:pt x="2641955" y="61468"/>
                </a:lnTo>
                <a:lnTo>
                  <a:pt x="2607284" y="81699"/>
                </a:lnTo>
                <a:lnTo>
                  <a:pt x="2602026" y="96710"/>
                </a:lnTo>
                <a:lnTo>
                  <a:pt x="2602026" y="108178"/>
                </a:lnTo>
                <a:lnTo>
                  <a:pt x="2627503" y="137185"/>
                </a:lnTo>
                <a:lnTo>
                  <a:pt x="2652433" y="145910"/>
                </a:lnTo>
                <a:lnTo>
                  <a:pt x="2656040" y="147459"/>
                </a:lnTo>
                <a:lnTo>
                  <a:pt x="2662351" y="150990"/>
                </a:lnTo>
                <a:lnTo>
                  <a:pt x="2664904" y="153136"/>
                </a:lnTo>
                <a:lnTo>
                  <a:pt x="2668816" y="158203"/>
                </a:lnTo>
                <a:lnTo>
                  <a:pt x="2669794" y="161378"/>
                </a:lnTo>
                <a:lnTo>
                  <a:pt x="2669794" y="168262"/>
                </a:lnTo>
                <a:lnTo>
                  <a:pt x="2648547" y="187985"/>
                </a:lnTo>
                <a:lnTo>
                  <a:pt x="2638996" y="187985"/>
                </a:lnTo>
                <a:lnTo>
                  <a:pt x="2614498" y="176161"/>
                </a:lnTo>
                <a:lnTo>
                  <a:pt x="2612771" y="175514"/>
                </a:lnTo>
                <a:lnTo>
                  <a:pt x="2598445" y="188849"/>
                </a:lnTo>
                <a:lnTo>
                  <a:pt x="2603703" y="193903"/>
                </a:lnTo>
                <a:lnTo>
                  <a:pt x="2643009" y="205892"/>
                </a:lnTo>
                <a:lnTo>
                  <a:pt x="2651125" y="205892"/>
                </a:lnTo>
                <a:lnTo>
                  <a:pt x="2685262" y="187985"/>
                </a:lnTo>
                <a:lnTo>
                  <a:pt x="2693301" y="167259"/>
                </a:lnTo>
                <a:lnTo>
                  <a:pt x="2693301" y="155130"/>
                </a:lnTo>
                <a:close/>
              </a:path>
              <a:path w="6278880" h="255270">
                <a:moveTo>
                  <a:pt x="2874353" y="155130"/>
                </a:moveTo>
                <a:lnTo>
                  <a:pt x="2844876" y="125653"/>
                </a:lnTo>
                <a:lnTo>
                  <a:pt x="2824226" y="118618"/>
                </a:lnTo>
                <a:lnTo>
                  <a:pt x="2820619" y="117055"/>
                </a:lnTo>
                <a:lnTo>
                  <a:pt x="2814320" y="113626"/>
                </a:lnTo>
                <a:lnTo>
                  <a:pt x="2811780" y="111569"/>
                </a:lnTo>
                <a:lnTo>
                  <a:pt x="2807957" y="106794"/>
                </a:lnTo>
                <a:lnTo>
                  <a:pt x="2807004" y="103784"/>
                </a:lnTo>
                <a:lnTo>
                  <a:pt x="2807004" y="97383"/>
                </a:lnTo>
                <a:lnTo>
                  <a:pt x="2827490" y="80098"/>
                </a:lnTo>
                <a:lnTo>
                  <a:pt x="2835618" y="80098"/>
                </a:lnTo>
                <a:lnTo>
                  <a:pt x="2858617" y="89458"/>
                </a:lnTo>
                <a:lnTo>
                  <a:pt x="2860167" y="89979"/>
                </a:lnTo>
                <a:lnTo>
                  <a:pt x="2863888" y="89979"/>
                </a:lnTo>
                <a:lnTo>
                  <a:pt x="2865615" y="88925"/>
                </a:lnTo>
                <a:lnTo>
                  <a:pt x="2866758" y="86829"/>
                </a:lnTo>
                <a:lnTo>
                  <a:pt x="2870924" y="80098"/>
                </a:lnTo>
                <a:lnTo>
                  <a:pt x="2839339" y="61468"/>
                </a:lnTo>
                <a:lnTo>
                  <a:pt x="2823006" y="61468"/>
                </a:lnTo>
                <a:lnTo>
                  <a:pt x="2788335" y="81699"/>
                </a:lnTo>
                <a:lnTo>
                  <a:pt x="2783078" y="96710"/>
                </a:lnTo>
                <a:lnTo>
                  <a:pt x="2783078" y="108178"/>
                </a:lnTo>
                <a:lnTo>
                  <a:pt x="2808554" y="137185"/>
                </a:lnTo>
                <a:lnTo>
                  <a:pt x="2833497" y="145910"/>
                </a:lnTo>
                <a:lnTo>
                  <a:pt x="2837091" y="147459"/>
                </a:lnTo>
                <a:lnTo>
                  <a:pt x="2843403" y="150990"/>
                </a:lnTo>
                <a:lnTo>
                  <a:pt x="2845955" y="153136"/>
                </a:lnTo>
                <a:lnTo>
                  <a:pt x="2849880" y="158203"/>
                </a:lnTo>
                <a:lnTo>
                  <a:pt x="2850845" y="161378"/>
                </a:lnTo>
                <a:lnTo>
                  <a:pt x="2850845" y="168262"/>
                </a:lnTo>
                <a:lnTo>
                  <a:pt x="2829598" y="187985"/>
                </a:lnTo>
                <a:lnTo>
                  <a:pt x="2820047" y="187985"/>
                </a:lnTo>
                <a:lnTo>
                  <a:pt x="2795549" y="176161"/>
                </a:lnTo>
                <a:lnTo>
                  <a:pt x="2793822" y="175514"/>
                </a:lnTo>
                <a:lnTo>
                  <a:pt x="2779496" y="188849"/>
                </a:lnTo>
                <a:lnTo>
                  <a:pt x="2784754" y="193903"/>
                </a:lnTo>
                <a:lnTo>
                  <a:pt x="2824061" y="205892"/>
                </a:lnTo>
                <a:lnTo>
                  <a:pt x="2832176" y="205892"/>
                </a:lnTo>
                <a:lnTo>
                  <a:pt x="2866313" y="187985"/>
                </a:lnTo>
                <a:lnTo>
                  <a:pt x="2874353" y="167259"/>
                </a:lnTo>
                <a:lnTo>
                  <a:pt x="2874353" y="155130"/>
                </a:lnTo>
                <a:close/>
              </a:path>
              <a:path w="6278880" h="255270">
                <a:moveTo>
                  <a:pt x="3027603" y="133540"/>
                </a:moveTo>
                <a:lnTo>
                  <a:pt x="3017316" y="91389"/>
                </a:lnTo>
                <a:lnTo>
                  <a:pt x="3001670" y="73888"/>
                </a:lnTo>
                <a:lnTo>
                  <a:pt x="3001670" y="125374"/>
                </a:lnTo>
                <a:lnTo>
                  <a:pt x="3001670" y="141986"/>
                </a:lnTo>
                <a:lnTo>
                  <a:pt x="2983966" y="180276"/>
                </a:lnTo>
                <a:lnTo>
                  <a:pt x="2967926" y="186118"/>
                </a:lnTo>
                <a:lnTo>
                  <a:pt x="2954248" y="186118"/>
                </a:lnTo>
                <a:lnTo>
                  <a:pt x="2921127" y="149390"/>
                </a:lnTo>
                <a:lnTo>
                  <a:pt x="2920301" y="141986"/>
                </a:lnTo>
                <a:lnTo>
                  <a:pt x="2920301" y="125374"/>
                </a:lnTo>
                <a:lnTo>
                  <a:pt x="2938043" y="87071"/>
                </a:lnTo>
                <a:lnTo>
                  <a:pt x="2954248" y="81102"/>
                </a:lnTo>
                <a:lnTo>
                  <a:pt x="2967926" y="81102"/>
                </a:lnTo>
                <a:lnTo>
                  <a:pt x="3000845" y="117970"/>
                </a:lnTo>
                <a:lnTo>
                  <a:pt x="3001670" y="125374"/>
                </a:lnTo>
                <a:lnTo>
                  <a:pt x="3001670" y="73888"/>
                </a:lnTo>
                <a:lnTo>
                  <a:pt x="2961144" y="61468"/>
                </a:lnTo>
                <a:lnTo>
                  <a:pt x="2953651" y="61785"/>
                </a:lnTo>
                <a:lnTo>
                  <a:pt x="2916910" y="76606"/>
                </a:lnTo>
                <a:lnTo>
                  <a:pt x="2896984" y="110591"/>
                </a:lnTo>
                <a:lnTo>
                  <a:pt x="2894368" y="133540"/>
                </a:lnTo>
                <a:lnTo>
                  <a:pt x="2894647" y="141643"/>
                </a:lnTo>
                <a:lnTo>
                  <a:pt x="2908262" y="181254"/>
                </a:lnTo>
                <a:lnTo>
                  <a:pt x="2939783" y="202895"/>
                </a:lnTo>
                <a:lnTo>
                  <a:pt x="2961144" y="205752"/>
                </a:lnTo>
                <a:lnTo>
                  <a:pt x="2968612" y="205435"/>
                </a:lnTo>
                <a:lnTo>
                  <a:pt x="3005175" y="190614"/>
                </a:lnTo>
                <a:lnTo>
                  <a:pt x="3025000" y="156616"/>
                </a:lnTo>
                <a:lnTo>
                  <a:pt x="3027311" y="141643"/>
                </a:lnTo>
                <a:lnTo>
                  <a:pt x="3027603" y="133540"/>
                </a:lnTo>
                <a:close/>
              </a:path>
              <a:path w="6278880" h="255270">
                <a:moveTo>
                  <a:pt x="3156889" y="184111"/>
                </a:moveTo>
                <a:lnTo>
                  <a:pt x="3149587" y="174942"/>
                </a:lnTo>
                <a:lnTo>
                  <a:pt x="3148444" y="173316"/>
                </a:lnTo>
                <a:lnTo>
                  <a:pt x="3146920" y="172504"/>
                </a:lnTo>
                <a:lnTo>
                  <a:pt x="3143275" y="172504"/>
                </a:lnTo>
                <a:lnTo>
                  <a:pt x="3141637" y="173228"/>
                </a:lnTo>
                <a:lnTo>
                  <a:pt x="3138500" y="176098"/>
                </a:lnTo>
                <a:lnTo>
                  <a:pt x="3136506" y="177673"/>
                </a:lnTo>
                <a:lnTo>
                  <a:pt x="3131718" y="181102"/>
                </a:lnTo>
                <a:lnTo>
                  <a:pt x="3128784" y="182676"/>
                </a:lnTo>
                <a:lnTo>
                  <a:pt x="3121710" y="185547"/>
                </a:lnTo>
                <a:lnTo>
                  <a:pt x="3117164" y="186270"/>
                </a:lnTo>
                <a:lnTo>
                  <a:pt x="3105899" y="186270"/>
                </a:lnTo>
                <a:lnTo>
                  <a:pt x="3075114" y="149415"/>
                </a:lnTo>
                <a:lnTo>
                  <a:pt x="3074238" y="141947"/>
                </a:lnTo>
                <a:lnTo>
                  <a:pt x="3074238" y="125412"/>
                </a:lnTo>
                <a:lnTo>
                  <a:pt x="3091256" y="87045"/>
                </a:lnTo>
                <a:lnTo>
                  <a:pt x="3106458" y="80949"/>
                </a:lnTo>
                <a:lnTo>
                  <a:pt x="3117545" y="80949"/>
                </a:lnTo>
                <a:lnTo>
                  <a:pt x="3140519" y="91414"/>
                </a:lnTo>
                <a:lnTo>
                  <a:pt x="3141992" y="91986"/>
                </a:lnTo>
                <a:lnTo>
                  <a:pt x="3144774" y="91986"/>
                </a:lnTo>
                <a:lnTo>
                  <a:pt x="3145802" y="91719"/>
                </a:lnTo>
                <a:lnTo>
                  <a:pt x="3147237" y="90678"/>
                </a:lnTo>
                <a:lnTo>
                  <a:pt x="3147974" y="89890"/>
                </a:lnTo>
                <a:lnTo>
                  <a:pt x="3154388" y="80949"/>
                </a:lnTo>
                <a:lnTo>
                  <a:pt x="3155315" y="79667"/>
                </a:lnTo>
                <a:lnTo>
                  <a:pt x="3118142" y="61772"/>
                </a:lnTo>
                <a:lnTo>
                  <a:pt x="3111208" y="61468"/>
                </a:lnTo>
                <a:lnTo>
                  <a:pt x="3103829" y="61798"/>
                </a:lnTo>
                <a:lnTo>
                  <a:pt x="3064700" y="81813"/>
                </a:lnTo>
                <a:lnTo>
                  <a:pt x="3049473" y="118516"/>
                </a:lnTo>
                <a:lnTo>
                  <a:pt x="3048444" y="133540"/>
                </a:lnTo>
                <a:lnTo>
                  <a:pt x="3048724" y="141897"/>
                </a:lnTo>
                <a:lnTo>
                  <a:pt x="3061665" y="181889"/>
                </a:lnTo>
                <a:lnTo>
                  <a:pt x="3098965" y="205752"/>
                </a:lnTo>
                <a:lnTo>
                  <a:pt x="3111970" y="205752"/>
                </a:lnTo>
                <a:lnTo>
                  <a:pt x="3150438" y="191058"/>
                </a:lnTo>
                <a:lnTo>
                  <a:pt x="3156889" y="184111"/>
                </a:lnTo>
                <a:close/>
              </a:path>
              <a:path w="6278880" h="255270">
                <a:moveTo>
                  <a:pt x="3209239" y="63614"/>
                </a:moveTo>
                <a:lnTo>
                  <a:pt x="3184042" y="63614"/>
                </a:lnTo>
                <a:lnTo>
                  <a:pt x="3184042" y="203746"/>
                </a:lnTo>
                <a:lnTo>
                  <a:pt x="3209239" y="203746"/>
                </a:lnTo>
                <a:lnTo>
                  <a:pt x="3209239" y="63614"/>
                </a:lnTo>
                <a:close/>
              </a:path>
              <a:path w="6278880" h="255270">
                <a:moveTo>
                  <a:pt x="3214116" y="17284"/>
                </a:moveTo>
                <a:lnTo>
                  <a:pt x="3213646" y="14973"/>
                </a:lnTo>
                <a:lnTo>
                  <a:pt x="3212681" y="12827"/>
                </a:lnTo>
                <a:lnTo>
                  <a:pt x="3211741" y="10680"/>
                </a:lnTo>
                <a:lnTo>
                  <a:pt x="3198596" y="1866"/>
                </a:lnTo>
                <a:lnTo>
                  <a:pt x="3193808" y="1866"/>
                </a:lnTo>
                <a:lnTo>
                  <a:pt x="3180169" y="12827"/>
                </a:lnTo>
                <a:lnTo>
                  <a:pt x="3179191" y="14973"/>
                </a:lnTo>
                <a:lnTo>
                  <a:pt x="3178721" y="17284"/>
                </a:lnTo>
                <a:lnTo>
                  <a:pt x="3178721" y="22161"/>
                </a:lnTo>
                <a:lnTo>
                  <a:pt x="3179191" y="24434"/>
                </a:lnTo>
                <a:lnTo>
                  <a:pt x="3180169" y="26581"/>
                </a:lnTo>
                <a:lnTo>
                  <a:pt x="3181108" y="28727"/>
                </a:lnTo>
                <a:lnTo>
                  <a:pt x="3193808" y="37401"/>
                </a:lnTo>
                <a:lnTo>
                  <a:pt x="3198596" y="37401"/>
                </a:lnTo>
                <a:lnTo>
                  <a:pt x="3212681" y="26581"/>
                </a:lnTo>
                <a:lnTo>
                  <a:pt x="3213646" y="24434"/>
                </a:lnTo>
                <a:lnTo>
                  <a:pt x="3214116" y="22161"/>
                </a:lnTo>
                <a:lnTo>
                  <a:pt x="3214116" y="17284"/>
                </a:lnTo>
                <a:close/>
              </a:path>
              <a:path w="6278880" h="255270">
                <a:moveTo>
                  <a:pt x="3351504" y="106260"/>
                </a:moveTo>
                <a:lnTo>
                  <a:pt x="3334778" y="71120"/>
                </a:lnTo>
                <a:lnTo>
                  <a:pt x="3310483" y="61175"/>
                </a:lnTo>
                <a:lnTo>
                  <a:pt x="3302647" y="61175"/>
                </a:lnTo>
                <a:lnTo>
                  <a:pt x="3259963" y="73634"/>
                </a:lnTo>
                <a:lnTo>
                  <a:pt x="3247923" y="83388"/>
                </a:lnTo>
                <a:lnTo>
                  <a:pt x="3253257" y="92748"/>
                </a:lnTo>
                <a:lnTo>
                  <a:pt x="3268611" y="92176"/>
                </a:lnTo>
                <a:lnTo>
                  <a:pt x="3271164" y="90500"/>
                </a:lnTo>
                <a:lnTo>
                  <a:pt x="3277082" y="86880"/>
                </a:lnTo>
                <a:lnTo>
                  <a:pt x="3280613" y="85204"/>
                </a:lnTo>
                <a:lnTo>
                  <a:pt x="3288703" y="82143"/>
                </a:lnTo>
                <a:lnTo>
                  <a:pt x="3293694" y="81381"/>
                </a:lnTo>
                <a:lnTo>
                  <a:pt x="3308515" y="81381"/>
                </a:lnTo>
                <a:lnTo>
                  <a:pt x="3326854" y="114198"/>
                </a:lnTo>
                <a:lnTo>
                  <a:pt x="3326854" y="124942"/>
                </a:lnTo>
                <a:lnTo>
                  <a:pt x="3326854" y="140703"/>
                </a:lnTo>
                <a:lnTo>
                  <a:pt x="3326854" y="169646"/>
                </a:lnTo>
                <a:lnTo>
                  <a:pt x="3324098" y="172504"/>
                </a:lnTo>
                <a:lnTo>
                  <a:pt x="3292081" y="188264"/>
                </a:lnTo>
                <a:lnTo>
                  <a:pt x="3284715" y="188264"/>
                </a:lnTo>
                <a:lnTo>
                  <a:pt x="3265233" y="171119"/>
                </a:lnTo>
                <a:lnTo>
                  <a:pt x="3265233" y="163677"/>
                </a:lnTo>
                <a:lnTo>
                  <a:pt x="3298329" y="143497"/>
                </a:lnTo>
                <a:lnTo>
                  <a:pt x="3326854" y="140703"/>
                </a:lnTo>
                <a:lnTo>
                  <a:pt x="3326854" y="124942"/>
                </a:lnTo>
                <a:lnTo>
                  <a:pt x="3286747" y="129311"/>
                </a:lnTo>
                <a:lnTo>
                  <a:pt x="3248533" y="147701"/>
                </a:lnTo>
                <a:lnTo>
                  <a:pt x="3241027" y="163245"/>
                </a:lnTo>
                <a:lnTo>
                  <a:pt x="3241027" y="175107"/>
                </a:lnTo>
                <a:lnTo>
                  <a:pt x="3269754" y="205155"/>
                </a:lnTo>
                <a:lnTo>
                  <a:pt x="3274834" y="205892"/>
                </a:lnTo>
                <a:lnTo>
                  <a:pt x="3285540" y="205892"/>
                </a:lnTo>
                <a:lnTo>
                  <a:pt x="3321520" y="191160"/>
                </a:lnTo>
                <a:lnTo>
                  <a:pt x="3328708" y="184835"/>
                </a:lnTo>
                <a:lnTo>
                  <a:pt x="3331870" y="197866"/>
                </a:lnTo>
                <a:lnTo>
                  <a:pt x="3332340" y="200253"/>
                </a:lnTo>
                <a:lnTo>
                  <a:pt x="3333254" y="201828"/>
                </a:lnTo>
                <a:lnTo>
                  <a:pt x="3335921" y="203365"/>
                </a:lnTo>
                <a:lnTo>
                  <a:pt x="3337826" y="203746"/>
                </a:lnTo>
                <a:lnTo>
                  <a:pt x="3351504" y="203746"/>
                </a:lnTo>
                <a:lnTo>
                  <a:pt x="3351504" y="184835"/>
                </a:lnTo>
                <a:lnTo>
                  <a:pt x="3351504" y="140703"/>
                </a:lnTo>
                <a:lnTo>
                  <a:pt x="3351504" y="106260"/>
                </a:lnTo>
                <a:close/>
              </a:path>
              <a:path w="6278880" h="255270">
                <a:moveTo>
                  <a:pt x="3416414" y="0"/>
                </a:moveTo>
                <a:lnTo>
                  <a:pt x="3391204" y="0"/>
                </a:lnTo>
                <a:lnTo>
                  <a:pt x="3391204" y="203746"/>
                </a:lnTo>
                <a:lnTo>
                  <a:pt x="3416414" y="203746"/>
                </a:lnTo>
                <a:lnTo>
                  <a:pt x="3416414" y="0"/>
                </a:lnTo>
                <a:close/>
              </a:path>
              <a:path w="6278880" h="255270">
                <a:moveTo>
                  <a:pt x="3482441" y="0"/>
                </a:moveTo>
                <a:lnTo>
                  <a:pt x="3457232" y="0"/>
                </a:lnTo>
                <a:lnTo>
                  <a:pt x="3457232" y="203746"/>
                </a:lnTo>
                <a:lnTo>
                  <a:pt x="3482441" y="203746"/>
                </a:lnTo>
                <a:lnTo>
                  <a:pt x="3482441" y="0"/>
                </a:lnTo>
                <a:close/>
              </a:path>
              <a:path w="6278880" h="255270">
                <a:moveTo>
                  <a:pt x="3634168" y="63614"/>
                </a:moveTo>
                <a:lnTo>
                  <a:pt x="3612489" y="63614"/>
                </a:lnTo>
                <a:lnTo>
                  <a:pt x="3611016" y="64122"/>
                </a:lnTo>
                <a:lnTo>
                  <a:pt x="3608324" y="66128"/>
                </a:lnTo>
                <a:lnTo>
                  <a:pt x="3607384" y="67348"/>
                </a:lnTo>
                <a:lnTo>
                  <a:pt x="3606800" y="68770"/>
                </a:lnTo>
                <a:lnTo>
                  <a:pt x="3575139" y="156171"/>
                </a:lnTo>
                <a:lnTo>
                  <a:pt x="3574377" y="158178"/>
                </a:lnTo>
                <a:lnTo>
                  <a:pt x="3573640" y="160210"/>
                </a:lnTo>
                <a:lnTo>
                  <a:pt x="3572929" y="162267"/>
                </a:lnTo>
                <a:lnTo>
                  <a:pt x="3572205" y="164312"/>
                </a:lnTo>
                <a:lnTo>
                  <a:pt x="3571557" y="166395"/>
                </a:lnTo>
                <a:lnTo>
                  <a:pt x="3570998" y="168503"/>
                </a:lnTo>
                <a:lnTo>
                  <a:pt x="3570503" y="166497"/>
                </a:lnTo>
                <a:lnTo>
                  <a:pt x="3534321" y="68770"/>
                </a:lnTo>
                <a:lnTo>
                  <a:pt x="3528911" y="63614"/>
                </a:lnTo>
                <a:lnTo>
                  <a:pt x="3504946" y="63614"/>
                </a:lnTo>
                <a:lnTo>
                  <a:pt x="3558527" y="195440"/>
                </a:lnTo>
                <a:lnTo>
                  <a:pt x="3534460" y="251028"/>
                </a:lnTo>
                <a:lnTo>
                  <a:pt x="3555708" y="251028"/>
                </a:lnTo>
                <a:lnTo>
                  <a:pt x="3557587" y="250507"/>
                </a:lnTo>
                <a:lnTo>
                  <a:pt x="3560165" y="248399"/>
                </a:lnTo>
                <a:lnTo>
                  <a:pt x="3561194" y="246926"/>
                </a:lnTo>
                <a:lnTo>
                  <a:pt x="3592423" y="168503"/>
                </a:lnTo>
                <a:lnTo>
                  <a:pt x="3634168" y="63614"/>
                </a:lnTo>
                <a:close/>
              </a:path>
              <a:path w="6278880" h="255270">
                <a:moveTo>
                  <a:pt x="3823944" y="106260"/>
                </a:moveTo>
                <a:lnTo>
                  <a:pt x="3807218" y="71120"/>
                </a:lnTo>
                <a:lnTo>
                  <a:pt x="3782923" y="61175"/>
                </a:lnTo>
                <a:lnTo>
                  <a:pt x="3775087" y="61175"/>
                </a:lnTo>
                <a:lnTo>
                  <a:pt x="3732390" y="73634"/>
                </a:lnTo>
                <a:lnTo>
                  <a:pt x="3720350" y="83388"/>
                </a:lnTo>
                <a:lnTo>
                  <a:pt x="3725697" y="92748"/>
                </a:lnTo>
                <a:lnTo>
                  <a:pt x="3741039" y="92176"/>
                </a:lnTo>
                <a:lnTo>
                  <a:pt x="3743591" y="90500"/>
                </a:lnTo>
                <a:lnTo>
                  <a:pt x="3749522" y="86880"/>
                </a:lnTo>
                <a:lnTo>
                  <a:pt x="3753040" y="85204"/>
                </a:lnTo>
                <a:lnTo>
                  <a:pt x="3761143" y="82143"/>
                </a:lnTo>
                <a:lnTo>
                  <a:pt x="3766134" y="81381"/>
                </a:lnTo>
                <a:lnTo>
                  <a:pt x="3780955" y="81381"/>
                </a:lnTo>
                <a:lnTo>
                  <a:pt x="3799294" y="114198"/>
                </a:lnTo>
                <a:lnTo>
                  <a:pt x="3799294" y="124942"/>
                </a:lnTo>
                <a:lnTo>
                  <a:pt x="3799294" y="140703"/>
                </a:lnTo>
                <a:lnTo>
                  <a:pt x="3799294" y="169646"/>
                </a:lnTo>
                <a:lnTo>
                  <a:pt x="3796538" y="172504"/>
                </a:lnTo>
                <a:lnTo>
                  <a:pt x="3764521" y="188264"/>
                </a:lnTo>
                <a:lnTo>
                  <a:pt x="3757155" y="188264"/>
                </a:lnTo>
                <a:lnTo>
                  <a:pt x="3737673" y="171119"/>
                </a:lnTo>
                <a:lnTo>
                  <a:pt x="3737673" y="163677"/>
                </a:lnTo>
                <a:lnTo>
                  <a:pt x="3770769" y="143497"/>
                </a:lnTo>
                <a:lnTo>
                  <a:pt x="3799294" y="140703"/>
                </a:lnTo>
                <a:lnTo>
                  <a:pt x="3799294" y="124942"/>
                </a:lnTo>
                <a:lnTo>
                  <a:pt x="3759174" y="129311"/>
                </a:lnTo>
                <a:lnTo>
                  <a:pt x="3720973" y="147701"/>
                </a:lnTo>
                <a:lnTo>
                  <a:pt x="3713454" y="163245"/>
                </a:lnTo>
                <a:lnTo>
                  <a:pt x="3713467" y="175107"/>
                </a:lnTo>
                <a:lnTo>
                  <a:pt x="3742182" y="205155"/>
                </a:lnTo>
                <a:lnTo>
                  <a:pt x="3747262" y="205892"/>
                </a:lnTo>
                <a:lnTo>
                  <a:pt x="3757980" y="205892"/>
                </a:lnTo>
                <a:lnTo>
                  <a:pt x="3793947" y="191160"/>
                </a:lnTo>
                <a:lnTo>
                  <a:pt x="3801135" y="184835"/>
                </a:lnTo>
                <a:lnTo>
                  <a:pt x="3804310" y="197866"/>
                </a:lnTo>
                <a:lnTo>
                  <a:pt x="3804780" y="200253"/>
                </a:lnTo>
                <a:lnTo>
                  <a:pt x="3805682" y="201828"/>
                </a:lnTo>
                <a:lnTo>
                  <a:pt x="3808361" y="203365"/>
                </a:lnTo>
                <a:lnTo>
                  <a:pt x="3810266" y="203746"/>
                </a:lnTo>
                <a:lnTo>
                  <a:pt x="3823944" y="203746"/>
                </a:lnTo>
                <a:lnTo>
                  <a:pt x="3823944" y="184835"/>
                </a:lnTo>
                <a:lnTo>
                  <a:pt x="3823944" y="140703"/>
                </a:lnTo>
                <a:lnTo>
                  <a:pt x="3823944" y="106260"/>
                </a:lnTo>
                <a:close/>
              </a:path>
              <a:path w="6278880" h="255270">
                <a:moveTo>
                  <a:pt x="3960914" y="184111"/>
                </a:moveTo>
                <a:lnTo>
                  <a:pt x="3953611" y="174942"/>
                </a:lnTo>
                <a:lnTo>
                  <a:pt x="3952468" y="173316"/>
                </a:lnTo>
                <a:lnTo>
                  <a:pt x="3950944" y="172504"/>
                </a:lnTo>
                <a:lnTo>
                  <a:pt x="3947299" y="172504"/>
                </a:lnTo>
                <a:lnTo>
                  <a:pt x="3945661" y="173228"/>
                </a:lnTo>
                <a:lnTo>
                  <a:pt x="3942524" y="176098"/>
                </a:lnTo>
                <a:lnTo>
                  <a:pt x="3940518" y="177673"/>
                </a:lnTo>
                <a:lnTo>
                  <a:pt x="3935742" y="181102"/>
                </a:lnTo>
                <a:lnTo>
                  <a:pt x="3932809" y="182676"/>
                </a:lnTo>
                <a:lnTo>
                  <a:pt x="3925735" y="185547"/>
                </a:lnTo>
                <a:lnTo>
                  <a:pt x="3921188" y="186270"/>
                </a:lnTo>
                <a:lnTo>
                  <a:pt x="3909923" y="186270"/>
                </a:lnTo>
                <a:lnTo>
                  <a:pt x="3879138" y="149415"/>
                </a:lnTo>
                <a:lnTo>
                  <a:pt x="3878249" y="141947"/>
                </a:lnTo>
                <a:lnTo>
                  <a:pt x="3878249" y="125412"/>
                </a:lnTo>
                <a:lnTo>
                  <a:pt x="3895280" y="87045"/>
                </a:lnTo>
                <a:lnTo>
                  <a:pt x="3910469" y="80949"/>
                </a:lnTo>
                <a:lnTo>
                  <a:pt x="3921569" y="80949"/>
                </a:lnTo>
                <a:lnTo>
                  <a:pt x="3944543" y="91414"/>
                </a:lnTo>
                <a:lnTo>
                  <a:pt x="3946017" y="91986"/>
                </a:lnTo>
                <a:lnTo>
                  <a:pt x="3959326" y="79667"/>
                </a:lnTo>
                <a:lnTo>
                  <a:pt x="3953814" y="73926"/>
                </a:lnTo>
                <a:lnTo>
                  <a:pt x="3915232" y="61468"/>
                </a:lnTo>
                <a:lnTo>
                  <a:pt x="3907853" y="61798"/>
                </a:lnTo>
                <a:lnTo>
                  <a:pt x="3868724" y="81813"/>
                </a:lnTo>
                <a:lnTo>
                  <a:pt x="3853497" y="118516"/>
                </a:lnTo>
                <a:lnTo>
                  <a:pt x="3852456" y="133540"/>
                </a:lnTo>
                <a:lnTo>
                  <a:pt x="3852748" y="141897"/>
                </a:lnTo>
                <a:lnTo>
                  <a:pt x="3865689" y="181889"/>
                </a:lnTo>
                <a:lnTo>
                  <a:pt x="3902989" y="205752"/>
                </a:lnTo>
                <a:lnTo>
                  <a:pt x="3915994" y="205752"/>
                </a:lnTo>
                <a:lnTo>
                  <a:pt x="3954462" y="191058"/>
                </a:lnTo>
                <a:lnTo>
                  <a:pt x="3960914" y="184111"/>
                </a:lnTo>
                <a:close/>
              </a:path>
              <a:path w="6278880" h="255270">
                <a:moveTo>
                  <a:pt x="4085336" y="184111"/>
                </a:moveTo>
                <a:lnTo>
                  <a:pt x="4078033" y="174942"/>
                </a:lnTo>
                <a:lnTo>
                  <a:pt x="4076890" y="173316"/>
                </a:lnTo>
                <a:lnTo>
                  <a:pt x="4075353" y="172504"/>
                </a:lnTo>
                <a:lnTo>
                  <a:pt x="4071721" y="172504"/>
                </a:lnTo>
                <a:lnTo>
                  <a:pt x="4070070" y="173228"/>
                </a:lnTo>
                <a:lnTo>
                  <a:pt x="4066933" y="176098"/>
                </a:lnTo>
                <a:lnTo>
                  <a:pt x="4064939" y="177673"/>
                </a:lnTo>
                <a:lnTo>
                  <a:pt x="4060164" y="181102"/>
                </a:lnTo>
                <a:lnTo>
                  <a:pt x="4057218" y="182676"/>
                </a:lnTo>
                <a:lnTo>
                  <a:pt x="4050157" y="185547"/>
                </a:lnTo>
                <a:lnTo>
                  <a:pt x="4045597" y="186270"/>
                </a:lnTo>
                <a:lnTo>
                  <a:pt x="4034332" y="186270"/>
                </a:lnTo>
                <a:lnTo>
                  <a:pt x="4003548" y="149415"/>
                </a:lnTo>
                <a:lnTo>
                  <a:pt x="4002671" y="141947"/>
                </a:lnTo>
                <a:lnTo>
                  <a:pt x="4002671" y="125412"/>
                </a:lnTo>
                <a:lnTo>
                  <a:pt x="4019689" y="87045"/>
                </a:lnTo>
                <a:lnTo>
                  <a:pt x="4034891" y="80949"/>
                </a:lnTo>
                <a:lnTo>
                  <a:pt x="4045991" y="80949"/>
                </a:lnTo>
                <a:lnTo>
                  <a:pt x="4068965" y="91414"/>
                </a:lnTo>
                <a:lnTo>
                  <a:pt x="4070426" y="91986"/>
                </a:lnTo>
                <a:lnTo>
                  <a:pt x="4073220" y="91986"/>
                </a:lnTo>
                <a:lnTo>
                  <a:pt x="4074249" y="91719"/>
                </a:lnTo>
                <a:lnTo>
                  <a:pt x="4075684" y="90678"/>
                </a:lnTo>
                <a:lnTo>
                  <a:pt x="4076420" y="89890"/>
                </a:lnTo>
                <a:lnTo>
                  <a:pt x="4082821" y="80949"/>
                </a:lnTo>
                <a:lnTo>
                  <a:pt x="4083748" y="79667"/>
                </a:lnTo>
                <a:lnTo>
                  <a:pt x="4046575" y="61772"/>
                </a:lnTo>
                <a:lnTo>
                  <a:pt x="4039641" y="61468"/>
                </a:lnTo>
                <a:lnTo>
                  <a:pt x="4032275" y="61798"/>
                </a:lnTo>
                <a:lnTo>
                  <a:pt x="3993134" y="81813"/>
                </a:lnTo>
                <a:lnTo>
                  <a:pt x="3977919" y="118516"/>
                </a:lnTo>
                <a:lnTo>
                  <a:pt x="3976878" y="133540"/>
                </a:lnTo>
                <a:lnTo>
                  <a:pt x="3977157" y="141897"/>
                </a:lnTo>
                <a:lnTo>
                  <a:pt x="3990098" y="181889"/>
                </a:lnTo>
                <a:lnTo>
                  <a:pt x="4027411" y="205752"/>
                </a:lnTo>
                <a:lnTo>
                  <a:pt x="4040416" y="205752"/>
                </a:lnTo>
                <a:lnTo>
                  <a:pt x="4078884" y="191058"/>
                </a:lnTo>
                <a:lnTo>
                  <a:pt x="4083570" y="186270"/>
                </a:lnTo>
                <a:lnTo>
                  <a:pt x="4085336" y="184111"/>
                </a:lnTo>
                <a:close/>
              </a:path>
              <a:path w="6278880" h="255270">
                <a:moveTo>
                  <a:pt x="4225925" y="128003"/>
                </a:moveTo>
                <a:lnTo>
                  <a:pt x="4218521" y="89687"/>
                </a:lnTo>
                <a:lnTo>
                  <a:pt x="4203293" y="72047"/>
                </a:lnTo>
                <a:lnTo>
                  <a:pt x="4203293" y="112712"/>
                </a:lnTo>
                <a:lnTo>
                  <a:pt x="4203293" y="118351"/>
                </a:lnTo>
                <a:lnTo>
                  <a:pt x="4126915" y="118351"/>
                </a:lnTo>
                <a:lnTo>
                  <a:pt x="4128693" y="109867"/>
                </a:lnTo>
                <a:lnTo>
                  <a:pt x="4159275" y="80454"/>
                </a:lnTo>
                <a:lnTo>
                  <a:pt x="4167619" y="79806"/>
                </a:lnTo>
                <a:lnTo>
                  <a:pt x="4173156" y="79806"/>
                </a:lnTo>
                <a:lnTo>
                  <a:pt x="4202480" y="107530"/>
                </a:lnTo>
                <a:lnTo>
                  <a:pt x="4203293" y="112712"/>
                </a:lnTo>
                <a:lnTo>
                  <a:pt x="4203293" y="72047"/>
                </a:lnTo>
                <a:lnTo>
                  <a:pt x="4197693" y="68389"/>
                </a:lnTo>
                <a:lnTo>
                  <a:pt x="4183367" y="62852"/>
                </a:lnTo>
                <a:lnTo>
                  <a:pt x="4175595" y="61468"/>
                </a:lnTo>
                <a:lnTo>
                  <a:pt x="4167174" y="61468"/>
                </a:lnTo>
                <a:lnTo>
                  <a:pt x="4128274" y="73088"/>
                </a:lnTo>
                <a:lnTo>
                  <a:pt x="4103840" y="109867"/>
                </a:lnTo>
                <a:lnTo>
                  <a:pt x="4101376" y="128003"/>
                </a:lnTo>
                <a:lnTo>
                  <a:pt x="4101376" y="133819"/>
                </a:lnTo>
                <a:lnTo>
                  <a:pt x="4112285" y="175844"/>
                </a:lnTo>
                <a:lnTo>
                  <a:pt x="4141533" y="200875"/>
                </a:lnTo>
                <a:lnTo>
                  <a:pt x="4168470" y="205752"/>
                </a:lnTo>
                <a:lnTo>
                  <a:pt x="4173537" y="205752"/>
                </a:lnTo>
                <a:lnTo>
                  <a:pt x="4216908" y="191058"/>
                </a:lnTo>
                <a:lnTo>
                  <a:pt x="4222204" y="185978"/>
                </a:lnTo>
                <a:lnTo>
                  <a:pt x="4223778" y="184111"/>
                </a:lnTo>
                <a:lnTo>
                  <a:pt x="4216031" y="174180"/>
                </a:lnTo>
                <a:lnTo>
                  <a:pt x="4215384" y="173583"/>
                </a:lnTo>
                <a:lnTo>
                  <a:pt x="4213834" y="172720"/>
                </a:lnTo>
                <a:lnTo>
                  <a:pt x="4212945" y="172504"/>
                </a:lnTo>
                <a:lnTo>
                  <a:pt x="4210253" y="172504"/>
                </a:lnTo>
                <a:lnTo>
                  <a:pt x="4208348" y="173202"/>
                </a:lnTo>
                <a:lnTo>
                  <a:pt x="4203966" y="175971"/>
                </a:lnTo>
                <a:lnTo>
                  <a:pt x="4201274" y="177520"/>
                </a:lnTo>
                <a:lnTo>
                  <a:pt x="4194848" y="180962"/>
                </a:lnTo>
                <a:lnTo>
                  <a:pt x="4191000" y="182511"/>
                </a:lnTo>
                <a:lnTo>
                  <a:pt x="4182021" y="185280"/>
                </a:lnTo>
                <a:lnTo>
                  <a:pt x="4176738" y="185978"/>
                </a:lnTo>
                <a:lnTo>
                  <a:pt x="4164038" y="185978"/>
                </a:lnTo>
                <a:lnTo>
                  <a:pt x="4131995" y="163360"/>
                </a:lnTo>
                <a:lnTo>
                  <a:pt x="4126217" y="133819"/>
                </a:lnTo>
                <a:lnTo>
                  <a:pt x="4222191" y="133819"/>
                </a:lnTo>
                <a:lnTo>
                  <a:pt x="4223778" y="133184"/>
                </a:lnTo>
                <a:lnTo>
                  <a:pt x="4225506" y="130594"/>
                </a:lnTo>
                <a:lnTo>
                  <a:pt x="4225925" y="128003"/>
                </a:lnTo>
                <a:close/>
              </a:path>
              <a:path w="6278880" h="255270">
                <a:moveTo>
                  <a:pt x="4380535" y="132676"/>
                </a:moveTo>
                <a:lnTo>
                  <a:pt x="4374312" y="92989"/>
                </a:lnTo>
                <a:lnTo>
                  <a:pt x="4367619" y="81381"/>
                </a:lnTo>
                <a:lnTo>
                  <a:pt x="4361612" y="73507"/>
                </a:lnTo>
                <a:lnTo>
                  <a:pt x="4356062" y="68935"/>
                </a:lnTo>
                <a:lnTo>
                  <a:pt x="4354588" y="68237"/>
                </a:lnTo>
                <a:lnTo>
                  <a:pt x="4354588" y="123609"/>
                </a:lnTo>
                <a:lnTo>
                  <a:pt x="4354588" y="132676"/>
                </a:lnTo>
                <a:lnTo>
                  <a:pt x="4344213" y="172364"/>
                </a:lnTo>
                <a:lnTo>
                  <a:pt x="4314596" y="186270"/>
                </a:lnTo>
                <a:lnTo>
                  <a:pt x="4308119" y="186270"/>
                </a:lnTo>
                <a:lnTo>
                  <a:pt x="4302214" y="185051"/>
                </a:lnTo>
                <a:lnTo>
                  <a:pt x="4291622" y="180174"/>
                </a:lnTo>
                <a:lnTo>
                  <a:pt x="4286783" y="175945"/>
                </a:lnTo>
                <a:lnTo>
                  <a:pt x="4282376" y="169926"/>
                </a:lnTo>
                <a:lnTo>
                  <a:pt x="4282376" y="102298"/>
                </a:lnTo>
                <a:lnTo>
                  <a:pt x="4311662" y="81381"/>
                </a:lnTo>
                <a:lnTo>
                  <a:pt x="4325010" y="81381"/>
                </a:lnTo>
                <a:lnTo>
                  <a:pt x="4353801" y="115824"/>
                </a:lnTo>
                <a:lnTo>
                  <a:pt x="4354588" y="123609"/>
                </a:lnTo>
                <a:lnTo>
                  <a:pt x="4354588" y="68237"/>
                </a:lnTo>
                <a:lnTo>
                  <a:pt x="4343095" y="62738"/>
                </a:lnTo>
                <a:lnTo>
                  <a:pt x="4335818" y="61175"/>
                </a:lnTo>
                <a:lnTo>
                  <a:pt x="4327804" y="61175"/>
                </a:lnTo>
                <a:lnTo>
                  <a:pt x="4290619" y="75399"/>
                </a:lnTo>
                <a:lnTo>
                  <a:pt x="4281094" y="85102"/>
                </a:lnTo>
                <a:lnTo>
                  <a:pt x="4278681" y="68935"/>
                </a:lnTo>
                <a:lnTo>
                  <a:pt x="4278452" y="66954"/>
                </a:lnTo>
                <a:lnTo>
                  <a:pt x="4277804" y="65646"/>
                </a:lnTo>
                <a:lnTo>
                  <a:pt x="4275480" y="64020"/>
                </a:lnTo>
                <a:lnTo>
                  <a:pt x="4274020" y="63614"/>
                </a:lnTo>
                <a:lnTo>
                  <a:pt x="4257141" y="63614"/>
                </a:lnTo>
                <a:lnTo>
                  <a:pt x="4257141" y="251028"/>
                </a:lnTo>
                <a:lnTo>
                  <a:pt x="4282376" y="251028"/>
                </a:lnTo>
                <a:lnTo>
                  <a:pt x="4282376" y="189420"/>
                </a:lnTo>
                <a:lnTo>
                  <a:pt x="4287050" y="194576"/>
                </a:lnTo>
                <a:lnTo>
                  <a:pt x="4292409" y="198589"/>
                </a:lnTo>
                <a:lnTo>
                  <a:pt x="4304449" y="204317"/>
                </a:lnTo>
                <a:lnTo>
                  <a:pt x="4311688" y="205752"/>
                </a:lnTo>
                <a:lnTo>
                  <a:pt x="4320210" y="205752"/>
                </a:lnTo>
                <a:lnTo>
                  <a:pt x="4359199" y="191300"/>
                </a:lnTo>
                <a:lnTo>
                  <a:pt x="4378185" y="154724"/>
                </a:lnTo>
                <a:lnTo>
                  <a:pt x="4380268" y="140284"/>
                </a:lnTo>
                <a:lnTo>
                  <a:pt x="4380535" y="132676"/>
                </a:lnTo>
                <a:close/>
              </a:path>
              <a:path w="6278880" h="255270">
                <a:moveTo>
                  <a:pt x="4482973" y="193281"/>
                </a:moveTo>
                <a:lnTo>
                  <a:pt x="4478096" y="185407"/>
                </a:lnTo>
                <a:lnTo>
                  <a:pt x="4475518" y="181254"/>
                </a:lnTo>
                <a:lnTo>
                  <a:pt x="4475048" y="180390"/>
                </a:lnTo>
                <a:lnTo>
                  <a:pt x="4474553" y="179768"/>
                </a:lnTo>
                <a:lnTo>
                  <a:pt x="4473499" y="179006"/>
                </a:lnTo>
                <a:lnTo>
                  <a:pt x="4472787" y="178816"/>
                </a:lnTo>
                <a:lnTo>
                  <a:pt x="4471174" y="178816"/>
                </a:lnTo>
                <a:lnTo>
                  <a:pt x="4470324" y="179146"/>
                </a:lnTo>
                <a:lnTo>
                  <a:pt x="4467453" y="181254"/>
                </a:lnTo>
                <a:lnTo>
                  <a:pt x="4464951" y="182968"/>
                </a:lnTo>
                <a:lnTo>
                  <a:pt x="4463466" y="183730"/>
                </a:lnTo>
                <a:lnTo>
                  <a:pt x="4459910" y="185077"/>
                </a:lnTo>
                <a:lnTo>
                  <a:pt x="4457801" y="185407"/>
                </a:lnTo>
                <a:lnTo>
                  <a:pt x="4451108" y="185407"/>
                </a:lnTo>
                <a:lnTo>
                  <a:pt x="4447705" y="183972"/>
                </a:lnTo>
                <a:lnTo>
                  <a:pt x="4442447" y="178244"/>
                </a:lnTo>
                <a:lnTo>
                  <a:pt x="4441126" y="173939"/>
                </a:lnTo>
                <a:lnTo>
                  <a:pt x="4441126" y="84531"/>
                </a:lnTo>
                <a:lnTo>
                  <a:pt x="4479683" y="84531"/>
                </a:lnTo>
                <a:lnTo>
                  <a:pt x="4479683" y="66192"/>
                </a:lnTo>
                <a:lnTo>
                  <a:pt x="4441126" y="66192"/>
                </a:lnTo>
                <a:lnTo>
                  <a:pt x="4441126" y="18199"/>
                </a:lnTo>
                <a:lnTo>
                  <a:pt x="4426686" y="18199"/>
                </a:lnTo>
                <a:lnTo>
                  <a:pt x="4425429" y="18630"/>
                </a:lnTo>
                <a:lnTo>
                  <a:pt x="4423435" y="20345"/>
                </a:lnTo>
                <a:lnTo>
                  <a:pt x="4422851" y="21488"/>
                </a:lnTo>
                <a:lnTo>
                  <a:pt x="4416768" y="66052"/>
                </a:lnTo>
                <a:lnTo>
                  <a:pt x="4394708" y="68922"/>
                </a:lnTo>
                <a:lnTo>
                  <a:pt x="4394708" y="80759"/>
                </a:lnTo>
                <a:lnTo>
                  <a:pt x="4395203" y="82143"/>
                </a:lnTo>
                <a:lnTo>
                  <a:pt x="4397197" y="84061"/>
                </a:lnTo>
                <a:lnTo>
                  <a:pt x="4398429" y="84531"/>
                </a:lnTo>
                <a:lnTo>
                  <a:pt x="4415917" y="84531"/>
                </a:lnTo>
                <a:lnTo>
                  <a:pt x="4415917" y="169926"/>
                </a:lnTo>
                <a:lnTo>
                  <a:pt x="4435259" y="203568"/>
                </a:lnTo>
                <a:lnTo>
                  <a:pt x="4449584" y="205892"/>
                </a:lnTo>
                <a:lnTo>
                  <a:pt x="4455884" y="205892"/>
                </a:lnTo>
                <a:lnTo>
                  <a:pt x="4461967" y="204800"/>
                </a:lnTo>
                <a:lnTo>
                  <a:pt x="4473613" y="200406"/>
                </a:lnTo>
                <a:lnTo>
                  <a:pt x="4478655" y="197294"/>
                </a:lnTo>
                <a:lnTo>
                  <a:pt x="4482973" y="193281"/>
                </a:lnTo>
                <a:close/>
              </a:path>
              <a:path w="6278880" h="255270">
                <a:moveTo>
                  <a:pt x="4609770" y="106260"/>
                </a:moveTo>
                <a:lnTo>
                  <a:pt x="4593044" y="71120"/>
                </a:lnTo>
                <a:lnTo>
                  <a:pt x="4568749" y="61175"/>
                </a:lnTo>
                <a:lnTo>
                  <a:pt x="4560913" y="61175"/>
                </a:lnTo>
                <a:lnTo>
                  <a:pt x="4518228" y="73634"/>
                </a:lnTo>
                <a:lnTo>
                  <a:pt x="4506188" y="83388"/>
                </a:lnTo>
                <a:lnTo>
                  <a:pt x="4511522" y="92748"/>
                </a:lnTo>
                <a:lnTo>
                  <a:pt x="4526877" y="92176"/>
                </a:lnTo>
                <a:lnTo>
                  <a:pt x="4529429" y="90500"/>
                </a:lnTo>
                <a:lnTo>
                  <a:pt x="4535348" y="86880"/>
                </a:lnTo>
                <a:lnTo>
                  <a:pt x="4538878" y="85204"/>
                </a:lnTo>
                <a:lnTo>
                  <a:pt x="4546968" y="82143"/>
                </a:lnTo>
                <a:lnTo>
                  <a:pt x="4551959" y="81381"/>
                </a:lnTo>
                <a:lnTo>
                  <a:pt x="4566780" y="81381"/>
                </a:lnTo>
                <a:lnTo>
                  <a:pt x="4585119" y="114198"/>
                </a:lnTo>
                <a:lnTo>
                  <a:pt x="4585119" y="124942"/>
                </a:lnTo>
                <a:lnTo>
                  <a:pt x="4585119" y="140703"/>
                </a:lnTo>
                <a:lnTo>
                  <a:pt x="4585119" y="169646"/>
                </a:lnTo>
                <a:lnTo>
                  <a:pt x="4582363" y="172504"/>
                </a:lnTo>
                <a:lnTo>
                  <a:pt x="4550346" y="188264"/>
                </a:lnTo>
                <a:lnTo>
                  <a:pt x="4542980" y="188264"/>
                </a:lnTo>
                <a:lnTo>
                  <a:pt x="4523498" y="171119"/>
                </a:lnTo>
                <a:lnTo>
                  <a:pt x="4523498" y="163677"/>
                </a:lnTo>
                <a:lnTo>
                  <a:pt x="4556595" y="143497"/>
                </a:lnTo>
                <a:lnTo>
                  <a:pt x="4585119" y="140703"/>
                </a:lnTo>
                <a:lnTo>
                  <a:pt x="4585119" y="124942"/>
                </a:lnTo>
                <a:lnTo>
                  <a:pt x="4545012" y="129311"/>
                </a:lnTo>
                <a:lnTo>
                  <a:pt x="4506798" y="147701"/>
                </a:lnTo>
                <a:lnTo>
                  <a:pt x="4499292" y="163245"/>
                </a:lnTo>
                <a:lnTo>
                  <a:pt x="4499292" y="175107"/>
                </a:lnTo>
                <a:lnTo>
                  <a:pt x="4528020" y="205155"/>
                </a:lnTo>
                <a:lnTo>
                  <a:pt x="4533087" y="205892"/>
                </a:lnTo>
                <a:lnTo>
                  <a:pt x="4543806" y="205892"/>
                </a:lnTo>
                <a:lnTo>
                  <a:pt x="4579785" y="191160"/>
                </a:lnTo>
                <a:lnTo>
                  <a:pt x="4586973" y="184835"/>
                </a:lnTo>
                <a:lnTo>
                  <a:pt x="4590135" y="197866"/>
                </a:lnTo>
                <a:lnTo>
                  <a:pt x="4590605" y="200253"/>
                </a:lnTo>
                <a:lnTo>
                  <a:pt x="4591520" y="201828"/>
                </a:lnTo>
                <a:lnTo>
                  <a:pt x="4594187" y="203365"/>
                </a:lnTo>
                <a:lnTo>
                  <a:pt x="4596092" y="203746"/>
                </a:lnTo>
                <a:lnTo>
                  <a:pt x="4609770" y="203746"/>
                </a:lnTo>
                <a:lnTo>
                  <a:pt x="4609770" y="184835"/>
                </a:lnTo>
                <a:lnTo>
                  <a:pt x="4609770" y="140703"/>
                </a:lnTo>
                <a:lnTo>
                  <a:pt x="4609770" y="106260"/>
                </a:lnTo>
                <a:close/>
              </a:path>
              <a:path w="6278880" h="255270">
                <a:moveTo>
                  <a:pt x="4771987" y="130098"/>
                </a:moveTo>
                <a:lnTo>
                  <a:pt x="4762360" y="85725"/>
                </a:lnTo>
                <a:lnTo>
                  <a:pt x="4758995" y="81381"/>
                </a:lnTo>
                <a:lnTo>
                  <a:pt x="4753203" y="73888"/>
                </a:lnTo>
                <a:lnTo>
                  <a:pt x="4747653" y="69342"/>
                </a:lnTo>
                <a:lnTo>
                  <a:pt x="4746041" y="68567"/>
                </a:lnTo>
                <a:lnTo>
                  <a:pt x="4746041" y="130962"/>
                </a:lnTo>
                <a:lnTo>
                  <a:pt x="4745393" y="143865"/>
                </a:lnTo>
                <a:lnTo>
                  <a:pt x="4723142" y="182791"/>
                </a:lnTo>
                <a:lnTo>
                  <a:pt x="4706048" y="186270"/>
                </a:lnTo>
                <a:lnTo>
                  <a:pt x="4699762" y="186270"/>
                </a:lnTo>
                <a:lnTo>
                  <a:pt x="4698403" y="185978"/>
                </a:lnTo>
                <a:lnTo>
                  <a:pt x="4693983" y="185051"/>
                </a:lnTo>
                <a:lnTo>
                  <a:pt x="4683480" y="180174"/>
                </a:lnTo>
                <a:lnTo>
                  <a:pt x="4678642" y="175945"/>
                </a:lnTo>
                <a:lnTo>
                  <a:pt x="4674235" y="169926"/>
                </a:lnTo>
                <a:lnTo>
                  <a:pt x="4674235" y="102298"/>
                </a:lnTo>
                <a:lnTo>
                  <a:pt x="4679112" y="95618"/>
                </a:lnTo>
                <a:lnTo>
                  <a:pt x="4684509" y="90462"/>
                </a:lnTo>
                <a:lnTo>
                  <a:pt x="4695710" y="83527"/>
                </a:lnTo>
                <a:lnTo>
                  <a:pt x="4696244" y="83197"/>
                </a:lnTo>
                <a:lnTo>
                  <a:pt x="4703051" y="81381"/>
                </a:lnTo>
                <a:lnTo>
                  <a:pt x="4710798" y="81381"/>
                </a:lnTo>
                <a:lnTo>
                  <a:pt x="4743755" y="108826"/>
                </a:lnTo>
                <a:lnTo>
                  <a:pt x="4746041" y="130962"/>
                </a:lnTo>
                <a:lnTo>
                  <a:pt x="4746041" y="68567"/>
                </a:lnTo>
                <a:lnTo>
                  <a:pt x="4734661" y="63042"/>
                </a:lnTo>
                <a:lnTo>
                  <a:pt x="4727346" y="61468"/>
                </a:lnTo>
                <a:lnTo>
                  <a:pt x="4719256" y="61468"/>
                </a:lnTo>
                <a:lnTo>
                  <a:pt x="4678705" y="78714"/>
                </a:lnTo>
                <a:lnTo>
                  <a:pt x="4674235" y="83527"/>
                </a:lnTo>
                <a:lnTo>
                  <a:pt x="4674235" y="0"/>
                </a:lnTo>
                <a:lnTo>
                  <a:pt x="4649025" y="0"/>
                </a:lnTo>
                <a:lnTo>
                  <a:pt x="4649025" y="203746"/>
                </a:lnTo>
                <a:lnTo>
                  <a:pt x="4669104" y="203746"/>
                </a:lnTo>
                <a:lnTo>
                  <a:pt x="4671161" y="201980"/>
                </a:lnTo>
                <a:lnTo>
                  <a:pt x="4671542" y="198437"/>
                </a:lnTo>
                <a:lnTo>
                  <a:pt x="4672977" y="185978"/>
                </a:lnTo>
                <a:lnTo>
                  <a:pt x="4677727" y="192189"/>
                </a:lnTo>
                <a:lnTo>
                  <a:pt x="4683214" y="197040"/>
                </a:lnTo>
                <a:lnTo>
                  <a:pt x="4695545" y="204012"/>
                </a:lnTo>
                <a:lnTo>
                  <a:pt x="4703203" y="205752"/>
                </a:lnTo>
                <a:lnTo>
                  <a:pt x="4721542" y="205752"/>
                </a:lnTo>
                <a:lnTo>
                  <a:pt x="4729785" y="203936"/>
                </a:lnTo>
                <a:lnTo>
                  <a:pt x="4744517" y="196672"/>
                </a:lnTo>
                <a:lnTo>
                  <a:pt x="4750765" y="191541"/>
                </a:lnTo>
                <a:lnTo>
                  <a:pt x="4754867" y="186270"/>
                </a:lnTo>
                <a:lnTo>
                  <a:pt x="4755820" y="185051"/>
                </a:lnTo>
                <a:lnTo>
                  <a:pt x="4770933" y="146354"/>
                </a:lnTo>
                <a:lnTo>
                  <a:pt x="4771720" y="138430"/>
                </a:lnTo>
                <a:lnTo>
                  <a:pt x="4771987" y="130098"/>
                </a:lnTo>
                <a:close/>
              </a:path>
              <a:path w="6278880" h="255270">
                <a:moveTo>
                  <a:pt x="4827562" y="0"/>
                </a:moveTo>
                <a:lnTo>
                  <a:pt x="4802352" y="0"/>
                </a:lnTo>
                <a:lnTo>
                  <a:pt x="4802352" y="203746"/>
                </a:lnTo>
                <a:lnTo>
                  <a:pt x="4827562" y="203746"/>
                </a:lnTo>
                <a:lnTo>
                  <a:pt x="4827562" y="0"/>
                </a:lnTo>
                <a:close/>
              </a:path>
              <a:path w="6278880" h="255270">
                <a:moveTo>
                  <a:pt x="4983873" y="128003"/>
                </a:moveTo>
                <a:lnTo>
                  <a:pt x="4976482" y="89687"/>
                </a:lnTo>
                <a:lnTo>
                  <a:pt x="4961255" y="72059"/>
                </a:lnTo>
                <a:lnTo>
                  <a:pt x="4961255" y="112712"/>
                </a:lnTo>
                <a:lnTo>
                  <a:pt x="4961255" y="118351"/>
                </a:lnTo>
                <a:lnTo>
                  <a:pt x="4884864" y="118351"/>
                </a:lnTo>
                <a:lnTo>
                  <a:pt x="4886642" y="109867"/>
                </a:lnTo>
                <a:lnTo>
                  <a:pt x="4917224" y="80454"/>
                </a:lnTo>
                <a:lnTo>
                  <a:pt x="4925568" y="79806"/>
                </a:lnTo>
                <a:lnTo>
                  <a:pt x="4931118" y="79806"/>
                </a:lnTo>
                <a:lnTo>
                  <a:pt x="4960429" y="107530"/>
                </a:lnTo>
                <a:lnTo>
                  <a:pt x="4961255" y="112712"/>
                </a:lnTo>
                <a:lnTo>
                  <a:pt x="4961255" y="72059"/>
                </a:lnTo>
                <a:lnTo>
                  <a:pt x="4955641" y="68389"/>
                </a:lnTo>
                <a:lnTo>
                  <a:pt x="4941328" y="62852"/>
                </a:lnTo>
                <a:lnTo>
                  <a:pt x="4933543" y="61468"/>
                </a:lnTo>
                <a:lnTo>
                  <a:pt x="4925123" y="61468"/>
                </a:lnTo>
                <a:lnTo>
                  <a:pt x="4886236" y="73088"/>
                </a:lnTo>
                <a:lnTo>
                  <a:pt x="4861788" y="109867"/>
                </a:lnTo>
                <a:lnTo>
                  <a:pt x="4859325" y="133819"/>
                </a:lnTo>
                <a:lnTo>
                  <a:pt x="4859540" y="139649"/>
                </a:lnTo>
                <a:lnTo>
                  <a:pt x="4873980" y="181432"/>
                </a:lnTo>
                <a:lnTo>
                  <a:pt x="4905781" y="203009"/>
                </a:lnTo>
                <a:lnTo>
                  <a:pt x="4926419" y="205752"/>
                </a:lnTo>
                <a:lnTo>
                  <a:pt x="4931499" y="205752"/>
                </a:lnTo>
                <a:lnTo>
                  <a:pt x="4974869" y="191058"/>
                </a:lnTo>
                <a:lnTo>
                  <a:pt x="4981727" y="184111"/>
                </a:lnTo>
                <a:lnTo>
                  <a:pt x="4973980" y="174180"/>
                </a:lnTo>
                <a:lnTo>
                  <a:pt x="4961928" y="175971"/>
                </a:lnTo>
                <a:lnTo>
                  <a:pt x="4959223" y="177520"/>
                </a:lnTo>
                <a:lnTo>
                  <a:pt x="4952797" y="180962"/>
                </a:lnTo>
                <a:lnTo>
                  <a:pt x="4948948" y="182511"/>
                </a:lnTo>
                <a:lnTo>
                  <a:pt x="4939970" y="185280"/>
                </a:lnTo>
                <a:lnTo>
                  <a:pt x="4934699" y="185978"/>
                </a:lnTo>
                <a:lnTo>
                  <a:pt x="4921986" y="185978"/>
                </a:lnTo>
                <a:lnTo>
                  <a:pt x="4889944" y="163360"/>
                </a:lnTo>
                <a:lnTo>
                  <a:pt x="4884166" y="133819"/>
                </a:lnTo>
                <a:lnTo>
                  <a:pt x="4980152" y="133819"/>
                </a:lnTo>
                <a:lnTo>
                  <a:pt x="4981727" y="133184"/>
                </a:lnTo>
                <a:lnTo>
                  <a:pt x="4983467" y="130594"/>
                </a:lnTo>
                <a:lnTo>
                  <a:pt x="4983873" y="128003"/>
                </a:lnTo>
                <a:close/>
              </a:path>
              <a:path w="6278880" h="255270">
                <a:moveTo>
                  <a:pt x="5204511" y="130098"/>
                </a:moveTo>
                <a:lnTo>
                  <a:pt x="5194884" y="85725"/>
                </a:lnTo>
                <a:lnTo>
                  <a:pt x="5178564" y="68554"/>
                </a:lnTo>
                <a:lnTo>
                  <a:pt x="5178564" y="130962"/>
                </a:lnTo>
                <a:lnTo>
                  <a:pt x="5177929" y="143865"/>
                </a:lnTo>
                <a:lnTo>
                  <a:pt x="5155679" y="182791"/>
                </a:lnTo>
                <a:lnTo>
                  <a:pt x="5138572" y="186270"/>
                </a:lnTo>
                <a:lnTo>
                  <a:pt x="5132298" y="186270"/>
                </a:lnTo>
                <a:lnTo>
                  <a:pt x="5130939" y="185978"/>
                </a:lnTo>
                <a:lnTo>
                  <a:pt x="5126520" y="185051"/>
                </a:lnTo>
                <a:lnTo>
                  <a:pt x="5116004" y="180174"/>
                </a:lnTo>
                <a:lnTo>
                  <a:pt x="5111166" y="175945"/>
                </a:lnTo>
                <a:lnTo>
                  <a:pt x="5106771" y="169926"/>
                </a:lnTo>
                <a:lnTo>
                  <a:pt x="5106771" y="102298"/>
                </a:lnTo>
                <a:lnTo>
                  <a:pt x="5111661" y="95618"/>
                </a:lnTo>
                <a:lnTo>
                  <a:pt x="5117033" y="90462"/>
                </a:lnTo>
                <a:lnTo>
                  <a:pt x="5128234" y="83527"/>
                </a:lnTo>
                <a:lnTo>
                  <a:pt x="5128768" y="83197"/>
                </a:lnTo>
                <a:lnTo>
                  <a:pt x="5135575" y="81381"/>
                </a:lnTo>
                <a:lnTo>
                  <a:pt x="5143322" y="81381"/>
                </a:lnTo>
                <a:lnTo>
                  <a:pt x="5176278" y="108826"/>
                </a:lnTo>
                <a:lnTo>
                  <a:pt x="5178564" y="130962"/>
                </a:lnTo>
                <a:lnTo>
                  <a:pt x="5178564" y="68554"/>
                </a:lnTo>
                <a:lnTo>
                  <a:pt x="5167185" y="63042"/>
                </a:lnTo>
                <a:lnTo>
                  <a:pt x="5159883" y="61468"/>
                </a:lnTo>
                <a:lnTo>
                  <a:pt x="5151780" y="61468"/>
                </a:lnTo>
                <a:lnTo>
                  <a:pt x="5111229" y="78714"/>
                </a:lnTo>
                <a:lnTo>
                  <a:pt x="5106771" y="83527"/>
                </a:lnTo>
                <a:lnTo>
                  <a:pt x="5106771" y="0"/>
                </a:lnTo>
                <a:lnTo>
                  <a:pt x="5081562" y="0"/>
                </a:lnTo>
                <a:lnTo>
                  <a:pt x="5081562" y="203746"/>
                </a:lnTo>
                <a:lnTo>
                  <a:pt x="5101628" y="203746"/>
                </a:lnTo>
                <a:lnTo>
                  <a:pt x="5103685" y="201980"/>
                </a:lnTo>
                <a:lnTo>
                  <a:pt x="5104066" y="198437"/>
                </a:lnTo>
                <a:lnTo>
                  <a:pt x="5105501" y="185978"/>
                </a:lnTo>
                <a:lnTo>
                  <a:pt x="5110251" y="192189"/>
                </a:lnTo>
                <a:lnTo>
                  <a:pt x="5115750" y="197040"/>
                </a:lnTo>
                <a:lnTo>
                  <a:pt x="5128069" y="204012"/>
                </a:lnTo>
                <a:lnTo>
                  <a:pt x="5135727" y="205752"/>
                </a:lnTo>
                <a:lnTo>
                  <a:pt x="5154066" y="205752"/>
                </a:lnTo>
                <a:lnTo>
                  <a:pt x="5187404" y="186270"/>
                </a:lnTo>
                <a:lnTo>
                  <a:pt x="5203456" y="146354"/>
                </a:lnTo>
                <a:lnTo>
                  <a:pt x="5204244" y="138430"/>
                </a:lnTo>
                <a:lnTo>
                  <a:pt x="5204511" y="130098"/>
                </a:lnTo>
                <a:close/>
              </a:path>
              <a:path w="6278880" h="255270">
                <a:moveTo>
                  <a:pt x="5349202" y="128003"/>
                </a:moveTo>
                <a:lnTo>
                  <a:pt x="5349189" y="123634"/>
                </a:lnTo>
                <a:lnTo>
                  <a:pt x="5348986" y="118351"/>
                </a:lnTo>
                <a:lnTo>
                  <a:pt x="5348922" y="116687"/>
                </a:lnTo>
                <a:lnTo>
                  <a:pt x="5334419" y="79806"/>
                </a:lnTo>
                <a:lnTo>
                  <a:pt x="5327193" y="72453"/>
                </a:lnTo>
                <a:lnTo>
                  <a:pt x="5326583" y="72059"/>
                </a:lnTo>
                <a:lnTo>
                  <a:pt x="5326583" y="112712"/>
                </a:lnTo>
                <a:lnTo>
                  <a:pt x="5326583" y="118351"/>
                </a:lnTo>
                <a:lnTo>
                  <a:pt x="5250192" y="118351"/>
                </a:lnTo>
                <a:lnTo>
                  <a:pt x="5251970" y="109867"/>
                </a:lnTo>
                <a:lnTo>
                  <a:pt x="5282552" y="80454"/>
                </a:lnTo>
                <a:lnTo>
                  <a:pt x="5290896" y="79806"/>
                </a:lnTo>
                <a:lnTo>
                  <a:pt x="5296446" y="79806"/>
                </a:lnTo>
                <a:lnTo>
                  <a:pt x="5325757" y="107530"/>
                </a:lnTo>
                <a:lnTo>
                  <a:pt x="5326583" y="112712"/>
                </a:lnTo>
                <a:lnTo>
                  <a:pt x="5326583" y="72059"/>
                </a:lnTo>
                <a:lnTo>
                  <a:pt x="5320970" y="68389"/>
                </a:lnTo>
                <a:lnTo>
                  <a:pt x="5306657" y="62852"/>
                </a:lnTo>
                <a:lnTo>
                  <a:pt x="5298884" y="61468"/>
                </a:lnTo>
                <a:lnTo>
                  <a:pt x="5290464" y="61468"/>
                </a:lnTo>
                <a:lnTo>
                  <a:pt x="5251564" y="73088"/>
                </a:lnTo>
                <a:lnTo>
                  <a:pt x="5227129" y="109867"/>
                </a:lnTo>
                <a:lnTo>
                  <a:pt x="5224653" y="133819"/>
                </a:lnTo>
                <a:lnTo>
                  <a:pt x="5224869" y="139649"/>
                </a:lnTo>
                <a:lnTo>
                  <a:pt x="5239309" y="181432"/>
                </a:lnTo>
                <a:lnTo>
                  <a:pt x="5271122" y="203009"/>
                </a:lnTo>
                <a:lnTo>
                  <a:pt x="5291747" y="205752"/>
                </a:lnTo>
                <a:lnTo>
                  <a:pt x="5296827" y="205752"/>
                </a:lnTo>
                <a:lnTo>
                  <a:pt x="5340197" y="191058"/>
                </a:lnTo>
                <a:lnTo>
                  <a:pt x="5345493" y="185978"/>
                </a:lnTo>
                <a:lnTo>
                  <a:pt x="5347068" y="184111"/>
                </a:lnTo>
                <a:lnTo>
                  <a:pt x="5339321" y="174180"/>
                </a:lnTo>
                <a:lnTo>
                  <a:pt x="5338673" y="173583"/>
                </a:lnTo>
                <a:lnTo>
                  <a:pt x="5337111" y="172720"/>
                </a:lnTo>
                <a:lnTo>
                  <a:pt x="5336235" y="172504"/>
                </a:lnTo>
                <a:lnTo>
                  <a:pt x="5333530" y="172504"/>
                </a:lnTo>
                <a:lnTo>
                  <a:pt x="5331625" y="173202"/>
                </a:lnTo>
                <a:lnTo>
                  <a:pt x="5327256" y="175971"/>
                </a:lnTo>
                <a:lnTo>
                  <a:pt x="5324551" y="177520"/>
                </a:lnTo>
                <a:lnTo>
                  <a:pt x="5318125" y="180962"/>
                </a:lnTo>
                <a:lnTo>
                  <a:pt x="5314289" y="182511"/>
                </a:lnTo>
                <a:lnTo>
                  <a:pt x="5305310" y="185280"/>
                </a:lnTo>
                <a:lnTo>
                  <a:pt x="5300027" y="185978"/>
                </a:lnTo>
                <a:lnTo>
                  <a:pt x="5287315" y="185978"/>
                </a:lnTo>
                <a:lnTo>
                  <a:pt x="5255272" y="163360"/>
                </a:lnTo>
                <a:lnTo>
                  <a:pt x="5249494" y="133819"/>
                </a:lnTo>
                <a:lnTo>
                  <a:pt x="5345481" y="133819"/>
                </a:lnTo>
                <a:lnTo>
                  <a:pt x="5347068" y="133184"/>
                </a:lnTo>
                <a:lnTo>
                  <a:pt x="5348795" y="130594"/>
                </a:lnTo>
                <a:lnTo>
                  <a:pt x="5349202" y="128003"/>
                </a:lnTo>
                <a:close/>
              </a:path>
              <a:path w="6278880" h="255270">
                <a:moveTo>
                  <a:pt x="5495633" y="106553"/>
                </a:moveTo>
                <a:lnTo>
                  <a:pt x="5494629" y="99314"/>
                </a:lnTo>
                <a:lnTo>
                  <a:pt x="5492661" y="92773"/>
                </a:lnTo>
                <a:lnTo>
                  <a:pt x="5490730" y="86233"/>
                </a:lnTo>
                <a:lnTo>
                  <a:pt x="5456834" y="61468"/>
                </a:lnTo>
                <a:lnTo>
                  <a:pt x="5439816" y="61468"/>
                </a:lnTo>
                <a:lnTo>
                  <a:pt x="5431599" y="63334"/>
                </a:lnTo>
                <a:lnTo>
                  <a:pt x="5417375" y="70777"/>
                </a:lnTo>
                <a:lnTo>
                  <a:pt x="5410886" y="75793"/>
                </a:lnTo>
                <a:lnTo>
                  <a:pt x="5405069" y="82105"/>
                </a:lnTo>
                <a:lnTo>
                  <a:pt x="5405069" y="0"/>
                </a:lnTo>
                <a:lnTo>
                  <a:pt x="5379834" y="0"/>
                </a:lnTo>
                <a:lnTo>
                  <a:pt x="5379834" y="203746"/>
                </a:lnTo>
                <a:lnTo>
                  <a:pt x="5405069" y="203746"/>
                </a:lnTo>
                <a:lnTo>
                  <a:pt x="5405069" y="100723"/>
                </a:lnTo>
                <a:lnTo>
                  <a:pt x="5410212" y="94703"/>
                </a:lnTo>
                <a:lnTo>
                  <a:pt x="5415839" y="89979"/>
                </a:lnTo>
                <a:lnTo>
                  <a:pt x="5428081" y="83108"/>
                </a:lnTo>
                <a:lnTo>
                  <a:pt x="5431955" y="82105"/>
                </a:lnTo>
                <a:lnTo>
                  <a:pt x="5434711" y="81381"/>
                </a:lnTo>
                <a:lnTo>
                  <a:pt x="5451526" y="81381"/>
                </a:lnTo>
                <a:lnTo>
                  <a:pt x="5458688" y="84302"/>
                </a:lnTo>
                <a:lnTo>
                  <a:pt x="5468048" y="95948"/>
                </a:lnTo>
                <a:lnTo>
                  <a:pt x="5470398" y="104063"/>
                </a:lnTo>
                <a:lnTo>
                  <a:pt x="5470398" y="203746"/>
                </a:lnTo>
                <a:lnTo>
                  <a:pt x="5495633" y="203746"/>
                </a:lnTo>
                <a:lnTo>
                  <a:pt x="5495633" y="106553"/>
                </a:lnTo>
                <a:close/>
              </a:path>
              <a:path w="6278880" h="255270">
                <a:moveTo>
                  <a:pt x="5635917" y="106260"/>
                </a:moveTo>
                <a:lnTo>
                  <a:pt x="5619191" y="71120"/>
                </a:lnTo>
                <a:lnTo>
                  <a:pt x="5594896" y="61175"/>
                </a:lnTo>
                <a:lnTo>
                  <a:pt x="5587060" y="61175"/>
                </a:lnTo>
                <a:lnTo>
                  <a:pt x="5544375" y="73634"/>
                </a:lnTo>
                <a:lnTo>
                  <a:pt x="5532336" y="83388"/>
                </a:lnTo>
                <a:lnTo>
                  <a:pt x="5537682" y="92748"/>
                </a:lnTo>
                <a:lnTo>
                  <a:pt x="5553024" y="92176"/>
                </a:lnTo>
                <a:lnTo>
                  <a:pt x="5555577" y="90500"/>
                </a:lnTo>
                <a:lnTo>
                  <a:pt x="5561508" y="86880"/>
                </a:lnTo>
                <a:lnTo>
                  <a:pt x="5565025" y="85204"/>
                </a:lnTo>
                <a:lnTo>
                  <a:pt x="5573128" y="82143"/>
                </a:lnTo>
                <a:lnTo>
                  <a:pt x="5578119" y="81381"/>
                </a:lnTo>
                <a:lnTo>
                  <a:pt x="5592940" y="81381"/>
                </a:lnTo>
                <a:lnTo>
                  <a:pt x="5611279" y="114198"/>
                </a:lnTo>
                <a:lnTo>
                  <a:pt x="5611279" y="124942"/>
                </a:lnTo>
                <a:lnTo>
                  <a:pt x="5611279" y="140703"/>
                </a:lnTo>
                <a:lnTo>
                  <a:pt x="5611279" y="169646"/>
                </a:lnTo>
                <a:lnTo>
                  <a:pt x="5608510" y="172504"/>
                </a:lnTo>
                <a:lnTo>
                  <a:pt x="5576506" y="188264"/>
                </a:lnTo>
                <a:lnTo>
                  <a:pt x="5569140" y="188264"/>
                </a:lnTo>
                <a:lnTo>
                  <a:pt x="5549658" y="171119"/>
                </a:lnTo>
                <a:lnTo>
                  <a:pt x="5549658" y="163677"/>
                </a:lnTo>
                <a:lnTo>
                  <a:pt x="5582755" y="143497"/>
                </a:lnTo>
                <a:lnTo>
                  <a:pt x="5611279" y="140703"/>
                </a:lnTo>
                <a:lnTo>
                  <a:pt x="5611279" y="124942"/>
                </a:lnTo>
                <a:lnTo>
                  <a:pt x="5571160" y="129311"/>
                </a:lnTo>
                <a:lnTo>
                  <a:pt x="5532958" y="147701"/>
                </a:lnTo>
                <a:lnTo>
                  <a:pt x="5525440" y="163245"/>
                </a:lnTo>
                <a:lnTo>
                  <a:pt x="5525452" y="175107"/>
                </a:lnTo>
                <a:lnTo>
                  <a:pt x="5554167" y="205155"/>
                </a:lnTo>
                <a:lnTo>
                  <a:pt x="5559247" y="205892"/>
                </a:lnTo>
                <a:lnTo>
                  <a:pt x="5569953" y="205892"/>
                </a:lnTo>
                <a:lnTo>
                  <a:pt x="5605932" y="191160"/>
                </a:lnTo>
                <a:lnTo>
                  <a:pt x="5613120" y="184835"/>
                </a:lnTo>
                <a:lnTo>
                  <a:pt x="5616295" y="197866"/>
                </a:lnTo>
                <a:lnTo>
                  <a:pt x="5616765" y="200253"/>
                </a:lnTo>
                <a:lnTo>
                  <a:pt x="5617667" y="201828"/>
                </a:lnTo>
                <a:lnTo>
                  <a:pt x="5620347" y="203365"/>
                </a:lnTo>
                <a:lnTo>
                  <a:pt x="5622252" y="203746"/>
                </a:lnTo>
                <a:lnTo>
                  <a:pt x="5635917" y="203746"/>
                </a:lnTo>
                <a:lnTo>
                  <a:pt x="5635917" y="184835"/>
                </a:lnTo>
                <a:lnTo>
                  <a:pt x="5635917" y="140703"/>
                </a:lnTo>
                <a:lnTo>
                  <a:pt x="5635917" y="106260"/>
                </a:lnTo>
                <a:close/>
              </a:path>
              <a:path w="6278880" h="255270">
                <a:moveTo>
                  <a:pt x="5783783" y="63614"/>
                </a:moveTo>
                <a:lnTo>
                  <a:pt x="5762244" y="63614"/>
                </a:lnTo>
                <a:lnTo>
                  <a:pt x="5760783" y="64122"/>
                </a:lnTo>
                <a:lnTo>
                  <a:pt x="5758205" y="66128"/>
                </a:lnTo>
                <a:lnTo>
                  <a:pt x="5757265" y="67348"/>
                </a:lnTo>
                <a:lnTo>
                  <a:pt x="5756707" y="68770"/>
                </a:lnTo>
                <a:lnTo>
                  <a:pt x="5726328" y="158470"/>
                </a:lnTo>
                <a:lnTo>
                  <a:pt x="5724982" y="161810"/>
                </a:lnTo>
                <a:lnTo>
                  <a:pt x="5723877" y="165061"/>
                </a:lnTo>
                <a:lnTo>
                  <a:pt x="5722086" y="171361"/>
                </a:lnTo>
                <a:lnTo>
                  <a:pt x="5721261" y="174663"/>
                </a:lnTo>
                <a:lnTo>
                  <a:pt x="5720613" y="177812"/>
                </a:lnTo>
                <a:lnTo>
                  <a:pt x="5719051" y="171488"/>
                </a:lnTo>
                <a:lnTo>
                  <a:pt x="5717298" y="165087"/>
                </a:lnTo>
                <a:lnTo>
                  <a:pt x="5716232" y="161810"/>
                </a:lnTo>
                <a:lnTo>
                  <a:pt x="5715000" y="158470"/>
                </a:lnTo>
                <a:lnTo>
                  <a:pt x="5685079" y="68770"/>
                </a:lnTo>
                <a:lnTo>
                  <a:pt x="5684571" y="67437"/>
                </a:lnTo>
                <a:lnTo>
                  <a:pt x="5683669" y="66243"/>
                </a:lnTo>
                <a:lnTo>
                  <a:pt x="5680989" y="64147"/>
                </a:lnTo>
                <a:lnTo>
                  <a:pt x="5679376" y="63614"/>
                </a:lnTo>
                <a:lnTo>
                  <a:pt x="5656694" y="63614"/>
                </a:lnTo>
                <a:lnTo>
                  <a:pt x="5708840" y="203746"/>
                </a:lnTo>
                <a:lnTo>
                  <a:pt x="5731611" y="203746"/>
                </a:lnTo>
                <a:lnTo>
                  <a:pt x="5741263" y="177812"/>
                </a:lnTo>
                <a:lnTo>
                  <a:pt x="5783783" y="63614"/>
                </a:lnTo>
                <a:close/>
              </a:path>
              <a:path w="6278880" h="255270">
                <a:moveTo>
                  <a:pt x="5832297" y="63614"/>
                </a:moveTo>
                <a:lnTo>
                  <a:pt x="5807087" y="63614"/>
                </a:lnTo>
                <a:lnTo>
                  <a:pt x="5807087" y="203746"/>
                </a:lnTo>
                <a:lnTo>
                  <a:pt x="5832297" y="203746"/>
                </a:lnTo>
                <a:lnTo>
                  <a:pt x="5832297" y="63614"/>
                </a:lnTo>
                <a:close/>
              </a:path>
              <a:path w="6278880" h="255270">
                <a:moveTo>
                  <a:pt x="5837161" y="17284"/>
                </a:moveTo>
                <a:lnTo>
                  <a:pt x="5836691" y="14973"/>
                </a:lnTo>
                <a:lnTo>
                  <a:pt x="5835726" y="12827"/>
                </a:lnTo>
                <a:lnTo>
                  <a:pt x="5834786" y="10680"/>
                </a:lnTo>
                <a:lnTo>
                  <a:pt x="5821642" y="1866"/>
                </a:lnTo>
                <a:lnTo>
                  <a:pt x="5816854" y="1866"/>
                </a:lnTo>
                <a:lnTo>
                  <a:pt x="5801779" y="17284"/>
                </a:lnTo>
                <a:lnTo>
                  <a:pt x="5801779" y="22161"/>
                </a:lnTo>
                <a:lnTo>
                  <a:pt x="5816854" y="37401"/>
                </a:lnTo>
                <a:lnTo>
                  <a:pt x="5821642" y="37401"/>
                </a:lnTo>
                <a:lnTo>
                  <a:pt x="5835726" y="26581"/>
                </a:lnTo>
                <a:lnTo>
                  <a:pt x="5836691" y="24434"/>
                </a:lnTo>
                <a:lnTo>
                  <a:pt x="5837161" y="22161"/>
                </a:lnTo>
                <a:lnTo>
                  <a:pt x="5837161" y="17284"/>
                </a:lnTo>
                <a:close/>
              </a:path>
              <a:path w="6278880" h="255270">
                <a:moveTo>
                  <a:pt x="5997206" y="133540"/>
                </a:moveTo>
                <a:lnTo>
                  <a:pt x="5986919" y="91389"/>
                </a:lnTo>
                <a:lnTo>
                  <a:pt x="5971260" y="73875"/>
                </a:lnTo>
                <a:lnTo>
                  <a:pt x="5971260" y="125374"/>
                </a:lnTo>
                <a:lnTo>
                  <a:pt x="5971260" y="141986"/>
                </a:lnTo>
                <a:lnTo>
                  <a:pt x="5953569" y="180276"/>
                </a:lnTo>
                <a:lnTo>
                  <a:pt x="5937516" y="186118"/>
                </a:lnTo>
                <a:lnTo>
                  <a:pt x="5923851" y="186118"/>
                </a:lnTo>
                <a:lnTo>
                  <a:pt x="5890717" y="149390"/>
                </a:lnTo>
                <a:lnTo>
                  <a:pt x="5889891" y="141986"/>
                </a:lnTo>
                <a:lnTo>
                  <a:pt x="5889891" y="125374"/>
                </a:lnTo>
                <a:lnTo>
                  <a:pt x="5907646" y="87071"/>
                </a:lnTo>
                <a:lnTo>
                  <a:pt x="5923851" y="81102"/>
                </a:lnTo>
                <a:lnTo>
                  <a:pt x="5937516" y="81102"/>
                </a:lnTo>
                <a:lnTo>
                  <a:pt x="5970448" y="117970"/>
                </a:lnTo>
                <a:lnTo>
                  <a:pt x="5971260" y="125374"/>
                </a:lnTo>
                <a:lnTo>
                  <a:pt x="5971260" y="73875"/>
                </a:lnTo>
                <a:lnTo>
                  <a:pt x="5930747" y="61468"/>
                </a:lnTo>
                <a:lnTo>
                  <a:pt x="5923242" y="61785"/>
                </a:lnTo>
                <a:lnTo>
                  <a:pt x="5886513" y="76606"/>
                </a:lnTo>
                <a:lnTo>
                  <a:pt x="5866574" y="110591"/>
                </a:lnTo>
                <a:lnTo>
                  <a:pt x="5863958" y="133540"/>
                </a:lnTo>
                <a:lnTo>
                  <a:pt x="5864250" y="141643"/>
                </a:lnTo>
                <a:lnTo>
                  <a:pt x="5877865" y="181254"/>
                </a:lnTo>
                <a:lnTo>
                  <a:pt x="5909386" y="202895"/>
                </a:lnTo>
                <a:lnTo>
                  <a:pt x="5930747" y="205752"/>
                </a:lnTo>
                <a:lnTo>
                  <a:pt x="5938215" y="205435"/>
                </a:lnTo>
                <a:lnTo>
                  <a:pt x="5974778" y="190614"/>
                </a:lnTo>
                <a:lnTo>
                  <a:pt x="5994590" y="156616"/>
                </a:lnTo>
                <a:lnTo>
                  <a:pt x="5996914" y="141643"/>
                </a:lnTo>
                <a:lnTo>
                  <a:pt x="5997206" y="133540"/>
                </a:lnTo>
                <a:close/>
              </a:path>
              <a:path w="6278880" h="255270">
                <a:moveTo>
                  <a:pt x="6104725" y="65189"/>
                </a:moveTo>
                <a:lnTo>
                  <a:pt x="6102604" y="63754"/>
                </a:lnTo>
                <a:lnTo>
                  <a:pt x="6100292" y="62738"/>
                </a:lnTo>
                <a:lnTo>
                  <a:pt x="6095123" y="61493"/>
                </a:lnTo>
                <a:lnTo>
                  <a:pt x="6092342" y="61175"/>
                </a:lnTo>
                <a:lnTo>
                  <a:pt x="6080506" y="61175"/>
                </a:lnTo>
                <a:lnTo>
                  <a:pt x="6050699" y="91122"/>
                </a:lnTo>
                <a:lnTo>
                  <a:pt x="6048794" y="68008"/>
                </a:lnTo>
                <a:lnTo>
                  <a:pt x="6048146" y="66243"/>
                </a:lnTo>
                <a:lnTo>
                  <a:pt x="6045949" y="64147"/>
                </a:lnTo>
                <a:lnTo>
                  <a:pt x="6044069" y="63614"/>
                </a:lnTo>
                <a:lnTo>
                  <a:pt x="6026924" y="63614"/>
                </a:lnTo>
                <a:lnTo>
                  <a:pt x="6026924" y="203746"/>
                </a:lnTo>
                <a:lnTo>
                  <a:pt x="6052134" y="203746"/>
                </a:lnTo>
                <a:lnTo>
                  <a:pt x="6052134" y="115201"/>
                </a:lnTo>
                <a:lnTo>
                  <a:pt x="6053874" y="110515"/>
                </a:lnTo>
                <a:lnTo>
                  <a:pt x="6080658" y="85826"/>
                </a:lnTo>
                <a:lnTo>
                  <a:pt x="6087910" y="85826"/>
                </a:lnTo>
                <a:lnTo>
                  <a:pt x="6090602" y="86093"/>
                </a:lnTo>
                <a:lnTo>
                  <a:pt x="6095479" y="87134"/>
                </a:lnTo>
                <a:lnTo>
                  <a:pt x="6097359" y="87401"/>
                </a:lnTo>
                <a:lnTo>
                  <a:pt x="6101080" y="87401"/>
                </a:lnTo>
                <a:lnTo>
                  <a:pt x="6102426" y="86207"/>
                </a:lnTo>
                <a:lnTo>
                  <a:pt x="6102477" y="85826"/>
                </a:lnTo>
                <a:lnTo>
                  <a:pt x="6102642" y="84543"/>
                </a:lnTo>
                <a:lnTo>
                  <a:pt x="6104725" y="65189"/>
                </a:lnTo>
                <a:close/>
              </a:path>
              <a:path w="6278880" h="255270">
                <a:moveTo>
                  <a:pt x="6213678" y="155130"/>
                </a:moveTo>
                <a:lnTo>
                  <a:pt x="6184214" y="125653"/>
                </a:lnTo>
                <a:lnTo>
                  <a:pt x="6163551" y="118618"/>
                </a:lnTo>
                <a:lnTo>
                  <a:pt x="6159944" y="117055"/>
                </a:lnTo>
                <a:lnTo>
                  <a:pt x="6153632" y="113626"/>
                </a:lnTo>
                <a:lnTo>
                  <a:pt x="6151118" y="111569"/>
                </a:lnTo>
                <a:lnTo>
                  <a:pt x="6147295" y="106794"/>
                </a:lnTo>
                <a:lnTo>
                  <a:pt x="6146330" y="103784"/>
                </a:lnTo>
                <a:lnTo>
                  <a:pt x="6146330" y="97383"/>
                </a:lnTo>
                <a:lnTo>
                  <a:pt x="6166840" y="80098"/>
                </a:lnTo>
                <a:lnTo>
                  <a:pt x="6174943" y="80098"/>
                </a:lnTo>
                <a:lnTo>
                  <a:pt x="6197943" y="89458"/>
                </a:lnTo>
                <a:lnTo>
                  <a:pt x="6199505" y="89979"/>
                </a:lnTo>
                <a:lnTo>
                  <a:pt x="6203226" y="89979"/>
                </a:lnTo>
                <a:lnTo>
                  <a:pt x="6204928" y="88925"/>
                </a:lnTo>
                <a:lnTo>
                  <a:pt x="6206071" y="86829"/>
                </a:lnTo>
                <a:lnTo>
                  <a:pt x="6210262" y="80098"/>
                </a:lnTo>
                <a:lnTo>
                  <a:pt x="6178664" y="61468"/>
                </a:lnTo>
                <a:lnTo>
                  <a:pt x="6162357" y="61468"/>
                </a:lnTo>
                <a:lnTo>
                  <a:pt x="6127674" y="81699"/>
                </a:lnTo>
                <a:lnTo>
                  <a:pt x="6122416" y="96710"/>
                </a:lnTo>
                <a:lnTo>
                  <a:pt x="6122416" y="108178"/>
                </a:lnTo>
                <a:lnTo>
                  <a:pt x="6147879" y="137185"/>
                </a:lnTo>
                <a:lnTo>
                  <a:pt x="6172822" y="145910"/>
                </a:lnTo>
                <a:lnTo>
                  <a:pt x="6176442" y="147459"/>
                </a:lnTo>
                <a:lnTo>
                  <a:pt x="6182741" y="150990"/>
                </a:lnTo>
                <a:lnTo>
                  <a:pt x="6185293" y="153136"/>
                </a:lnTo>
                <a:lnTo>
                  <a:pt x="6189205" y="158203"/>
                </a:lnTo>
                <a:lnTo>
                  <a:pt x="6190170" y="161378"/>
                </a:lnTo>
                <a:lnTo>
                  <a:pt x="6190170" y="168262"/>
                </a:lnTo>
                <a:lnTo>
                  <a:pt x="6168923" y="187985"/>
                </a:lnTo>
                <a:lnTo>
                  <a:pt x="6159385" y="187985"/>
                </a:lnTo>
                <a:lnTo>
                  <a:pt x="6134887" y="176161"/>
                </a:lnTo>
                <a:lnTo>
                  <a:pt x="6133160" y="175514"/>
                </a:lnTo>
                <a:lnTo>
                  <a:pt x="6129807" y="175514"/>
                </a:lnTo>
                <a:lnTo>
                  <a:pt x="6128486" y="175856"/>
                </a:lnTo>
                <a:lnTo>
                  <a:pt x="6126378" y="177190"/>
                </a:lnTo>
                <a:lnTo>
                  <a:pt x="6125464" y="178142"/>
                </a:lnTo>
                <a:lnTo>
                  <a:pt x="6118834" y="188849"/>
                </a:lnTo>
                <a:lnTo>
                  <a:pt x="6124092" y="193903"/>
                </a:lnTo>
                <a:lnTo>
                  <a:pt x="6163373" y="205892"/>
                </a:lnTo>
                <a:lnTo>
                  <a:pt x="6171501" y="205892"/>
                </a:lnTo>
                <a:lnTo>
                  <a:pt x="6205639" y="187985"/>
                </a:lnTo>
                <a:lnTo>
                  <a:pt x="6208192" y="184238"/>
                </a:lnTo>
                <a:lnTo>
                  <a:pt x="6212586" y="173253"/>
                </a:lnTo>
                <a:lnTo>
                  <a:pt x="6213678" y="167259"/>
                </a:lnTo>
                <a:lnTo>
                  <a:pt x="6213678" y="155130"/>
                </a:lnTo>
                <a:close/>
              </a:path>
              <a:path w="6278880" h="255270">
                <a:moveTo>
                  <a:pt x="6278410" y="185928"/>
                </a:moveTo>
                <a:lnTo>
                  <a:pt x="6262890" y="170510"/>
                </a:lnTo>
                <a:lnTo>
                  <a:pt x="6258128" y="170510"/>
                </a:lnTo>
                <a:lnTo>
                  <a:pt x="6243015" y="185928"/>
                </a:lnTo>
                <a:lnTo>
                  <a:pt x="6243015" y="190804"/>
                </a:lnTo>
                <a:lnTo>
                  <a:pt x="6258128" y="206032"/>
                </a:lnTo>
                <a:lnTo>
                  <a:pt x="6262890" y="206032"/>
                </a:lnTo>
                <a:lnTo>
                  <a:pt x="6278410" y="190804"/>
                </a:lnTo>
                <a:lnTo>
                  <a:pt x="6278410" y="185928"/>
                </a:lnTo>
                <a:close/>
              </a:path>
            </a:pathLst>
          </a:custGeom>
          <a:solidFill>
            <a:srgbClr val="000000"/>
          </a:solidFill>
        </p:spPr>
        <p:txBody>
          <a:bodyPr wrap="square" lIns="0" tIns="0" rIns="0" bIns="0" rtlCol="0"/>
          <a:lstStyle/>
          <a:p>
            <a:endParaRPr/>
          </a:p>
        </p:txBody>
      </p:sp>
      <p:pic>
        <p:nvPicPr>
          <p:cNvPr id="10" name="object 10"/>
          <p:cNvPicPr/>
          <p:nvPr/>
        </p:nvPicPr>
        <p:blipFill>
          <a:blip r:embed="rId7" cstate="print"/>
          <a:stretch>
            <a:fillRect/>
          </a:stretch>
        </p:blipFill>
        <p:spPr>
          <a:xfrm>
            <a:off x="778479" y="4180774"/>
            <a:ext cx="79520" cy="79520"/>
          </a:xfrm>
          <a:prstGeom prst="rect">
            <a:avLst/>
          </a:prstGeom>
        </p:spPr>
      </p:pic>
      <p:sp>
        <p:nvSpPr>
          <p:cNvPr id="11" name="object 11"/>
          <p:cNvSpPr/>
          <p:nvPr/>
        </p:nvSpPr>
        <p:spPr>
          <a:xfrm>
            <a:off x="975246" y="4129480"/>
            <a:ext cx="559435" cy="190500"/>
          </a:xfrm>
          <a:custGeom>
            <a:avLst/>
            <a:gdLst/>
            <a:ahLst/>
            <a:cxnLst/>
            <a:rect l="l" t="t" r="r" b="b"/>
            <a:pathLst>
              <a:path w="559435" h="190500">
                <a:moveTo>
                  <a:pt x="98720" y="188270"/>
                </a:moveTo>
                <a:lnTo>
                  <a:pt x="0" y="188270"/>
                </a:lnTo>
                <a:lnTo>
                  <a:pt x="0" y="0"/>
                </a:lnTo>
                <a:lnTo>
                  <a:pt x="26077" y="0"/>
                </a:lnTo>
                <a:lnTo>
                  <a:pt x="26077" y="166348"/>
                </a:lnTo>
                <a:lnTo>
                  <a:pt x="98720" y="166348"/>
                </a:lnTo>
                <a:lnTo>
                  <a:pt x="98720" y="188270"/>
                </a:lnTo>
                <a:close/>
              </a:path>
              <a:path w="559435" h="190500">
                <a:moveTo>
                  <a:pt x="136617" y="80523"/>
                </a:moveTo>
                <a:lnTo>
                  <a:pt x="132700" y="80523"/>
                </a:lnTo>
                <a:lnTo>
                  <a:pt x="131220" y="80094"/>
                </a:lnTo>
                <a:lnTo>
                  <a:pt x="128736" y="78374"/>
                </a:lnTo>
                <a:lnTo>
                  <a:pt x="127733" y="77276"/>
                </a:lnTo>
                <a:lnTo>
                  <a:pt x="122384" y="67915"/>
                </a:lnTo>
                <a:lnTo>
                  <a:pt x="128299" y="62680"/>
                </a:lnTo>
                <a:lnTo>
                  <a:pt x="169134" y="46051"/>
                </a:lnTo>
                <a:lnTo>
                  <a:pt x="177117" y="45706"/>
                </a:lnTo>
                <a:lnTo>
                  <a:pt x="184950" y="45706"/>
                </a:lnTo>
                <a:lnTo>
                  <a:pt x="217983" y="65909"/>
                </a:lnTo>
                <a:lnTo>
                  <a:pt x="168186" y="65909"/>
                </a:lnTo>
                <a:lnTo>
                  <a:pt x="163195" y="66673"/>
                </a:lnTo>
                <a:lnTo>
                  <a:pt x="138789" y="79759"/>
                </a:lnTo>
                <a:lnTo>
                  <a:pt x="136617" y="80523"/>
                </a:lnTo>
                <a:close/>
              </a:path>
              <a:path w="559435" h="190500">
                <a:moveTo>
                  <a:pt x="160019" y="190419"/>
                </a:moveTo>
                <a:lnTo>
                  <a:pt x="149321" y="190419"/>
                </a:lnTo>
                <a:lnTo>
                  <a:pt x="144234" y="189679"/>
                </a:lnTo>
                <a:lnTo>
                  <a:pt x="115511" y="159638"/>
                </a:lnTo>
                <a:lnTo>
                  <a:pt x="115507" y="147770"/>
                </a:lnTo>
                <a:lnTo>
                  <a:pt x="117011" y="142444"/>
                </a:lnTo>
                <a:lnTo>
                  <a:pt x="146419" y="118188"/>
                </a:lnTo>
                <a:lnTo>
                  <a:pt x="189905" y="109954"/>
                </a:lnTo>
                <a:lnTo>
                  <a:pt x="201332" y="109466"/>
                </a:lnTo>
                <a:lnTo>
                  <a:pt x="201332" y="98720"/>
                </a:lnTo>
                <a:lnTo>
                  <a:pt x="182992" y="65909"/>
                </a:lnTo>
                <a:lnTo>
                  <a:pt x="217983" y="65909"/>
                </a:lnTo>
                <a:lnTo>
                  <a:pt x="220603" y="70589"/>
                </a:lnTo>
                <a:lnTo>
                  <a:pt x="224901" y="83580"/>
                </a:lnTo>
                <a:lnTo>
                  <a:pt x="225976" y="90792"/>
                </a:lnTo>
                <a:lnTo>
                  <a:pt x="225976" y="125227"/>
                </a:lnTo>
                <a:lnTo>
                  <a:pt x="201332" y="125227"/>
                </a:lnTo>
                <a:lnTo>
                  <a:pt x="193263" y="125670"/>
                </a:lnTo>
                <a:lnTo>
                  <a:pt x="148771" y="135830"/>
                </a:lnTo>
                <a:lnTo>
                  <a:pt x="139721" y="148199"/>
                </a:lnTo>
                <a:lnTo>
                  <a:pt x="139721" y="155650"/>
                </a:lnTo>
                <a:lnTo>
                  <a:pt x="159207" y="172796"/>
                </a:lnTo>
                <a:lnTo>
                  <a:pt x="199450" y="172796"/>
                </a:lnTo>
                <a:lnTo>
                  <a:pt x="196006" y="175686"/>
                </a:lnTo>
                <a:lnTo>
                  <a:pt x="164843" y="189966"/>
                </a:lnTo>
                <a:lnTo>
                  <a:pt x="160019" y="190419"/>
                </a:lnTo>
                <a:close/>
              </a:path>
              <a:path w="559435" h="190500">
                <a:moveTo>
                  <a:pt x="199450" y="172796"/>
                </a:moveTo>
                <a:lnTo>
                  <a:pt x="166562" y="172796"/>
                </a:lnTo>
                <a:lnTo>
                  <a:pt x="170431" y="172366"/>
                </a:lnTo>
                <a:lnTo>
                  <a:pt x="177499" y="170647"/>
                </a:lnTo>
                <a:lnTo>
                  <a:pt x="201332" y="154169"/>
                </a:lnTo>
                <a:lnTo>
                  <a:pt x="201332" y="125227"/>
                </a:lnTo>
                <a:lnTo>
                  <a:pt x="225976" y="125227"/>
                </a:lnTo>
                <a:lnTo>
                  <a:pt x="225976" y="169357"/>
                </a:lnTo>
                <a:lnTo>
                  <a:pt x="203194" y="169357"/>
                </a:lnTo>
                <a:lnTo>
                  <a:pt x="199450" y="172796"/>
                </a:lnTo>
                <a:close/>
              </a:path>
              <a:path w="559435" h="190500">
                <a:moveTo>
                  <a:pt x="225976" y="188270"/>
                </a:moveTo>
                <a:lnTo>
                  <a:pt x="212316" y="188270"/>
                </a:lnTo>
                <a:lnTo>
                  <a:pt x="210406" y="187888"/>
                </a:lnTo>
                <a:lnTo>
                  <a:pt x="207731" y="186360"/>
                </a:lnTo>
                <a:lnTo>
                  <a:pt x="206824" y="184784"/>
                </a:lnTo>
                <a:lnTo>
                  <a:pt x="206346" y="182396"/>
                </a:lnTo>
                <a:lnTo>
                  <a:pt x="203194" y="169357"/>
                </a:lnTo>
                <a:lnTo>
                  <a:pt x="225976" y="169357"/>
                </a:lnTo>
                <a:lnTo>
                  <a:pt x="225976" y="188270"/>
                </a:lnTo>
                <a:close/>
              </a:path>
              <a:path w="559435" h="190500">
                <a:moveTo>
                  <a:pt x="322741" y="161620"/>
                </a:moveTo>
                <a:lnTo>
                  <a:pt x="303631" y="161620"/>
                </a:lnTo>
                <a:lnTo>
                  <a:pt x="304397" y="158563"/>
                </a:lnTo>
                <a:lnTo>
                  <a:pt x="305279" y="155411"/>
                </a:lnTo>
                <a:lnTo>
                  <a:pt x="309221" y="142707"/>
                </a:lnTo>
                <a:lnTo>
                  <a:pt x="337016" y="52727"/>
                </a:lnTo>
                <a:lnTo>
                  <a:pt x="337494" y="51294"/>
                </a:lnTo>
                <a:lnTo>
                  <a:pt x="338354" y="50124"/>
                </a:lnTo>
                <a:lnTo>
                  <a:pt x="340839" y="48309"/>
                </a:lnTo>
                <a:lnTo>
                  <a:pt x="342318" y="47855"/>
                </a:lnTo>
                <a:lnTo>
                  <a:pt x="356838" y="47855"/>
                </a:lnTo>
                <a:lnTo>
                  <a:pt x="369157" y="76082"/>
                </a:lnTo>
                <a:lnTo>
                  <a:pt x="348909" y="76082"/>
                </a:lnTo>
                <a:lnTo>
                  <a:pt x="346999" y="84870"/>
                </a:lnTo>
                <a:lnTo>
                  <a:pt x="346379" y="87067"/>
                </a:lnTo>
                <a:lnTo>
                  <a:pt x="345614" y="89264"/>
                </a:lnTo>
                <a:lnTo>
                  <a:pt x="322741" y="161620"/>
                </a:lnTo>
                <a:close/>
              </a:path>
              <a:path w="559435" h="190500">
                <a:moveTo>
                  <a:pt x="312898" y="188270"/>
                </a:moveTo>
                <a:lnTo>
                  <a:pt x="291166" y="188270"/>
                </a:lnTo>
                <a:lnTo>
                  <a:pt x="247037" y="48142"/>
                </a:lnTo>
                <a:lnTo>
                  <a:pt x="268863" y="48142"/>
                </a:lnTo>
                <a:lnTo>
                  <a:pt x="270487" y="48667"/>
                </a:lnTo>
                <a:lnTo>
                  <a:pt x="273162" y="50769"/>
                </a:lnTo>
                <a:lnTo>
                  <a:pt x="274020" y="52011"/>
                </a:lnTo>
                <a:lnTo>
                  <a:pt x="274405" y="53443"/>
                </a:lnTo>
                <a:lnTo>
                  <a:pt x="299476" y="142850"/>
                </a:lnTo>
                <a:lnTo>
                  <a:pt x="303631" y="161620"/>
                </a:lnTo>
                <a:lnTo>
                  <a:pt x="322741" y="161620"/>
                </a:lnTo>
                <a:lnTo>
                  <a:pt x="315812" y="183542"/>
                </a:lnTo>
                <a:lnTo>
                  <a:pt x="314761" y="186694"/>
                </a:lnTo>
                <a:lnTo>
                  <a:pt x="312898" y="188270"/>
                </a:lnTo>
                <a:close/>
              </a:path>
              <a:path w="559435" h="190500">
                <a:moveTo>
                  <a:pt x="415161" y="161620"/>
                </a:moveTo>
                <a:lnTo>
                  <a:pt x="394615" y="161620"/>
                </a:lnTo>
                <a:lnTo>
                  <a:pt x="395665" y="155411"/>
                </a:lnTo>
                <a:lnTo>
                  <a:pt x="397147" y="149107"/>
                </a:lnTo>
                <a:lnTo>
                  <a:pt x="399057" y="142707"/>
                </a:lnTo>
                <a:lnTo>
                  <a:pt x="424704" y="53300"/>
                </a:lnTo>
                <a:lnTo>
                  <a:pt x="425182" y="51772"/>
                </a:lnTo>
                <a:lnTo>
                  <a:pt x="426042" y="50530"/>
                </a:lnTo>
                <a:lnTo>
                  <a:pt x="428525" y="48620"/>
                </a:lnTo>
                <a:lnTo>
                  <a:pt x="430053" y="48142"/>
                </a:lnTo>
                <a:lnTo>
                  <a:pt x="450782" y="48142"/>
                </a:lnTo>
                <a:lnTo>
                  <a:pt x="415161" y="161620"/>
                </a:lnTo>
                <a:close/>
              </a:path>
              <a:path w="559435" h="190500">
                <a:moveTo>
                  <a:pt x="406795" y="188270"/>
                </a:moveTo>
                <a:lnTo>
                  <a:pt x="384347" y="188270"/>
                </a:lnTo>
                <a:lnTo>
                  <a:pt x="382675" y="186694"/>
                </a:lnTo>
                <a:lnTo>
                  <a:pt x="381721" y="183542"/>
                </a:lnTo>
                <a:lnTo>
                  <a:pt x="352348" y="89120"/>
                </a:lnTo>
                <a:lnTo>
                  <a:pt x="348909" y="76082"/>
                </a:lnTo>
                <a:lnTo>
                  <a:pt x="369157" y="76082"/>
                </a:lnTo>
                <a:lnTo>
                  <a:pt x="389362" y="142850"/>
                </a:lnTo>
                <a:lnTo>
                  <a:pt x="390409" y="146098"/>
                </a:lnTo>
                <a:lnTo>
                  <a:pt x="391352" y="149274"/>
                </a:lnTo>
                <a:lnTo>
                  <a:pt x="393045" y="155483"/>
                </a:lnTo>
                <a:lnTo>
                  <a:pt x="393852" y="158563"/>
                </a:lnTo>
                <a:lnTo>
                  <a:pt x="394615" y="161620"/>
                </a:lnTo>
                <a:lnTo>
                  <a:pt x="415161" y="161620"/>
                </a:lnTo>
                <a:lnTo>
                  <a:pt x="406795" y="188270"/>
                </a:lnTo>
                <a:close/>
              </a:path>
              <a:path w="559435" h="190500">
                <a:moveTo>
                  <a:pt x="551269" y="172509"/>
                </a:moveTo>
                <a:lnTo>
                  <a:pt x="514555" y="172509"/>
                </a:lnTo>
                <a:lnTo>
                  <a:pt x="518349" y="171888"/>
                </a:lnTo>
                <a:lnTo>
                  <a:pt x="524749" y="169405"/>
                </a:lnTo>
                <a:lnTo>
                  <a:pt x="535806" y="152784"/>
                </a:lnTo>
                <a:lnTo>
                  <a:pt x="535806" y="145907"/>
                </a:lnTo>
                <a:lnTo>
                  <a:pt x="510326" y="127758"/>
                </a:lnTo>
                <a:lnTo>
                  <a:pt x="497670" y="123388"/>
                </a:lnTo>
                <a:lnTo>
                  <a:pt x="469013" y="97813"/>
                </a:lnTo>
                <a:lnTo>
                  <a:pt x="468036" y="92702"/>
                </a:lnTo>
                <a:lnTo>
                  <a:pt x="468036" y="81240"/>
                </a:lnTo>
                <a:lnTo>
                  <a:pt x="501180" y="47091"/>
                </a:lnTo>
                <a:lnTo>
                  <a:pt x="507961" y="45993"/>
                </a:lnTo>
                <a:lnTo>
                  <a:pt x="524297" y="45993"/>
                </a:lnTo>
                <a:lnTo>
                  <a:pt x="532176" y="47426"/>
                </a:lnTo>
                <a:lnTo>
                  <a:pt x="546314" y="53157"/>
                </a:lnTo>
                <a:lnTo>
                  <a:pt x="552332" y="57169"/>
                </a:lnTo>
                <a:lnTo>
                  <a:pt x="557300" y="62327"/>
                </a:lnTo>
                <a:lnTo>
                  <a:pt x="555881" y="64619"/>
                </a:lnTo>
                <a:lnTo>
                  <a:pt x="512451" y="64619"/>
                </a:lnTo>
                <a:lnTo>
                  <a:pt x="509109" y="65145"/>
                </a:lnTo>
                <a:lnTo>
                  <a:pt x="491963" y="81908"/>
                </a:lnTo>
                <a:lnTo>
                  <a:pt x="491963" y="88308"/>
                </a:lnTo>
                <a:lnTo>
                  <a:pt x="529837" y="110182"/>
                </a:lnTo>
                <a:lnTo>
                  <a:pt x="533969" y="111854"/>
                </a:lnTo>
                <a:lnTo>
                  <a:pt x="559304" y="139650"/>
                </a:lnTo>
                <a:lnTo>
                  <a:pt x="559304" y="151781"/>
                </a:lnTo>
                <a:lnTo>
                  <a:pt x="558207" y="157775"/>
                </a:lnTo>
                <a:lnTo>
                  <a:pt x="553811" y="168760"/>
                </a:lnTo>
                <a:lnTo>
                  <a:pt x="551269" y="172509"/>
                </a:lnTo>
                <a:close/>
              </a:path>
              <a:path w="559435" h="190500">
                <a:moveTo>
                  <a:pt x="548846" y="74506"/>
                </a:moveTo>
                <a:lnTo>
                  <a:pt x="545119" y="74506"/>
                </a:lnTo>
                <a:lnTo>
                  <a:pt x="543567" y="73980"/>
                </a:lnTo>
                <a:lnTo>
                  <a:pt x="540225" y="71879"/>
                </a:lnTo>
                <a:lnTo>
                  <a:pt x="538218" y="70756"/>
                </a:lnTo>
                <a:lnTo>
                  <a:pt x="533537" y="68368"/>
                </a:lnTo>
                <a:lnTo>
                  <a:pt x="530767" y="67246"/>
                </a:lnTo>
                <a:lnTo>
                  <a:pt x="524368" y="65145"/>
                </a:lnTo>
                <a:lnTo>
                  <a:pt x="520570" y="64619"/>
                </a:lnTo>
                <a:lnTo>
                  <a:pt x="555881" y="64619"/>
                </a:lnTo>
                <a:lnTo>
                  <a:pt x="551710" y="71353"/>
                </a:lnTo>
                <a:lnTo>
                  <a:pt x="550566" y="73455"/>
                </a:lnTo>
                <a:lnTo>
                  <a:pt x="548846" y="74506"/>
                </a:lnTo>
                <a:close/>
              </a:path>
              <a:path w="559435" h="190500">
                <a:moveTo>
                  <a:pt x="517131" y="190419"/>
                </a:moveTo>
                <a:lnTo>
                  <a:pt x="509015" y="190419"/>
                </a:lnTo>
                <a:lnTo>
                  <a:pt x="502222" y="190124"/>
                </a:lnTo>
                <a:lnTo>
                  <a:pt x="464453" y="173369"/>
                </a:lnTo>
                <a:lnTo>
                  <a:pt x="471091" y="162671"/>
                </a:lnTo>
                <a:lnTo>
                  <a:pt x="472000" y="161716"/>
                </a:lnTo>
                <a:lnTo>
                  <a:pt x="474101" y="160378"/>
                </a:lnTo>
                <a:lnTo>
                  <a:pt x="475437" y="160044"/>
                </a:lnTo>
                <a:lnTo>
                  <a:pt x="478782" y="160044"/>
                </a:lnTo>
                <a:lnTo>
                  <a:pt x="480501" y="160689"/>
                </a:lnTo>
                <a:lnTo>
                  <a:pt x="483940" y="163268"/>
                </a:lnTo>
                <a:lnTo>
                  <a:pt x="486018" y="164701"/>
                </a:lnTo>
                <a:lnTo>
                  <a:pt x="490889" y="167853"/>
                </a:lnTo>
                <a:lnTo>
                  <a:pt x="493826" y="169286"/>
                </a:lnTo>
                <a:lnTo>
                  <a:pt x="500702" y="171865"/>
                </a:lnTo>
                <a:lnTo>
                  <a:pt x="505001" y="172509"/>
                </a:lnTo>
                <a:lnTo>
                  <a:pt x="551269" y="172509"/>
                </a:lnTo>
                <a:lnTo>
                  <a:pt x="550589" y="173512"/>
                </a:lnTo>
                <a:lnTo>
                  <a:pt x="542088" y="181536"/>
                </a:lnTo>
                <a:lnTo>
                  <a:pt x="536833" y="184688"/>
                </a:lnTo>
                <a:lnTo>
                  <a:pt x="524321" y="189273"/>
                </a:lnTo>
                <a:lnTo>
                  <a:pt x="517131" y="190419"/>
                </a:lnTo>
                <a:close/>
              </a:path>
            </a:pathLst>
          </a:custGeom>
          <a:solidFill>
            <a:srgbClr val="FFBF00"/>
          </a:solidFill>
        </p:spPr>
        <p:txBody>
          <a:bodyPr wrap="square" lIns="0" tIns="0" rIns="0" bIns="0" rtlCol="0"/>
          <a:lstStyle/>
          <a:p>
            <a:endParaRPr/>
          </a:p>
        </p:txBody>
      </p:sp>
      <p:pic>
        <p:nvPicPr>
          <p:cNvPr id="12" name="object 12"/>
          <p:cNvPicPr/>
          <p:nvPr/>
        </p:nvPicPr>
        <p:blipFill>
          <a:blip r:embed="rId8" cstate="print"/>
          <a:stretch>
            <a:fillRect/>
          </a:stretch>
        </p:blipFill>
        <p:spPr>
          <a:xfrm>
            <a:off x="966076" y="4431501"/>
            <a:ext cx="1376146" cy="205894"/>
          </a:xfrm>
          <a:prstGeom prst="rect">
            <a:avLst/>
          </a:prstGeom>
        </p:spPr>
      </p:pic>
      <p:pic>
        <p:nvPicPr>
          <p:cNvPr id="13" name="object 13"/>
          <p:cNvPicPr/>
          <p:nvPr/>
        </p:nvPicPr>
        <p:blipFill>
          <a:blip r:embed="rId9" cstate="print"/>
          <a:stretch>
            <a:fillRect/>
          </a:stretch>
        </p:blipFill>
        <p:spPr>
          <a:xfrm>
            <a:off x="1689400" y="4114005"/>
            <a:ext cx="7778582" cy="251027"/>
          </a:xfrm>
          <a:prstGeom prst="rect">
            <a:avLst/>
          </a:prstGeom>
        </p:spPr>
      </p:pic>
      <p:sp>
        <p:nvSpPr>
          <p:cNvPr id="14" name="object 14"/>
          <p:cNvSpPr/>
          <p:nvPr/>
        </p:nvSpPr>
        <p:spPr>
          <a:xfrm>
            <a:off x="2438584" y="4431501"/>
            <a:ext cx="746760" cy="206375"/>
          </a:xfrm>
          <a:custGeom>
            <a:avLst/>
            <a:gdLst/>
            <a:ahLst/>
            <a:cxnLst/>
            <a:rect l="l" t="t" r="r" b="b"/>
            <a:pathLst>
              <a:path w="746760" h="206375">
                <a:moveTo>
                  <a:pt x="72154" y="205750"/>
                </a:moveTo>
                <a:lnTo>
                  <a:pt x="67091" y="205750"/>
                </a:lnTo>
                <a:lnTo>
                  <a:pt x="59927" y="205446"/>
                </a:lnTo>
                <a:lnTo>
                  <a:pt x="23565" y="190952"/>
                </a:lnTo>
                <a:lnTo>
                  <a:pt x="2714" y="155732"/>
                </a:lnTo>
                <a:lnTo>
                  <a:pt x="0" y="133824"/>
                </a:lnTo>
                <a:lnTo>
                  <a:pt x="3" y="127997"/>
                </a:lnTo>
                <a:lnTo>
                  <a:pt x="13433" y="86353"/>
                </a:lnTo>
                <a:lnTo>
                  <a:pt x="51241" y="62792"/>
                </a:lnTo>
                <a:lnTo>
                  <a:pt x="65802" y="61467"/>
                </a:lnTo>
                <a:lnTo>
                  <a:pt x="74208" y="61467"/>
                </a:lnTo>
                <a:lnTo>
                  <a:pt x="81992" y="62852"/>
                </a:lnTo>
                <a:lnTo>
                  <a:pt x="96320" y="68392"/>
                </a:lnTo>
                <a:lnTo>
                  <a:pt x="102529" y="72452"/>
                </a:lnTo>
                <a:lnTo>
                  <a:pt x="109753" y="79807"/>
                </a:lnTo>
                <a:lnTo>
                  <a:pt x="66232" y="79807"/>
                </a:lnTo>
                <a:lnTo>
                  <a:pt x="57881" y="80452"/>
                </a:lnTo>
                <a:lnTo>
                  <a:pt x="27309" y="109869"/>
                </a:lnTo>
                <a:lnTo>
                  <a:pt x="25540" y="118349"/>
                </a:lnTo>
                <a:lnTo>
                  <a:pt x="124329" y="118349"/>
                </a:lnTo>
                <a:lnTo>
                  <a:pt x="124530" y="123628"/>
                </a:lnTo>
                <a:lnTo>
                  <a:pt x="124547" y="127997"/>
                </a:lnTo>
                <a:lnTo>
                  <a:pt x="124117" y="130600"/>
                </a:lnTo>
                <a:lnTo>
                  <a:pt x="122398" y="133179"/>
                </a:lnTo>
                <a:lnTo>
                  <a:pt x="120821" y="133824"/>
                </a:lnTo>
                <a:lnTo>
                  <a:pt x="24824" y="133824"/>
                </a:lnTo>
                <a:lnTo>
                  <a:pt x="25015" y="142612"/>
                </a:lnTo>
                <a:lnTo>
                  <a:pt x="41373" y="177381"/>
                </a:lnTo>
                <a:lnTo>
                  <a:pt x="62650" y="185978"/>
                </a:lnTo>
                <a:lnTo>
                  <a:pt x="120822" y="185978"/>
                </a:lnTo>
                <a:lnTo>
                  <a:pt x="119245" y="187840"/>
                </a:lnTo>
                <a:lnTo>
                  <a:pt x="77288" y="205321"/>
                </a:lnTo>
                <a:lnTo>
                  <a:pt x="72154" y="205750"/>
                </a:lnTo>
                <a:close/>
              </a:path>
              <a:path w="746760" h="206375">
                <a:moveTo>
                  <a:pt x="124329" y="118349"/>
                </a:moveTo>
                <a:lnTo>
                  <a:pt x="101908" y="118349"/>
                </a:lnTo>
                <a:lnTo>
                  <a:pt x="101908" y="112714"/>
                </a:lnTo>
                <a:lnTo>
                  <a:pt x="101096" y="107532"/>
                </a:lnTo>
                <a:lnTo>
                  <a:pt x="71772" y="79807"/>
                </a:lnTo>
                <a:lnTo>
                  <a:pt x="109753" y="79807"/>
                </a:lnTo>
                <a:lnTo>
                  <a:pt x="124258" y="116684"/>
                </a:lnTo>
                <a:lnTo>
                  <a:pt x="124329" y="118349"/>
                </a:lnTo>
                <a:close/>
              </a:path>
              <a:path w="746760" h="206375">
                <a:moveTo>
                  <a:pt x="120822" y="185978"/>
                </a:moveTo>
                <a:lnTo>
                  <a:pt x="75354" y="185978"/>
                </a:lnTo>
                <a:lnTo>
                  <a:pt x="80655" y="185285"/>
                </a:lnTo>
                <a:lnTo>
                  <a:pt x="89634" y="182515"/>
                </a:lnTo>
                <a:lnTo>
                  <a:pt x="93479" y="180963"/>
                </a:lnTo>
                <a:lnTo>
                  <a:pt x="99879" y="177524"/>
                </a:lnTo>
                <a:lnTo>
                  <a:pt x="102577" y="175972"/>
                </a:lnTo>
                <a:lnTo>
                  <a:pt x="106971" y="173202"/>
                </a:lnTo>
                <a:lnTo>
                  <a:pt x="108881" y="172509"/>
                </a:lnTo>
                <a:lnTo>
                  <a:pt x="111556" y="172509"/>
                </a:lnTo>
                <a:lnTo>
                  <a:pt x="112463" y="172724"/>
                </a:lnTo>
                <a:lnTo>
                  <a:pt x="113992" y="173584"/>
                </a:lnTo>
                <a:lnTo>
                  <a:pt x="114660" y="174181"/>
                </a:lnTo>
                <a:lnTo>
                  <a:pt x="122398" y="184115"/>
                </a:lnTo>
                <a:lnTo>
                  <a:pt x="120822" y="185978"/>
                </a:lnTo>
                <a:close/>
              </a:path>
              <a:path w="746760" h="206375">
                <a:moveTo>
                  <a:pt x="225409" y="84535"/>
                </a:moveTo>
                <a:lnTo>
                  <a:pt x="144169" y="84535"/>
                </a:lnTo>
                <a:lnTo>
                  <a:pt x="142951" y="84057"/>
                </a:lnTo>
                <a:lnTo>
                  <a:pt x="140946" y="82147"/>
                </a:lnTo>
                <a:lnTo>
                  <a:pt x="140444" y="80762"/>
                </a:lnTo>
                <a:lnTo>
                  <a:pt x="140444" y="68917"/>
                </a:lnTo>
                <a:lnTo>
                  <a:pt x="162509" y="66052"/>
                </a:lnTo>
                <a:lnTo>
                  <a:pt x="168575" y="21492"/>
                </a:lnTo>
                <a:lnTo>
                  <a:pt x="169172" y="20345"/>
                </a:lnTo>
                <a:lnTo>
                  <a:pt x="171178" y="18626"/>
                </a:lnTo>
                <a:lnTo>
                  <a:pt x="172443" y="18196"/>
                </a:lnTo>
                <a:lnTo>
                  <a:pt x="186867" y="18196"/>
                </a:lnTo>
                <a:lnTo>
                  <a:pt x="186867" y="66195"/>
                </a:lnTo>
                <a:lnTo>
                  <a:pt x="225409" y="66195"/>
                </a:lnTo>
                <a:lnTo>
                  <a:pt x="225409" y="84535"/>
                </a:lnTo>
                <a:close/>
              </a:path>
              <a:path w="746760" h="206375">
                <a:moveTo>
                  <a:pt x="201625" y="205894"/>
                </a:moveTo>
                <a:lnTo>
                  <a:pt x="195320" y="205894"/>
                </a:lnTo>
                <a:lnTo>
                  <a:pt x="187691" y="205312"/>
                </a:lnTo>
                <a:lnTo>
                  <a:pt x="161650" y="169930"/>
                </a:lnTo>
                <a:lnTo>
                  <a:pt x="161650" y="84535"/>
                </a:lnTo>
                <a:lnTo>
                  <a:pt x="186867" y="84535"/>
                </a:lnTo>
                <a:lnTo>
                  <a:pt x="186867" y="173942"/>
                </a:lnTo>
                <a:lnTo>
                  <a:pt x="188181" y="178241"/>
                </a:lnTo>
                <a:lnTo>
                  <a:pt x="193434" y="183972"/>
                </a:lnTo>
                <a:lnTo>
                  <a:pt x="196849" y="185405"/>
                </a:lnTo>
                <a:lnTo>
                  <a:pt x="223827" y="185405"/>
                </a:lnTo>
                <a:lnTo>
                  <a:pt x="228705" y="193285"/>
                </a:lnTo>
                <a:lnTo>
                  <a:pt x="224406" y="197297"/>
                </a:lnTo>
                <a:lnTo>
                  <a:pt x="219344" y="200401"/>
                </a:lnTo>
                <a:lnTo>
                  <a:pt x="207690" y="204795"/>
                </a:lnTo>
                <a:lnTo>
                  <a:pt x="201625" y="205894"/>
                </a:lnTo>
                <a:close/>
              </a:path>
              <a:path w="746760" h="206375">
                <a:moveTo>
                  <a:pt x="223827" y="185405"/>
                </a:moveTo>
                <a:lnTo>
                  <a:pt x="203535" y="185405"/>
                </a:lnTo>
                <a:lnTo>
                  <a:pt x="205661" y="185070"/>
                </a:lnTo>
                <a:lnTo>
                  <a:pt x="209195" y="183733"/>
                </a:lnTo>
                <a:lnTo>
                  <a:pt x="210699" y="182969"/>
                </a:lnTo>
                <a:lnTo>
                  <a:pt x="214258" y="180485"/>
                </a:lnTo>
                <a:lnTo>
                  <a:pt x="216072" y="179148"/>
                </a:lnTo>
                <a:lnTo>
                  <a:pt x="216908" y="178814"/>
                </a:lnTo>
                <a:lnTo>
                  <a:pt x="218532" y="178814"/>
                </a:lnTo>
                <a:lnTo>
                  <a:pt x="219225" y="179005"/>
                </a:lnTo>
                <a:lnTo>
                  <a:pt x="220275" y="179769"/>
                </a:lnTo>
                <a:lnTo>
                  <a:pt x="220777" y="180390"/>
                </a:lnTo>
                <a:lnTo>
                  <a:pt x="221254" y="181249"/>
                </a:lnTo>
                <a:lnTo>
                  <a:pt x="223827" y="185405"/>
                </a:lnTo>
                <a:close/>
              </a:path>
              <a:path w="746760" h="206375">
                <a:moveTo>
                  <a:pt x="278701" y="203744"/>
                </a:moveTo>
                <a:lnTo>
                  <a:pt x="253483" y="203744"/>
                </a:lnTo>
                <a:lnTo>
                  <a:pt x="253483" y="0"/>
                </a:lnTo>
                <a:lnTo>
                  <a:pt x="278701" y="0"/>
                </a:lnTo>
                <a:lnTo>
                  <a:pt x="278701" y="82099"/>
                </a:lnTo>
                <a:lnTo>
                  <a:pt x="305594" y="82099"/>
                </a:lnTo>
                <a:lnTo>
                  <a:pt x="301720" y="83102"/>
                </a:lnTo>
                <a:lnTo>
                  <a:pt x="289496" y="89980"/>
                </a:lnTo>
                <a:lnTo>
                  <a:pt x="283859" y="94708"/>
                </a:lnTo>
                <a:lnTo>
                  <a:pt x="278701" y="100726"/>
                </a:lnTo>
                <a:lnTo>
                  <a:pt x="278701" y="203744"/>
                </a:lnTo>
                <a:close/>
              </a:path>
              <a:path w="746760" h="206375">
                <a:moveTo>
                  <a:pt x="305594" y="82099"/>
                </a:moveTo>
                <a:lnTo>
                  <a:pt x="278701" y="82099"/>
                </a:lnTo>
                <a:lnTo>
                  <a:pt x="284528" y="75795"/>
                </a:lnTo>
                <a:lnTo>
                  <a:pt x="290998" y="70780"/>
                </a:lnTo>
                <a:lnTo>
                  <a:pt x="305233" y="63329"/>
                </a:lnTo>
                <a:lnTo>
                  <a:pt x="313470" y="61467"/>
                </a:lnTo>
                <a:lnTo>
                  <a:pt x="330472" y="61467"/>
                </a:lnTo>
                <a:lnTo>
                  <a:pt x="361810" y="81383"/>
                </a:lnTo>
                <a:lnTo>
                  <a:pt x="308361" y="81383"/>
                </a:lnTo>
                <a:lnTo>
                  <a:pt x="305594" y="82099"/>
                </a:lnTo>
                <a:close/>
              </a:path>
              <a:path w="746760" h="206375">
                <a:moveTo>
                  <a:pt x="369255" y="203744"/>
                </a:moveTo>
                <a:lnTo>
                  <a:pt x="344037" y="203744"/>
                </a:lnTo>
                <a:lnTo>
                  <a:pt x="344037" y="104069"/>
                </a:lnTo>
                <a:lnTo>
                  <a:pt x="341696" y="95950"/>
                </a:lnTo>
                <a:lnTo>
                  <a:pt x="332335" y="84296"/>
                </a:lnTo>
                <a:lnTo>
                  <a:pt x="325172" y="81383"/>
                </a:lnTo>
                <a:lnTo>
                  <a:pt x="361810" y="81383"/>
                </a:lnTo>
                <a:lnTo>
                  <a:pt x="364358" y="86231"/>
                </a:lnTo>
                <a:lnTo>
                  <a:pt x="368275" y="99317"/>
                </a:lnTo>
                <a:lnTo>
                  <a:pt x="369255" y="106553"/>
                </a:lnTo>
                <a:lnTo>
                  <a:pt x="369255" y="203744"/>
                </a:lnTo>
                <a:close/>
              </a:path>
              <a:path w="746760" h="206375">
                <a:moveTo>
                  <a:pt x="433328" y="203744"/>
                </a:moveTo>
                <a:lnTo>
                  <a:pt x="408112" y="203744"/>
                </a:lnTo>
                <a:lnTo>
                  <a:pt x="408112" y="63616"/>
                </a:lnTo>
                <a:lnTo>
                  <a:pt x="433328" y="63616"/>
                </a:lnTo>
                <a:lnTo>
                  <a:pt x="433328" y="203744"/>
                </a:lnTo>
                <a:close/>
              </a:path>
              <a:path w="746760" h="206375">
                <a:moveTo>
                  <a:pt x="422679" y="37396"/>
                </a:moveTo>
                <a:lnTo>
                  <a:pt x="417902" y="37396"/>
                </a:lnTo>
                <a:lnTo>
                  <a:pt x="415657" y="36918"/>
                </a:lnTo>
                <a:lnTo>
                  <a:pt x="402810" y="22160"/>
                </a:lnTo>
                <a:lnTo>
                  <a:pt x="402810" y="17289"/>
                </a:lnTo>
                <a:lnTo>
                  <a:pt x="417902" y="1862"/>
                </a:lnTo>
                <a:lnTo>
                  <a:pt x="422679" y="1862"/>
                </a:lnTo>
                <a:lnTo>
                  <a:pt x="438202" y="17289"/>
                </a:lnTo>
                <a:lnTo>
                  <a:pt x="438202" y="22160"/>
                </a:lnTo>
                <a:lnTo>
                  <a:pt x="422679" y="37396"/>
                </a:lnTo>
                <a:close/>
              </a:path>
              <a:path w="746760" h="206375">
                <a:moveTo>
                  <a:pt x="526480" y="205750"/>
                </a:moveTo>
                <a:lnTo>
                  <a:pt x="513489" y="205750"/>
                </a:lnTo>
                <a:lnTo>
                  <a:pt x="505801" y="204127"/>
                </a:lnTo>
                <a:lnTo>
                  <a:pt x="472846" y="176485"/>
                </a:lnTo>
                <a:lnTo>
                  <a:pt x="462959" y="133537"/>
                </a:lnTo>
                <a:lnTo>
                  <a:pt x="463219" y="125876"/>
                </a:lnTo>
                <a:lnTo>
                  <a:pt x="475482" y="86841"/>
                </a:lnTo>
                <a:lnTo>
                  <a:pt x="511407" y="62810"/>
                </a:lnTo>
                <a:lnTo>
                  <a:pt x="525717" y="61467"/>
                </a:lnTo>
                <a:lnTo>
                  <a:pt x="532656" y="61767"/>
                </a:lnTo>
                <a:lnTo>
                  <a:pt x="569847" y="79663"/>
                </a:lnTo>
                <a:lnTo>
                  <a:pt x="568920" y="80953"/>
                </a:lnTo>
                <a:lnTo>
                  <a:pt x="520990" y="80953"/>
                </a:lnTo>
                <a:lnTo>
                  <a:pt x="515423" y="82171"/>
                </a:lnTo>
                <a:lnTo>
                  <a:pt x="489586" y="118111"/>
                </a:lnTo>
                <a:lnTo>
                  <a:pt x="488749" y="125418"/>
                </a:lnTo>
                <a:lnTo>
                  <a:pt x="488749" y="141943"/>
                </a:lnTo>
                <a:lnTo>
                  <a:pt x="506086" y="180414"/>
                </a:lnTo>
                <a:lnTo>
                  <a:pt x="520414" y="186264"/>
                </a:lnTo>
                <a:lnTo>
                  <a:pt x="569659" y="186264"/>
                </a:lnTo>
                <a:lnTo>
                  <a:pt x="568365" y="187840"/>
                </a:lnTo>
                <a:lnTo>
                  <a:pt x="531184" y="205321"/>
                </a:lnTo>
                <a:lnTo>
                  <a:pt x="526480" y="205750"/>
                </a:lnTo>
                <a:close/>
              </a:path>
              <a:path w="746760" h="206375">
                <a:moveTo>
                  <a:pt x="559292" y="91986"/>
                </a:moveTo>
                <a:lnTo>
                  <a:pt x="556522" y="91986"/>
                </a:lnTo>
                <a:lnTo>
                  <a:pt x="555040" y="91413"/>
                </a:lnTo>
                <a:lnTo>
                  <a:pt x="551985" y="89120"/>
                </a:lnTo>
                <a:lnTo>
                  <a:pt x="550075" y="87854"/>
                </a:lnTo>
                <a:lnTo>
                  <a:pt x="545489" y="85084"/>
                </a:lnTo>
                <a:lnTo>
                  <a:pt x="542695" y="83819"/>
                </a:lnTo>
                <a:lnTo>
                  <a:pt x="536105" y="81526"/>
                </a:lnTo>
                <a:lnTo>
                  <a:pt x="532070" y="80953"/>
                </a:lnTo>
                <a:lnTo>
                  <a:pt x="568920" y="80953"/>
                </a:lnTo>
                <a:lnTo>
                  <a:pt x="562491" y="89884"/>
                </a:lnTo>
                <a:lnTo>
                  <a:pt x="561751" y="90672"/>
                </a:lnTo>
                <a:lnTo>
                  <a:pt x="560319" y="91723"/>
                </a:lnTo>
                <a:lnTo>
                  <a:pt x="559292" y="91986"/>
                </a:lnTo>
                <a:close/>
              </a:path>
              <a:path w="746760" h="206375">
                <a:moveTo>
                  <a:pt x="569659" y="186264"/>
                </a:moveTo>
                <a:lnTo>
                  <a:pt x="531685" y="186264"/>
                </a:lnTo>
                <a:lnTo>
                  <a:pt x="536225" y="185548"/>
                </a:lnTo>
                <a:lnTo>
                  <a:pt x="543291" y="182682"/>
                </a:lnTo>
                <a:lnTo>
                  <a:pt x="546255" y="181106"/>
                </a:lnTo>
                <a:lnTo>
                  <a:pt x="551029" y="177667"/>
                </a:lnTo>
                <a:lnTo>
                  <a:pt x="553012" y="176091"/>
                </a:lnTo>
                <a:lnTo>
                  <a:pt x="556164" y="173226"/>
                </a:lnTo>
                <a:lnTo>
                  <a:pt x="557810" y="172509"/>
                </a:lnTo>
                <a:lnTo>
                  <a:pt x="561440" y="172509"/>
                </a:lnTo>
                <a:lnTo>
                  <a:pt x="562969" y="173321"/>
                </a:lnTo>
                <a:lnTo>
                  <a:pt x="564116" y="174945"/>
                </a:lnTo>
                <a:lnTo>
                  <a:pt x="571423" y="184115"/>
                </a:lnTo>
                <a:lnTo>
                  <a:pt x="569659" y="186264"/>
                </a:lnTo>
                <a:close/>
              </a:path>
              <a:path w="746760" h="206375">
                <a:moveTo>
                  <a:pt x="674337" y="187984"/>
                </a:moveTo>
                <a:lnTo>
                  <a:pt x="637623" y="187984"/>
                </a:lnTo>
                <a:lnTo>
                  <a:pt x="641417" y="187363"/>
                </a:lnTo>
                <a:lnTo>
                  <a:pt x="647817" y="184879"/>
                </a:lnTo>
                <a:lnTo>
                  <a:pt x="658873" y="168259"/>
                </a:lnTo>
                <a:lnTo>
                  <a:pt x="658873" y="161381"/>
                </a:lnTo>
                <a:lnTo>
                  <a:pt x="633394" y="143232"/>
                </a:lnTo>
                <a:lnTo>
                  <a:pt x="620738" y="138862"/>
                </a:lnTo>
                <a:lnTo>
                  <a:pt x="592081" y="113287"/>
                </a:lnTo>
                <a:lnTo>
                  <a:pt x="591104" y="108176"/>
                </a:lnTo>
                <a:lnTo>
                  <a:pt x="591104" y="96714"/>
                </a:lnTo>
                <a:lnTo>
                  <a:pt x="624248" y="62565"/>
                </a:lnTo>
                <a:lnTo>
                  <a:pt x="631029" y="61467"/>
                </a:lnTo>
                <a:lnTo>
                  <a:pt x="647365" y="61467"/>
                </a:lnTo>
                <a:lnTo>
                  <a:pt x="655244" y="62900"/>
                </a:lnTo>
                <a:lnTo>
                  <a:pt x="669381" y="68631"/>
                </a:lnTo>
                <a:lnTo>
                  <a:pt x="675400" y="72643"/>
                </a:lnTo>
                <a:lnTo>
                  <a:pt x="680368" y="77801"/>
                </a:lnTo>
                <a:lnTo>
                  <a:pt x="678948" y="80093"/>
                </a:lnTo>
                <a:lnTo>
                  <a:pt x="635519" y="80093"/>
                </a:lnTo>
                <a:lnTo>
                  <a:pt x="632176" y="80619"/>
                </a:lnTo>
                <a:lnTo>
                  <a:pt x="615031" y="97383"/>
                </a:lnTo>
                <a:lnTo>
                  <a:pt x="615031" y="103782"/>
                </a:lnTo>
                <a:lnTo>
                  <a:pt x="652905" y="125657"/>
                </a:lnTo>
                <a:lnTo>
                  <a:pt x="657036" y="127328"/>
                </a:lnTo>
                <a:lnTo>
                  <a:pt x="682372" y="155125"/>
                </a:lnTo>
                <a:lnTo>
                  <a:pt x="682372" y="167256"/>
                </a:lnTo>
                <a:lnTo>
                  <a:pt x="681274" y="173249"/>
                </a:lnTo>
                <a:lnTo>
                  <a:pt x="676879" y="184234"/>
                </a:lnTo>
                <a:lnTo>
                  <a:pt x="674337" y="187984"/>
                </a:lnTo>
                <a:close/>
              </a:path>
              <a:path w="746760" h="206375">
                <a:moveTo>
                  <a:pt x="671914" y="89980"/>
                </a:moveTo>
                <a:lnTo>
                  <a:pt x="668187" y="89980"/>
                </a:lnTo>
                <a:lnTo>
                  <a:pt x="666635" y="89454"/>
                </a:lnTo>
                <a:lnTo>
                  <a:pt x="663293" y="87353"/>
                </a:lnTo>
                <a:lnTo>
                  <a:pt x="661285" y="86231"/>
                </a:lnTo>
                <a:lnTo>
                  <a:pt x="656605" y="83843"/>
                </a:lnTo>
                <a:lnTo>
                  <a:pt x="653835" y="82720"/>
                </a:lnTo>
                <a:lnTo>
                  <a:pt x="647435" y="80619"/>
                </a:lnTo>
                <a:lnTo>
                  <a:pt x="643638" y="80093"/>
                </a:lnTo>
                <a:lnTo>
                  <a:pt x="678948" y="80093"/>
                </a:lnTo>
                <a:lnTo>
                  <a:pt x="674778" y="86827"/>
                </a:lnTo>
                <a:lnTo>
                  <a:pt x="673633" y="88929"/>
                </a:lnTo>
                <a:lnTo>
                  <a:pt x="671914" y="89980"/>
                </a:lnTo>
                <a:close/>
              </a:path>
              <a:path w="746760" h="206375">
                <a:moveTo>
                  <a:pt x="640199" y="205894"/>
                </a:moveTo>
                <a:lnTo>
                  <a:pt x="632082" y="205894"/>
                </a:lnTo>
                <a:lnTo>
                  <a:pt x="625289" y="205598"/>
                </a:lnTo>
                <a:lnTo>
                  <a:pt x="587521" y="188843"/>
                </a:lnTo>
                <a:lnTo>
                  <a:pt x="594158" y="178145"/>
                </a:lnTo>
                <a:lnTo>
                  <a:pt x="595068" y="177190"/>
                </a:lnTo>
                <a:lnTo>
                  <a:pt x="597169" y="175853"/>
                </a:lnTo>
                <a:lnTo>
                  <a:pt x="598504" y="175518"/>
                </a:lnTo>
                <a:lnTo>
                  <a:pt x="601849" y="175518"/>
                </a:lnTo>
                <a:lnTo>
                  <a:pt x="603569" y="176163"/>
                </a:lnTo>
                <a:lnTo>
                  <a:pt x="607008" y="178742"/>
                </a:lnTo>
                <a:lnTo>
                  <a:pt x="609086" y="180175"/>
                </a:lnTo>
                <a:lnTo>
                  <a:pt x="613957" y="183327"/>
                </a:lnTo>
                <a:lnTo>
                  <a:pt x="616894" y="184760"/>
                </a:lnTo>
                <a:lnTo>
                  <a:pt x="623769" y="187339"/>
                </a:lnTo>
                <a:lnTo>
                  <a:pt x="628068" y="187984"/>
                </a:lnTo>
                <a:lnTo>
                  <a:pt x="674337" y="187984"/>
                </a:lnTo>
                <a:lnTo>
                  <a:pt x="673657" y="188987"/>
                </a:lnTo>
                <a:lnTo>
                  <a:pt x="665156" y="197010"/>
                </a:lnTo>
                <a:lnTo>
                  <a:pt x="659900" y="200162"/>
                </a:lnTo>
                <a:lnTo>
                  <a:pt x="647388" y="204747"/>
                </a:lnTo>
                <a:lnTo>
                  <a:pt x="640199" y="205894"/>
                </a:lnTo>
                <a:close/>
              </a:path>
              <a:path w="746760" h="206375">
                <a:moveTo>
                  <a:pt x="730707" y="206037"/>
                </a:moveTo>
                <a:lnTo>
                  <a:pt x="725930" y="206037"/>
                </a:lnTo>
                <a:lnTo>
                  <a:pt x="723685" y="205559"/>
                </a:lnTo>
                <a:lnTo>
                  <a:pt x="710838" y="190801"/>
                </a:lnTo>
                <a:lnTo>
                  <a:pt x="710838" y="185930"/>
                </a:lnTo>
                <a:lnTo>
                  <a:pt x="725930" y="170503"/>
                </a:lnTo>
                <a:lnTo>
                  <a:pt x="730707" y="170503"/>
                </a:lnTo>
                <a:lnTo>
                  <a:pt x="746227" y="185930"/>
                </a:lnTo>
                <a:lnTo>
                  <a:pt x="746227" y="190801"/>
                </a:lnTo>
                <a:lnTo>
                  <a:pt x="730707" y="206037"/>
                </a:lnTo>
                <a:close/>
              </a:path>
            </a:pathLst>
          </a:custGeom>
          <a:solidFill>
            <a:srgbClr val="FFBF00"/>
          </a:solidFill>
        </p:spPr>
        <p:txBody>
          <a:bodyPr wrap="square" lIns="0" tIns="0" rIns="0" bIns="0" rtlCol="0"/>
          <a:lstStyle/>
          <a:p>
            <a:endParaRPr/>
          </a:p>
        </p:txBody>
      </p:sp>
      <p:pic>
        <p:nvPicPr>
          <p:cNvPr id="15" name="object 15"/>
          <p:cNvPicPr/>
          <p:nvPr/>
        </p:nvPicPr>
        <p:blipFill>
          <a:blip r:embed="rId10" cstate="print"/>
          <a:stretch>
            <a:fillRect/>
          </a:stretch>
        </p:blipFill>
        <p:spPr>
          <a:xfrm>
            <a:off x="778479" y="4919716"/>
            <a:ext cx="79520" cy="79520"/>
          </a:xfrm>
          <a:prstGeom prst="rect">
            <a:avLst/>
          </a:prstGeom>
        </p:spPr>
      </p:pic>
      <p:pic>
        <p:nvPicPr>
          <p:cNvPr id="16" name="object 16"/>
          <p:cNvPicPr/>
          <p:nvPr/>
        </p:nvPicPr>
        <p:blipFill>
          <a:blip r:embed="rId11" cstate="print"/>
          <a:stretch>
            <a:fillRect/>
          </a:stretch>
        </p:blipFill>
        <p:spPr>
          <a:xfrm>
            <a:off x="958912" y="4852947"/>
            <a:ext cx="6522165" cy="251027"/>
          </a:xfrm>
          <a:prstGeom prst="rect">
            <a:avLst/>
          </a:prstGeom>
        </p:spPr>
      </p:pic>
      <p:pic>
        <p:nvPicPr>
          <p:cNvPr id="17" name="object 17"/>
          <p:cNvPicPr/>
          <p:nvPr/>
        </p:nvPicPr>
        <p:blipFill>
          <a:blip r:embed="rId12" cstate="print"/>
          <a:stretch>
            <a:fillRect/>
          </a:stretch>
        </p:blipFill>
        <p:spPr>
          <a:xfrm>
            <a:off x="7644400" y="4852947"/>
            <a:ext cx="1762877" cy="251027"/>
          </a:xfrm>
          <a:prstGeom prst="rect">
            <a:avLst/>
          </a:prstGeom>
        </p:spPr>
      </p:pic>
      <p:pic>
        <p:nvPicPr>
          <p:cNvPr id="18" name="object 18"/>
          <p:cNvPicPr/>
          <p:nvPr/>
        </p:nvPicPr>
        <p:blipFill>
          <a:blip r:embed="rId13" cstate="print"/>
          <a:stretch>
            <a:fillRect/>
          </a:stretch>
        </p:blipFill>
        <p:spPr>
          <a:xfrm>
            <a:off x="967508" y="5170153"/>
            <a:ext cx="5775063" cy="25417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77692" y="2670878"/>
            <a:ext cx="74128" cy="74128"/>
          </a:xfrm>
          <a:prstGeom prst="rect">
            <a:avLst/>
          </a:prstGeom>
        </p:spPr>
      </p:pic>
      <p:pic>
        <p:nvPicPr>
          <p:cNvPr id="4" name="object 4"/>
          <p:cNvPicPr/>
          <p:nvPr/>
        </p:nvPicPr>
        <p:blipFill>
          <a:blip r:embed="rId3" cstate="print"/>
          <a:stretch>
            <a:fillRect/>
          </a:stretch>
        </p:blipFill>
        <p:spPr>
          <a:xfrm>
            <a:off x="973905" y="2609826"/>
            <a:ext cx="2826889" cy="236944"/>
          </a:xfrm>
          <a:prstGeom prst="rect">
            <a:avLst/>
          </a:prstGeom>
        </p:spPr>
      </p:pic>
      <p:pic>
        <p:nvPicPr>
          <p:cNvPr id="5" name="object 5"/>
          <p:cNvPicPr/>
          <p:nvPr/>
        </p:nvPicPr>
        <p:blipFill>
          <a:blip r:embed="rId2" cstate="print"/>
          <a:stretch>
            <a:fillRect/>
          </a:stretch>
        </p:blipFill>
        <p:spPr>
          <a:xfrm>
            <a:off x="777692" y="3036486"/>
            <a:ext cx="74128" cy="74128"/>
          </a:xfrm>
          <a:prstGeom prst="rect">
            <a:avLst/>
          </a:prstGeom>
        </p:spPr>
      </p:pic>
      <p:pic>
        <p:nvPicPr>
          <p:cNvPr id="6" name="object 6"/>
          <p:cNvPicPr/>
          <p:nvPr/>
        </p:nvPicPr>
        <p:blipFill>
          <a:blip r:embed="rId4" cstate="print"/>
          <a:stretch>
            <a:fillRect/>
          </a:stretch>
        </p:blipFill>
        <p:spPr>
          <a:xfrm>
            <a:off x="1035680" y="2976235"/>
            <a:ext cx="3756382" cy="236142"/>
          </a:xfrm>
          <a:prstGeom prst="rect">
            <a:avLst/>
          </a:prstGeom>
        </p:spPr>
      </p:pic>
      <p:pic>
        <p:nvPicPr>
          <p:cNvPr id="7" name="object 7"/>
          <p:cNvPicPr/>
          <p:nvPr/>
        </p:nvPicPr>
        <p:blipFill>
          <a:blip r:embed="rId2" cstate="print"/>
          <a:stretch>
            <a:fillRect/>
          </a:stretch>
        </p:blipFill>
        <p:spPr>
          <a:xfrm>
            <a:off x="777692" y="3404486"/>
            <a:ext cx="74128" cy="74128"/>
          </a:xfrm>
          <a:prstGeom prst="rect">
            <a:avLst/>
          </a:prstGeom>
        </p:spPr>
      </p:pic>
      <p:pic>
        <p:nvPicPr>
          <p:cNvPr id="8" name="object 8"/>
          <p:cNvPicPr/>
          <p:nvPr/>
        </p:nvPicPr>
        <p:blipFill>
          <a:blip r:embed="rId5" cstate="print"/>
          <a:stretch>
            <a:fillRect/>
          </a:stretch>
        </p:blipFill>
        <p:spPr>
          <a:xfrm>
            <a:off x="1035814" y="3342245"/>
            <a:ext cx="2105873" cy="236944"/>
          </a:xfrm>
          <a:prstGeom prst="rect">
            <a:avLst/>
          </a:prstGeom>
        </p:spPr>
      </p:pic>
      <p:pic>
        <p:nvPicPr>
          <p:cNvPr id="9" name="object 9"/>
          <p:cNvPicPr/>
          <p:nvPr/>
        </p:nvPicPr>
        <p:blipFill>
          <a:blip r:embed="rId2" cstate="print"/>
          <a:stretch>
            <a:fillRect/>
          </a:stretch>
        </p:blipFill>
        <p:spPr>
          <a:xfrm>
            <a:off x="777692" y="3770094"/>
            <a:ext cx="74128" cy="74128"/>
          </a:xfrm>
          <a:prstGeom prst="rect">
            <a:avLst/>
          </a:prstGeom>
        </p:spPr>
      </p:pic>
      <p:pic>
        <p:nvPicPr>
          <p:cNvPr id="10" name="object 10"/>
          <p:cNvPicPr/>
          <p:nvPr/>
        </p:nvPicPr>
        <p:blipFill>
          <a:blip r:embed="rId6" cstate="print"/>
          <a:stretch>
            <a:fillRect/>
          </a:stretch>
        </p:blipFill>
        <p:spPr>
          <a:xfrm>
            <a:off x="1039554" y="3708751"/>
            <a:ext cx="4795494" cy="236944"/>
          </a:xfrm>
          <a:prstGeom prst="rect">
            <a:avLst/>
          </a:prstGeom>
        </p:spPr>
      </p:pic>
      <p:pic>
        <p:nvPicPr>
          <p:cNvPr id="11" name="object 11"/>
          <p:cNvPicPr/>
          <p:nvPr/>
        </p:nvPicPr>
        <p:blipFill>
          <a:blip r:embed="rId7" cstate="print"/>
          <a:stretch>
            <a:fillRect/>
          </a:stretch>
        </p:blipFill>
        <p:spPr>
          <a:xfrm>
            <a:off x="777692" y="4135701"/>
            <a:ext cx="74128" cy="74128"/>
          </a:xfrm>
          <a:prstGeom prst="rect">
            <a:avLst/>
          </a:prstGeom>
        </p:spPr>
      </p:pic>
      <p:pic>
        <p:nvPicPr>
          <p:cNvPr id="12" name="object 12"/>
          <p:cNvPicPr/>
          <p:nvPr/>
        </p:nvPicPr>
        <p:blipFill>
          <a:blip r:embed="rId8" cstate="print"/>
          <a:stretch>
            <a:fillRect/>
          </a:stretch>
        </p:blipFill>
        <p:spPr>
          <a:xfrm>
            <a:off x="1035814" y="4074649"/>
            <a:ext cx="7355121" cy="236944"/>
          </a:xfrm>
          <a:prstGeom prst="rect">
            <a:avLst/>
          </a:prstGeom>
        </p:spPr>
      </p:pic>
      <p:pic>
        <p:nvPicPr>
          <p:cNvPr id="13" name="object 13"/>
          <p:cNvPicPr/>
          <p:nvPr/>
        </p:nvPicPr>
        <p:blipFill>
          <a:blip r:embed="rId2" cstate="print"/>
          <a:stretch>
            <a:fillRect/>
          </a:stretch>
        </p:blipFill>
        <p:spPr>
          <a:xfrm>
            <a:off x="777692" y="4503397"/>
            <a:ext cx="74128" cy="74128"/>
          </a:xfrm>
          <a:prstGeom prst="rect">
            <a:avLst/>
          </a:prstGeom>
        </p:spPr>
      </p:pic>
      <p:pic>
        <p:nvPicPr>
          <p:cNvPr id="14" name="object 14"/>
          <p:cNvPicPr/>
          <p:nvPr/>
        </p:nvPicPr>
        <p:blipFill>
          <a:blip r:embed="rId7" cstate="print"/>
          <a:stretch>
            <a:fillRect/>
          </a:stretch>
        </p:blipFill>
        <p:spPr>
          <a:xfrm>
            <a:off x="777692" y="4869004"/>
            <a:ext cx="74128" cy="74128"/>
          </a:xfrm>
          <a:prstGeom prst="rect">
            <a:avLst/>
          </a:prstGeom>
        </p:spPr>
      </p:pic>
      <p:pic>
        <p:nvPicPr>
          <p:cNvPr id="15" name="object 15"/>
          <p:cNvPicPr/>
          <p:nvPr/>
        </p:nvPicPr>
        <p:blipFill>
          <a:blip r:embed="rId9" cstate="print"/>
          <a:stretch>
            <a:fillRect/>
          </a:stretch>
        </p:blipFill>
        <p:spPr>
          <a:xfrm>
            <a:off x="1036882" y="4441156"/>
            <a:ext cx="4067181" cy="236944"/>
          </a:xfrm>
          <a:prstGeom prst="rect">
            <a:avLst/>
          </a:prstGeom>
        </p:spPr>
      </p:pic>
      <p:pic>
        <p:nvPicPr>
          <p:cNvPr id="16" name="object 16"/>
          <p:cNvPicPr/>
          <p:nvPr/>
        </p:nvPicPr>
        <p:blipFill>
          <a:blip r:embed="rId10" cstate="print"/>
          <a:stretch>
            <a:fillRect/>
          </a:stretch>
        </p:blipFill>
        <p:spPr>
          <a:xfrm>
            <a:off x="1036882" y="4806763"/>
            <a:ext cx="7550044" cy="236944"/>
          </a:xfrm>
          <a:prstGeom prst="rect">
            <a:avLst/>
          </a:prstGeom>
        </p:spPr>
      </p:pic>
      <p:pic>
        <p:nvPicPr>
          <p:cNvPr id="17" name="object 17"/>
          <p:cNvPicPr/>
          <p:nvPr/>
        </p:nvPicPr>
        <p:blipFill>
          <a:blip r:embed="rId7" cstate="print"/>
          <a:stretch>
            <a:fillRect/>
          </a:stretch>
        </p:blipFill>
        <p:spPr>
          <a:xfrm>
            <a:off x="777692" y="5234932"/>
            <a:ext cx="74128" cy="74128"/>
          </a:xfrm>
          <a:prstGeom prst="rect">
            <a:avLst/>
          </a:prstGeom>
        </p:spPr>
      </p:pic>
      <p:pic>
        <p:nvPicPr>
          <p:cNvPr id="18" name="object 18"/>
          <p:cNvPicPr/>
          <p:nvPr/>
        </p:nvPicPr>
        <p:blipFill>
          <a:blip r:embed="rId11" cstate="print"/>
          <a:stretch>
            <a:fillRect/>
          </a:stretch>
        </p:blipFill>
        <p:spPr>
          <a:xfrm>
            <a:off x="1039554" y="5173575"/>
            <a:ext cx="6793494" cy="234006"/>
          </a:xfrm>
          <a:prstGeom prst="rect">
            <a:avLst/>
          </a:prstGeom>
        </p:spPr>
      </p:pic>
      <p:pic>
        <p:nvPicPr>
          <p:cNvPr id="19" name="object 19"/>
          <p:cNvPicPr/>
          <p:nvPr/>
        </p:nvPicPr>
        <p:blipFill>
          <a:blip r:embed="rId7" cstate="print"/>
          <a:stretch>
            <a:fillRect/>
          </a:stretch>
        </p:blipFill>
        <p:spPr>
          <a:xfrm>
            <a:off x="777692" y="5602612"/>
            <a:ext cx="74128" cy="74128"/>
          </a:xfrm>
          <a:prstGeom prst="rect">
            <a:avLst/>
          </a:prstGeom>
        </p:spPr>
      </p:pic>
      <p:pic>
        <p:nvPicPr>
          <p:cNvPr id="20" name="object 20"/>
          <p:cNvPicPr/>
          <p:nvPr/>
        </p:nvPicPr>
        <p:blipFill>
          <a:blip r:embed="rId12" cstate="print"/>
          <a:stretch>
            <a:fillRect/>
          </a:stretch>
        </p:blipFill>
        <p:spPr>
          <a:xfrm>
            <a:off x="965590" y="5530354"/>
            <a:ext cx="8168802" cy="499854"/>
          </a:xfrm>
          <a:prstGeom prst="rect">
            <a:avLst/>
          </a:prstGeom>
        </p:spPr>
      </p:pic>
      <p:sp>
        <p:nvSpPr>
          <p:cNvPr id="21" name="TextBox 20"/>
          <p:cNvSpPr txBox="1"/>
          <p:nvPr/>
        </p:nvSpPr>
        <p:spPr>
          <a:xfrm>
            <a:off x="914400" y="914400"/>
            <a:ext cx="8229600" cy="523220"/>
          </a:xfrm>
          <a:prstGeom prst="rect">
            <a:avLst/>
          </a:prstGeom>
          <a:noFill/>
        </p:spPr>
        <p:txBody>
          <a:bodyPr wrap="square" rtlCol="0">
            <a:spAutoFit/>
          </a:bodyPr>
          <a:lstStyle/>
          <a:p>
            <a:pPr algn="ctr"/>
            <a:r>
              <a:rPr lang="en-IN" sz="2800" b="1" dirty="0" smtClean="0"/>
              <a:t>Amendment act 2008</a:t>
            </a:r>
            <a:endParaRPr lang="en-US" sz="2800" b="1"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7200" y="381000"/>
            <a:ext cx="8534400" cy="70866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7200" y="457200"/>
            <a:ext cx="8763000" cy="4953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12230" y="1691666"/>
            <a:ext cx="7265034" cy="349885"/>
          </a:xfrm>
          <a:custGeom>
            <a:avLst/>
            <a:gdLst/>
            <a:ahLst/>
            <a:cxnLst/>
            <a:rect l="l" t="t" r="r" b="b"/>
            <a:pathLst>
              <a:path w="7265034" h="349885">
                <a:moveTo>
                  <a:pt x="44228" y="342995"/>
                </a:moveTo>
                <a:lnTo>
                  <a:pt x="0" y="342995"/>
                </a:lnTo>
                <a:lnTo>
                  <a:pt x="0" y="6092"/>
                </a:lnTo>
                <a:lnTo>
                  <a:pt x="61377" y="6092"/>
                </a:lnTo>
                <a:lnTo>
                  <a:pt x="90560" y="61152"/>
                </a:lnTo>
                <a:lnTo>
                  <a:pt x="44228" y="61152"/>
                </a:lnTo>
                <a:lnTo>
                  <a:pt x="44228" y="342995"/>
                </a:lnTo>
                <a:close/>
              </a:path>
              <a:path w="7265034" h="349885">
                <a:moveTo>
                  <a:pt x="254989" y="287935"/>
                </a:moveTo>
                <a:lnTo>
                  <a:pt x="210761" y="287935"/>
                </a:lnTo>
                <a:lnTo>
                  <a:pt x="210761" y="6092"/>
                </a:lnTo>
                <a:lnTo>
                  <a:pt x="254989" y="6092"/>
                </a:lnTo>
                <a:lnTo>
                  <a:pt x="254989" y="287935"/>
                </a:lnTo>
                <a:close/>
              </a:path>
              <a:path w="7265034" h="349885">
                <a:moveTo>
                  <a:pt x="254989" y="342995"/>
                </a:moveTo>
                <a:lnTo>
                  <a:pt x="193611" y="342995"/>
                </a:lnTo>
                <a:lnTo>
                  <a:pt x="44228" y="61152"/>
                </a:lnTo>
                <a:lnTo>
                  <a:pt x="90560" y="61152"/>
                </a:lnTo>
                <a:lnTo>
                  <a:pt x="210761" y="287935"/>
                </a:lnTo>
                <a:lnTo>
                  <a:pt x="254989" y="287935"/>
                </a:lnTo>
                <a:lnTo>
                  <a:pt x="254989" y="342995"/>
                </a:lnTo>
                <a:close/>
              </a:path>
              <a:path w="7265034" h="349885">
                <a:moveTo>
                  <a:pt x="562760" y="342995"/>
                </a:moveTo>
                <a:lnTo>
                  <a:pt x="345681" y="342995"/>
                </a:lnTo>
                <a:lnTo>
                  <a:pt x="345681" y="6092"/>
                </a:lnTo>
                <a:lnTo>
                  <a:pt x="558698" y="6092"/>
                </a:lnTo>
                <a:lnTo>
                  <a:pt x="558698" y="44454"/>
                </a:lnTo>
                <a:lnTo>
                  <a:pt x="391263" y="44454"/>
                </a:lnTo>
                <a:lnTo>
                  <a:pt x="391263" y="144193"/>
                </a:lnTo>
                <a:lnTo>
                  <a:pt x="551706" y="144193"/>
                </a:lnTo>
                <a:lnTo>
                  <a:pt x="551706" y="182554"/>
                </a:lnTo>
                <a:lnTo>
                  <a:pt x="391263" y="182554"/>
                </a:lnTo>
                <a:lnTo>
                  <a:pt x="391263" y="304633"/>
                </a:lnTo>
                <a:lnTo>
                  <a:pt x="562760" y="304633"/>
                </a:lnTo>
                <a:lnTo>
                  <a:pt x="562760" y="342995"/>
                </a:lnTo>
                <a:close/>
              </a:path>
              <a:path w="7265034" h="349885">
                <a:moveTo>
                  <a:pt x="855757" y="342995"/>
                </a:moveTo>
                <a:lnTo>
                  <a:pt x="638676" y="342995"/>
                </a:lnTo>
                <a:lnTo>
                  <a:pt x="638676" y="6092"/>
                </a:lnTo>
                <a:lnTo>
                  <a:pt x="851695" y="6092"/>
                </a:lnTo>
                <a:lnTo>
                  <a:pt x="851695" y="44454"/>
                </a:lnTo>
                <a:lnTo>
                  <a:pt x="684261" y="44454"/>
                </a:lnTo>
                <a:lnTo>
                  <a:pt x="684261" y="144193"/>
                </a:lnTo>
                <a:lnTo>
                  <a:pt x="844703" y="144193"/>
                </a:lnTo>
                <a:lnTo>
                  <a:pt x="844703" y="182554"/>
                </a:lnTo>
                <a:lnTo>
                  <a:pt x="684261" y="182554"/>
                </a:lnTo>
                <a:lnTo>
                  <a:pt x="684261" y="304633"/>
                </a:lnTo>
                <a:lnTo>
                  <a:pt x="855757" y="304633"/>
                </a:lnTo>
                <a:lnTo>
                  <a:pt x="855757" y="342995"/>
                </a:lnTo>
                <a:close/>
              </a:path>
              <a:path w="7265034" h="349885">
                <a:moveTo>
                  <a:pt x="1024397" y="342995"/>
                </a:moveTo>
                <a:lnTo>
                  <a:pt x="930749" y="342995"/>
                </a:lnTo>
                <a:lnTo>
                  <a:pt x="930749" y="6092"/>
                </a:lnTo>
                <a:lnTo>
                  <a:pt x="1024397" y="6092"/>
                </a:lnTo>
                <a:lnTo>
                  <a:pt x="1070107" y="8638"/>
                </a:lnTo>
                <a:lnTo>
                  <a:pt x="1109302" y="16275"/>
                </a:lnTo>
                <a:lnTo>
                  <a:pt x="1141980" y="29003"/>
                </a:lnTo>
                <a:lnTo>
                  <a:pt x="1163338" y="43551"/>
                </a:lnTo>
                <a:lnTo>
                  <a:pt x="976334" y="43551"/>
                </a:lnTo>
                <a:lnTo>
                  <a:pt x="976334" y="305536"/>
                </a:lnTo>
                <a:lnTo>
                  <a:pt x="1162946" y="305536"/>
                </a:lnTo>
                <a:lnTo>
                  <a:pt x="1141682" y="320020"/>
                </a:lnTo>
                <a:lnTo>
                  <a:pt x="1109018" y="332784"/>
                </a:lnTo>
                <a:lnTo>
                  <a:pt x="1069924" y="340442"/>
                </a:lnTo>
                <a:lnTo>
                  <a:pt x="1024397" y="342995"/>
                </a:lnTo>
                <a:close/>
              </a:path>
              <a:path w="7265034" h="349885">
                <a:moveTo>
                  <a:pt x="1162946" y="305536"/>
                </a:moveTo>
                <a:lnTo>
                  <a:pt x="1031394" y="305536"/>
                </a:lnTo>
                <a:lnTo>
                  <a:pt x="1063922" y="303562"/>
                </a:lnTo>
                <a:lnTo>
                  <a:pt x="1091783" y="297638"/>
                </a:lnTo>
                <a:lnTo>
                  <a:pt x="1133504" y="273945"/>
                </a:lnTo>
                <a:lnTo>
                  <a:pt x="1157788" y="233214"/>
                </a:lnTo>
                <a:lnTo>
                  <a:pt x="1165881" y="174205"/>
                </a:lnTo>
                <a:lnTo>
                  <a:pt x="1163858" y="142621"/>
                </a:lnTo>
                <a:lnTo>
                  <a:pt x="1147670" y="93033"/>
                </a:lnTo>
                <a:lnTo>
                  <a:pt x="1114977" y="61258"/>
                </a:lnTo>
                <a:lnTo>
                  <a:pt x="1063922" y="45519"/>
                </a:lnTo>
                <a:lnTo>
                  <a:pt x="1031394" y="43551"/>
                </a:lnTo>
                <a:lnTo>
                  <a:pt x="1163338" y="43551"/>
                </a:lnTo>
                <a:lnTo>
                  <a:pt x="1202497" y="99034"/>
                </a:lnTo>
                <a:lnTo>
                  <a:pt x="1213949" y="174205"/>
                </a:lnTo>
                <a:lnTo>
                  <a:pt x="1211071" y="214865"/>
                </a:lnTo>
                <a:lnTo>
                  <a:pt x="1202439" y="249743"/>
                </a:lnTo>
                <a:lnTo>
                  <a:pt x="1188053" y="278838"/>
                </a:lnTo>
                <a:lnTo>
                  <a:pt x="1167915" y="302151"/>
                </a:lnTo>
                <a:lnTo>
                  <a:pt x="1162946" y="305536"/>
                </a:lnTo>
                <a:close/>
              </a:path>
              <a:path w="7265034" h="349885">
                <a:moveTo>
                  <a:pt x="1478681" y="342995"/>
                </a:moveTo>
                <a:lnTo>
                  <a:pt x="1433096" y="342995"/>
                </a:lnTo>
                <a:lnTo>
                  <a:pt x="1433096" y="6092"/>
                </a:lnTo>
                <a:lnTo>
                  <a:pt x="1626710" y="6092"/>
                </a:lnTo>
                <a:lnTo>
                  <a:pt x="1626710" y="44454"/>
                </a:lnTo>
                <a:lnTo>
                  <a:pt x="1478681" y="44454"/>
                </a:lnTo>
                <a:lnTo>
                  <a:pt x="1478681" y="143742"/>
                </a:lnTo>
                <a:lnTo>
                  <a:pt x="1612268" y="143742"/>
                </a:lnTo>
                <a:lnTo>
                  <a:pt x="1612268" y="182103"/>
                </a:lnTo>
                <a:lnTo>
                  <a:pt x="1478681" y="182103"/>
                </a:lnTo>
                <a:lnTo>
                  <a:pt x="1478681" y="342995"/>
                </a:lnTo>
                <a:close/>
              </a:path>
              <a:path w="7265034" h="349885">
                <a:moveTo>
                  <a:pt x="1836499" y="349539"/>
                </a:moveTo>
                <a:lnTo>
                  <a:pt x="1772553" y="337692"/>
                </a:lnTo>
                <a:lnTo>
                  <a:pt x="1722881" y="302151"/>
                </a:lnTo>
                <a:lnTo>
                  <a:pt x="1690980" y="246640"/>
                </a:lnTo>
                <a:lnTo>
                  <a:pt x="1680346" y="174882"/>
                </a:lnTo>
                <a:lnTo>
                  <a:pt x="1683004" y="136965"/>
                </a:lnTo>
                <a:lnTo>
                  <a:pt x="1704272" y="73274"/>
                </a:lnTo>
                <a:lnTo>
                  <a:pt x="1745933" y="26719"/>
                </a:lnTo>
                <a:lnTo>
                  <a:pt x="1802742" y="2968"/>
                </a:lnTo>
                <a:lnTo>
                  <a:pt x="1836499" y="0"/>
                </a:lnTo>
                <a:lnTo>
                  <a:pt x="1870151" y="2968"/>
                </a:lnTo>
                <a:lnTo>
                  <a:pt x="1900247" y="11875"/>
                </a:lnTo>
                <a:lnTo>
                  <a:pt x="1926790" y="26719"/>
                </a:lnTo>
                <a:lnTo>
                  <a:pt x="1938171" y="37007"/>
                </a:lnTo>
                <a:lnTo>
                  <a:pt x="1836499" y="37007"/>
                </a:lnTo>
                <a:lnTo>
                  <a:pt x="1812954" y="39320"/>
                </a:lnTo>
                <a:lnTo>
                  <a:pt x="1773521" y="57824"/>
                </a:lnTo>
                <a:lnTo>
                  <a:pt x="1744849" y="94196"/>
                </a:lnTo>
                <a:lnTo>
                  <a:pt x="1730239" y="144630"/>
                </a:lnTo>
                <a:lnTo>
                  <a:pt x="1728413" y="174882"/>
                </a:lnTo>
                <a:lnTo>
                  <a:pt x="1730239" y="205035"/>
                </a:lnTo>
                <a:lnTo>
                  <a:pt x="1744849" y="255356"/>
                </a:lnTo>
                <a:lnTo>
                  <a:pt x="1773521" y="291715"/>
                </a:lnTo>
                <a:lnTo>
                  <a:pt x="1812954" y="310218"/>
                </a:lnTo>
                <a:lnTo>
                  <a:pt x="1836499" y="312531"/>
                </a:lnTo>
                <a:lnTo>
                  <a:pt x="1938171" y="312531"/>
                </a:lnTo>
                <a:lnTo>
                  <a:pt x="1926790" y="322820"/>
                </a:lnTo>
                <a:lnTo>
                  <a:pt x="1900247" y="337664"/>
                </a:lnTo>
                <a:lnTo>
                  <a:pt x="1870151" y="346570"/>
                </a:lnTo>
                <a:lnTo>
                  <a:pt x="1836499" y="349539"/>
                </a:lnTo>
                <a:close/>
              </a:path>
              <a:path w="7265034" h="349885">
                <a:moveTo>
                  <a:pt x="1938171" y="312531"/>
                </a:moveTo>
                <a:lnTo>
                  <a:pt x="1836499" y="312531"/>
                </a:lnTo>
                <a:lnTo>
                  <a:pt x="1860031" y="310218"/>
                </a:lnTo>
                <a:lnTo>
                  <a:pt x="1880983" y="303280"/>
                </a:lnTo>
                <a:lnTo>
                  <a:pt x="1915141" y="275524"/>
                </a:lnTo>
                <a:lnTo>
                  <a:pt x="1936888" y="231860"/>
                </a:lnTo>
                <a:lnTo>
                  <a:pt x="1944136" y="174882"/>
                </a:lnTo>
                <a:lnTo>
                  <a:pt x="1942324" y="144630"/>
                </a:lnTo>
                <a:lnTo>
                  <a:pt x="1927827" y="94196"/>
                </a:lnTo>
                <a:lnTo>
                  <a:pt x="1899352" y="57824"/>
                </a:lnTo>
                <a:lnTo>
                  <a:pt x="1860031" y="39320"/>
                </a:lnTo>
                <a:lnTo>
                  <a:pt x="1836499" y="37007"/>
                </a:lnTo>
                <a:lnTo>
                  <a:pt x="1938171" y="37007"/>
                </a:lnTo>
                <a:lnTo>
                  <a:pt x="1968339" y="73274"/>
                </a:lnTo>
                <a:lnTo>
                  <a:pt x="1989552" y="136965"/>
                </a:lnTo>
                <a:lnTo>
                  <a:pt x="1992203" y="174882"/>
                </a:lnTo>
                <a:lnTo>
                  <a:pt x="1989552" y="212700"/>
                </a:lnTo>
                <a:lnTo>
                  <a:pt x="1981597" y="246499"/>
                </a:lnTo>
                <a:lnTo>
                  <a:pt x="1968339" y="276279"/>
                </a:lnTo>
                <a:lnTo>
                  <a:pt x="1949779" y="302039"/>
                </a:lnTo>
                <a:lnTo>
                  <a:pt x="1938171" y="312531"/>
                </a:lnTo>
                <a:close/>
              </a:path>
              <a:path w="7265034" h="349885">
                <a:moveTo>
                  <a:pt x="2109042" y="342995"/>
                </a:moveTo>
                <a:lnTo>
                  <a:pt x="2063456" y="342995"/>
                </a:lnTo>
                <a:lnTo>
                  <a:pt x="2063456" y="6092"/>
                </a:lnTo>
                <a:lnTo>
                  <a:pt x="2166356" y="6092"/>
                </a:lnTo>
                <a:lnTo>
                  <a:pt x="2193406" y="7601"/>
                </a:lnTo>
                <a:lnTo>
                  <a:pt x="2216790" y="12129"/>
                </a:lnTo>
                <a:lnTo>
                  <a:pt x="2236506" y="19674"/>
                </a:lnTo>
                <a:lnTo>
                  <a:pt x="2252555" y="30237"/>
                </a:lnTo>
                <a:lnTo>
                  <a:pt x="2264725" y="43551"/>
                </a:lnTo>
                <a:lnTo>
                  <a:pt x="2109042" y="43551"/>
                </a:lnTo>
                <a:lnTo>
                  <a:pt x="2109042" y="163148"/>
                </a:lnTo>
                <a:lnTo>
                  <a:pt x="2260074" y="163148"/>
                </a:lnTo>
                <a:lnTo>
                  <a:pt x="2257978" y="165616"/>
                </a:lnTo>
                <a:lnTo>
                  <a:pt x="2248071" y="173697"/>
                </a:lnTo>
                <a:lnTo>
                  <a:pt x="2236486" y="180171"/>
                </a:lnTo>
                <a:lnTo>
                  <a:pt x="2223223" y="185037"/>
                </a:lnTo>
                <a:lnTo>
                  <a:pt x="2230507" y="188224"/>
                </a:lnTo>
                <a:lnTo>
                  <a:pt x="2237693" y="192822"/>
                </a:lnTo>
                <a:lnTo>
                  <a:pt x="2244779" y="198830"/>
                </a:lnTo>
                <a:lnTo>
                  <a:pt x="2246452" y="200607"/>
                </a:lnTo>
                <a:lnTo>
                  <a:pt x="2109042" y="200607"/>
                </a:lnTo>
                <a:lnTo>
                  <a:pt x="2109042" y="342995"/>
                </a:lnTo>
                <a:close/>
              </a:path>
              <a:path w="7265034" h="349885">
                <a:moveTo>
                  <a:pt x="2260074" y="163148"/>
                </a:moveTo>
                <a:lnTo>
                  <a:pt x="2166356" y="163148"/>
                </a:lnTo>
                <a:lnTo>
                  <a:pt x="2181822" y="162196"/>
                </a:lnTo>
                <a:lnTo>
                  <a:pt x="2195270" y="159340"/>
                </a:lnTo>
                <a:lnTo>
                  <a:pt x="2228722" y="129102"/>
                </a:lnTo>
                <a:lnTo>
                  <a:pt x="2232923" y="103124"/>
                </a:lnTo>
                <a:lnTo>
                  <a:pt x="2231873" y="89253"/>
                </a:lnTo>
                <a:lnTo>
                  <a:pt x="2206701" y="51992"/>
                </a:lnTo>
                <a:lnTo>
                  <a:pt x="2166356" y="43551"/>
                </a:lnTo>
                <a:lnTo>
                  <a:pt x="2264725" y="43551"/>
                </a:lnTo>
                <a:lnTo>
                  <a:pt x="2264995" y="43847"/>
                </a:lnTo>
                <a:lnTo>
                  <a:pt x="2273881" y="60532"/>
                </a:lnTo>
                <a:lnTo>
                  <a:pt x="2279213" y="80291"/>
                </a:lnTo>
                <a:lnTo>
                  <a:pt x="2280990" y="103124"/>
                </a:lnTo>
                <a:lnTo>
                  <a:pt x="2280066" y="118355"/>
                </a:lnTo>
                <a:lnTo>
                  <a:pt x="2277295" y="132233"/>
                </a:lnTo>
                <a:lnTo>
                  <a:pt x="2272675" y="144757"/>
                </a:lnTo>
                <a:lnTo>
                  <a:pt x="2266206" y="155927"/>
                </a:lnTo>
                <a:lnTo>
                  <a:pt x="2260074" y="163148"/>
                </a:lnTo>
                <a:close/>
              </a:path>
              <a:path w="7265034" h="349885">
                <a:moveTo>
                  <a:pt x="2325896" y="342995"/>
                </a:moveTo>
                <a:lnTo>
                  <a:pt x="2276928" y="342995"/>
                </a:lnTo>
                <a:lnTo>
                  <a:pt x="2233829" y="256569"/>
                </a:lnTo>
                <a:lnTo>
                  <a:pt x="2225542" y="241069"/>
                </a:lnTo>
                <a:lnTo>
                  <a:pt x="2192891" y="206826"/>
                </a:lnTo>
                <a:lnTo>
                  <a:pt x="2158685" y="200607"/>
                </a:lnTo>
                <a:lnTo>
                  <a:pt x="2246452" y="200607"/>
                </a:lnTo>
                <a:lnTo>
                  <a:pt x="2272648" y="237473"/>
                </a:lnTo>
                <a:lnTo>
                  <a:pt x="2279636" y="250928"/>
                </a:lnTo>
                <a:lnTo>
                  <a:pt x="2325896" y="342995"/>
                </a:lnTo>
                <a:close/>
              </a:path>
              <a:path w="7265034" h="349885">
                <a:moveTo>
                  <a:pt x="2677165" y="349539"/>
                </a:moveTo>
                <a:lnTo>
                  <a:pt x="2608791" y="337833"/>
                </a:lnTo>
                <a:lnTo>
                  <a:pt x="2556666" y="302716"/>
                </a:lnTo>
                <a:lnTo>
                  <a:pt x="2523663" y="247345"/>
                </a:lnTo>
                <a:lnTo>
                  <a:pt x="2512661" y="174882"/>
                </a:lnTo>
                <a:lnTo>
                  <a:pt x="2515412" y="136415"/>
                </a:lnTo>
                <a:lnTo>
                  <a:pt x="2537414" y="72385"/>
                </a:lnTo>
                <a:lnTo>
                  <a:pt x="2580697" y="26338"/>
                </a:lnTo>
                <a:lnTo>
                  <a:pt x="2640948" y="2926"/>
                </a:lnTo>
                <a:lnTo>
                  <a:pt x="2677165" y="0"/>
                </a:lnTo>
                <a:lnTo>
                  <a:pt x="2692066" y="500"/>
                </a:lnTo>
                <a:lnTo>
                  <a:pt x="2734142" y="8010"/>
                </a:lnTo>
                <a:lnTo>
                  <a:pt x="2772412" y="24532"/>
                </a:lnTo>
                <a:lnTo>
                  <a:pt x="2784349" y="32042"/>
                </a:lnTo>
                <a:lnTo>
                  <a:pt x="2784349" y="37458"/>
                </a:lnTo>
                <a:lnTo>
                  <a:pt x="2679873" y="37458"/>
                </a:lnTo>
                <a:lnTo>
                  <a:pt x="2652680" y="39666"/>
                </a:lnTo>
                <a:lnTo>
                  <a:pt x="2608451" y="57323"/>
                </a:lnTo>
                <a:lnTo>
                  <a:pt x="2577989" y="92398"/>
                </a:lnTo>
                <a:lnTo>
                  <a:pt x="2562646" y="143452"/>
                </a:lnTo>
                <a:lnTo>
                  <a:pt x="2560729" y="174882"/>
                </a:lnTo>
                <a:lnTo>
                  <a:pt x="2562646" y="206213"/>
                </a:lnTo>
                <a:lnTo>
                  <a:pt x="2577989" y="257154"/>
                </a:lnTo>
                <a:lnTo>
                  <a:pt x="2608451" y="292215"/>
                </a:lnTo>
                <a:lnTo>
                  <a:pt x="2652680" y="309873"/>
                </a:lnTo>
                <a:lnTo>
                  <a:pt x="2679873" y="312080"/>
                </a:lnTo>
                <a:lnTo>
                  <a:pt x="2784349" y="312080"/>
                </a:lnTo>
                <a:lnTo>
                  <a:pt x="2784349" y="317045"/>
                </a:lnTo>
                <a:lnTo>
                  <a:pt x="2746885" y="336846"/>
                </a:lnTo>
                <a:lnTo>
                  <a:pt x="2706190" y="347508"/>
                </a:lnTo>
                <a:lnTo>
                  <a:pt x="2691868" y="349031"/>
                </a:lnTo>
                <a:lnTo>
                  <a:pt x="2677165" y="349539"/>
                </a:lnTo>
                <a:close/>
              </a:path>
              <a:path w="7265034" h="349885">
                <a:moveTo>
                  <a:pt x="2784349" y="80107"/>
                </a:moveTo>
                <a:lnTo>
                  <a:pt x="2748112" y="54044"/>
                </a:lnTo>
                <a:lnTo>
                  <a:pt x="2708390" y="40110"/>
                </a:lnTo>
                <a:lnTo>
                  <a:pt x="2679873" y="37458"/>
                </a:lnTo>
                <a:lnTo>
                  <a:pt x="2784349" y="37458"/>
                </a:lnTo>
                <a:lnTo>
                  <a:pt x="2784349" y="80107"/>
                </a:lnTo>
                <a:close/>
              </a:path>
              <a:path w="7265034" h="349885">
                <a:moveTo>
                  <a:pt x="2784349" y="312080"/>
                </a:moveTo>
                <a:lnTo>
                  <a:pt x="2679873" y="312080"/>
                </a:lnTo>
                <a:lnTo>
                  <a:pt x="2694336" y="311417"/>
                </a:lnTo>
                <a:lnTo>
                  <a:pt x="2708390" y="309429"/>
                </a:lnTo>
                <a:lnTo>
                  <a:pt x="2748112" y="295495"/>
                </a:lnTo>
                <a:lnTo>
                  <a:pt x="2784349" y="269431"/>
                </a:lnTo>
                <a:lnTo>
                  <a:pt x="2784349" y="312080"/>
                </a:lnTo>
                <a:close/>
              </a:path>
              <a:path w="7265034" h="349885">
                <a:moveTo>
                  <a:pt x="2973337" y="342995"/>
                </a:moveTo>
                <a:lnTo>
                  <a:pt x="2927530" y="342995"/>
                </a:lnTo>
                <a:lnTo>
                  <a:pt x="2927530" y="182554"/>
                </a:lnTo>
                <a:lnTo>
                  <a:pt x="2808385" y="6092"/>
                </a:lnTo>
                <a:lnTo>
                  <a:pt x="2857349" y="6092"/>
                </a:lnTo>
                <a:lnTo>
                  <a:pt x="2950771" y="144644"/>
                </a:lnTo>
                <a:lnTo>
                  <a:pt x="2998933" y="144644"/>
                </a:lnTo>
                <a:lnTo>
                  <a:pt x="2973337" y="182554"/>
                </a:lnTo>
                <a:lnTo>
                  <a:pt x="2973337" y="342995"/>
                </a:lnTo>
                <a:close/>
              </a:path>
              <a:path w="7265034" h="349885">
                <a:moveTo>
                  <a:pt x="2998933" y="144644"/>
                </a:moveTo>
                <a:lnTo>
                  <a:pt x="2950771" y="144644"/>
                </a:lnTo>
                <a:lnTo>
                  <a:pt x="3043518" y="6092"/>
                </a:lnTo>
                <a:lnTo>
                  <a:pt x="3092482" y="6092"/>
                </a:lnTo>
                <a:lnTo>
                  <a:pt x="2998933" y="144644"/>
                </a:lnTo>
                <a:close/>
              </a:path>
              <a:path w="7265034" h="349885">
                <a:moveTo>
                  <a:pt x="3259347" y="342995"/>
                </a:moveTo>
                <a:lnTo>
                  <a:pt x="3138395" y="342995"/>
                </a:lnTo>
                <a:lnTo>
                  <a:pt x="3138395" y="6092"/>
                </a:lnTo>
                <a:lnTo>
                  <a:pt x="3254836" y="6092"/>
                </a:lnTo>
                <a:lnTo>
                  <a:pt x="3279403" y="7446"/>
                </a:lnTo>
                <a:lnTo>
                  <a:pt x="3319570" y="18278"/>
                </a:lnTo>
                <a:lnTo>
                  <a:pt x="3349871" y="43551"/>
                </a:lnTo>
                <a:lnTo>
                  <a:pt x="3183981" y="43551"/>
                </a:lnTo>
                <a:lnTo>
                  <a:pt x="3183981" y="145096"/>
                </a:lnTo>
                <a:lnTo>
                  <a:pt x="3342557" y="145096"/>
                </a:lnTo>
                <a:lnTo>
                  <a:pt x="3340867" y="146830"/>
                </a:lnTo>
                <a:lnTo>
                  <a:pt x="3331107" y="153388"/>
                </a:lnTo>
                <a:lnTo>
                  <a:pt x="3319654" y="158226"/>
                </a:lnTo>
                <a:lnTo>
                  <a:pt x="3306508" y="161343"/>
                </a:lnTo>
                <a:lnTo>
                  <a:pt x="3322384" y="165934"/>
                </a:lnTo>
                <a:lnTo>
                  <a:pt x="3336382" y="172485"/>
                </a:lnTo>
                <a:lnTo>
                  <a:pt x="3348504" y="180996"/>
                </a:lnTo>
                <a:lnTo>
                  <a:pt x="3349587" y="182103"/>
                </a:lnTo>
                <a:lnTo>
                  <a:pt x="3183981" y="182103"/>
                </a:lnTo>
                <a:lnTo>
                  <a:pt x="3183981" y="305536"/>
                </a:lnTo>
                <a:lnTo>
                  <a:pt x="3359393" y="305536"/>
                </a:lnTo>
                <a:lnTo>
                  <a:pt x="3346678" y="318398"/>
                </a:lnTo>
                <a:lnTo>
                  <a:pt x="3329711" y="329159"/>
                </a:lnTo>
                <a:lnTo>
                  <a:pt x="3309501" y="336846"/>
                </a:lnTo>
                <a:lnTo>
                  <a:pt x="3286046" y="341458"/>
                </a:lnTo>
                <a:lnTo>
                  <a:pt x="3259347" y="342995"/>
                </a:lnTo>
                <a:close/>
              </a:path>
              <a:path w="7265034" h="349885">
                <a:moveTo>
                  <a:pt x="3342557" y="145096"/>
                </a:moveTo>
                <a:lnTo>
                  <a:pt x="3251449" y="145096"/>
                </a:lnTo>
                <a:lnTo>
                  <a:pt x="3267084" y="144313"/>
                </a:lnTo>
                <a:lnTo>
                  <a:pt x="3280588" y="141965"/>
                </a:lnTo>
                <a:lnTo>
                  <a:pt x="3313478" y="116748"/>
                </a:lnTo>
                <a:lnTo>
                  <a:pt x="3317567" y="94323"/>
                </a:lnTo>
                <a:lnTo>
                  <a:pt x="3316545" y="82378"/>
                </a:lnTo>
                <a:lnTo>
                  <a:pt x="3291963" y="50659"/>
                </a:lnTo>
                <a:lnTo>
                  <a:pt x="3251449" y="43551"/>
                </a:lnTo>
                <a:lnTo>
                  <a:pt x="3349871" y="43551"/>
                </a:lnTo>
                <a:lnTo>
                  <a:pt x="3356323" y="53988"/>
                </a:lnTo>
                <a:lnTo>
                  <a:pt x="3361612" y="70531"/>
                </a:lnTo>
                <a:lnTo>
                  <a:pt x="3363375" y="89359"/>
                </a:lnTo>
                <a:lnTo>
                  <a:pt x="3362472" y="104027"/>
                </a:lnTo>
                <a:lnTo>
                  <a:pt x="3359764" y="117114"/>
                </a:lnTo>
                <a:lnTo>
                  <a:pt x="3355251" y="128623"/>
                </a:lnTo>
                <a:lnTo>
                  <a:pt x="3348933" y="138552"/>
                </a:lnTo>
                <a:lnTo>
                  <a:pt x="3342557" y="145096"/>
                </a:lnTo>
                <a:close/>
              </a:path>
              <a:path w="7265034" h="349885">
                <a:moveTo>
                  <a:pt x="3359393" y="305536"/>
                </a:moveTo>
                <a:lnTo>
                  <a:pt x="3257092" y="305536"/>
                </a:lnTo>
                <a:lnTo>
                  <a:pt x="3274291" y="304584"/>
                </a:lnTo>
                <a:lnTo>
                  <a:pt x="3289107" y="301728"/>
                </a:lnTo>
                <a:lnTo>
                  <a:pt x="3324872" y="271039"/>
                </a:lnTo>
                <a:lnTo>
                  <a:pt x="3329301" y="243707"/>
                </a:lnTo>
                <a:lnTo>
                  <a:pt x="3328194" y="228947"/>
                </a:lnTo>
                <a:lnTo>
                  <a:pt x="3301539" y="190544"/>
                </a:lnTo>
                <a:lnTo>
                  <a:pt x="3257092" y="182103"/>
                </a:lnTo>
                <a:lnTo>
                  <a:pt x="3349587" y="182103"/>
                </a:lnTo>
                <a:lnTo>
                  <a:pt x="3372711" y="217221"/>
                </a:lnTo>
                <a:lnTo>
                  <a:pt x="3377364" y="248671"/>
                </a:lnTo>
                <a:lnTo>
                  <a:pt x="3375446" y="269953"/>
                </a:lnTo>
                <a:lnTo>
                  <a:pt x="3369693" y="288669"/>
                </a:lnTo>
                <a:lnTo>
                  <a:pt x="3360104" y="304817"/>
                </a:lnTo>
                <a:lnTo>
                  <a:pt x="3359393" y="305536"/>
                </a:lnTo>
                <a:close/>
              </a:path>
              <a:path w="7265034" h="349885">
                <a:moveTo>
                  <a:pt x="3672043" y="342995"/>
                </a:moveTo>
                <a:lnTo>
                  <a:pt x="3454962" y="342995"/>
                </a:lnTo>
                <a:lnTo>
                  <a:pt x="3454962" y="6092"/>
                </a:lnTo>
                <a:lnTo>
                  <a:pt x="3667981" y="6092"/>
                </a:lnTo>
                <a:lnTo>
                  <a:pt x="3667981" y="44454"/>
                </a:lnTo>
                <a:lnTo>
                  <a:pt x="3500548" y="44454"/>
                </a:lnTo>
                <a:lnTo>
                  <a:pt x="3500548" y="144193"/>
                </a:lnTo>
                <a:lnTo>
                  <a:pt x="3660989" y="144193"/>
                </a:lnTo>
                <a:lnTo>
                  <a:pt x="3660989" y="182554"/>
                </a:lnTo>
                <a:lnTo>
                  <a:pt x="3500548" y="182554"/>
                </a:lnTo>
                <a:lnTo>
                  <a:pt x="3500548" y="304633"/>
                </a:lnTo>
                <a:lnTo>
                  <a:pt x="3672043" y="304633"/>
                </a:lnTo>
                <a:lnTo>
                  <a:pt x="3672043" y="342995"/>
                </a:lnTo>
                <a:close/>
              </a:path>
              <a:path w="7265034" h="349885">
                <a:moveTo>
                  <a:pt x="3792621" y="342995"/>
                </a:moveTo>
                <a:lnTo>
                  <a:pt x="3747035" y="342995"/>
                </a:lnTo>
                <a:lnTo>
                  <a:pt x="3747035" y="6092"/>
                </a:lnTo>
                <a:lnTo>
                  <a:pt x="3849935" y="6092"/>
                </a:lnTo>
                <a:lnTo>
                  <a:pt x="3876985" y="7601"/>
                </a:lnTo>
                <a:lnTo>
                  <a:pt x="3900369" y="12129"/>
                </a:lnTo>
                <a:lnTo>
                  <a:pt x="3920085" y="19674"/>
                </a:lnTo>
                <a:lnTo>
                  <a:pt x="3936134" y="30237"/>
                </a:lnTo>
                <a:lnTo>
                  <a:pt x="3948304" y="43551"/>
                </a:lnTo>
                <a:lnTo>
                  <a:pt x="3792621" y="43551"/>
                </a:lnTo>
                <a:lnTo>
                  <a:pt x="3792621" y="163148"/>
                </a:lnTo>
                <a:lnTo>
                  <a:pt x="3943655" y="163148"/>
                </a:lnTo>
                <a:lnTo>
                  <a:pt x="3941559" y="165616"/>
                </a:lnTo>
                <a:lnTo>
                  <a:pt x="3931651" y="173697"/>
                </a:lnTo>
                <a:lnTo>
                  <a:pt x="3920066" y="180171"/>
                </a:lnTo>
                <a:lnTo>
                  <a:pt x="3906802" y="185037"/>
                </a:lnTo>
                <a:lnTo>
                  <a:pt x="3914086" y="188224"/>
                </a:lnTo>
                <a:lnTo>
                  <a:pt x="3921272" y="192822"/>
                </a:lnTo>
                <a:lnTo>
                  <a:pt x="3928360" y="198830"/>
                </a:lnTo>
                <a:lnTo>
                  <a:pt x="3930034" y="200607"/>
                </a:lnTo>
                <a:lnTo>
                  <a:pt x="3792621" y="200607"/>
                </a:lnTo>
                <a:lnTo>
                  <a:pt x="3792621" y="342995"/>
                </a:lnTo>
                <a:close/>
              </a:path>
              <a:path w="7265034" h="349885">
                <a:moveTo>
                  <a:pt x="3943655" y="163148"/>
                </a:moveTo>
                <a:lnTo>
                  <a:pt x="3849935" y="163148"/>
                </a:lnTo>
                <a:lnTo>
                  <a:pt x="3865400" y="162196"/>
                </a:lnTo>
                <a:lnTo>
                  <a:pt x="3878847" y="159340"/>
                </a:lnTo>
                <a:lnTo>
                  <a:pt x="3912301" y="129102"/>
                </a:lnTo>
                <a:lnTo>
                  <a:pt x="3916502" y="103124"/>
                </a:lnTo>
                <a:lnTo>
                  <a:pt x="3915452" y="89253"/>
                </a:lnTo>
                <a:lnTo>
                  <a:pt x="3890278" y="51992"/>
                </a:lnTo>
                <a:lnTo>
                  <a:pt x="3849935" y="43551"/>
                </a:lnTo>
                <a:lnTo>
                  <a:pt x="3948304" y="43551"/>
                </a:lnTo>
                <a:lnTo>
                  <a:pt x="3948574" y="43847"/>
                </a:lnTo>
                <a:lnTo>
                  <a:pt x="3957460" y="60532"/>
                </a:lnTo>
                <a:lnTo>
                  <a:pt x="3962792" y="80291"/>
                </a:lnTo>
                <a:lnTo>
                  <a:pt x="3964569" y="103124"/>
                </a:lnTo>
                <a:lnTo>
                  <a:pt x="3963646" y="118355"/>
                </a:lnTo>
                <a:lnTo>
                  <a:pt x="3960874" y="132233"/>
                </a:lnTo>
                <a:lnTo>
                  <a:pt x="3956256" y="144757"/>
                </a:lnTo>
                <a:lnTo>
                  <a:pt x="3949790" y="155927"/>
                </a:lnTo>
                <a:lnTo>
                  <a:pt x="3943655" y="163148"/>
                </a:lnTo>
                <a:close/>
              </a:path>
              <a:path w="7265034" h="349885">
                <a:moveTo>
                  <a:pt x="4009475" y="342995"/>
                </a:moveTo>
                <a:lnTo>
                  <a:pt x="3960507" y="342995"/>
                </a:lnTo>
                <a:lnTo>
                  <a:pt x="3917408" y="256569"/>
                </a:lnTo>
                <a:lnTo>
                  <a:pt x="3909121" y="241069"/>
                </a:lnTo>
                <a:lnTo>
                  <a:pt x="3876470" y="206826"/>
                </a:lnTo>
                <a:lnTo>
                  <a:pt x="3842264" y="200607"/>
                </a:lnTo>
                <a:lnTo>
                  <a:pt x="3930034" y="200607"/>
                </a:lnTo>
                <a:lnTo>
                  <a:pt x="3956227" y="237473"/>
                </a:lnTo>
                <a:lnTo>
                  <a:pt x="3963215" y="250928"/>
                </a:lnTo>
                <a:lnTo>
                  <a:pt x="4009475" y="342995"/>
                </a:lnTo>
                <a:close/>
              </a:path>
              <a:path w="7265034" h="349885">
                <a:moveTo>
                  <a:pt x="4425282" y="342995"/>
                </a:moveTo>
                <a:lnTo>
                  <a:pt x="4215650" y="342995"/>
                </a:lnTo>
                <a:lnTo>
                  <a:pt x="4215650" y="6092"/>
                </a:lnTo>
                <a:lnTo>
                  <a:pt x="4261231" y="6092"/>
                </a:lnTo>
                <a:lnTo>
                  <a:pt x="4261231" y="304633"/>
                </a:lnTo>
                <a:lnTo>
                  <a:pt x="4425282" y="304633"/>
                </a:lnTo>
                <a:lnTo>
                  <a:pt x="4425282" y="342995"/>
                </a:lnTo>
                <a:close/>
              </a:path>
              <a:path w="7265034" h="349885">
                <a:moveTo>
                  <a:pt x="4479380" y="342995"/>
                </a:moveTo>
                <a:lnTo>
                  <a:pt x="4431313" y="342995"/>
                </a:lnTo>
                <a:lnTo>
                  <a:pt x="4559936" y="6092"/>
                </a:lnTo>
                <a:lnTo>
                  <a:pt x="4611636" y="6092"/>
                </a:lnTo>
                <a:lnTo>
                  <a:pt x="4628748" y="50998"/>
                </a:lnTo>
                <a:lnTo>
                  <a:pt x="4585663" y="50998"/>
                </a:lnTo>
                <a:lnTo>
                  <a:pt x="4523834" y="218659"/>
                </a:lnTo>
                <a:lnTo>
                  <a:pt x="4692638" y="218659"/>
                </a:lnTo>
                <a:lnTo>
                  <a:pt x="4707084" y="256569"/>
                </a:lnTo>
                <a:lnTo>
                  <a:pt x="4510066" y="256569"/>
                </a:lnTo>
                <a:lnTo>
                  <a:pt x="4479380" y="342995"/>
                </a:lnTo>
                <a:close/>
              </a:path>
              <a:path w="7265034" h="349885">
                <a:moveTo>
                  <a:pt x="4692638" y="218659"/>
                </a:moveTo>
                <a:lnTo>
                  <a:pt x="4647729" y="218659"/>
                </a:lnTo>
                <a:lnTo>
                  <a:pt x="4585663" y="50998"/>
                </a:lnTo>
                <a:lnTo>
                  <a:pt x="4628748" y="50998"/>
                </a:lnTo>
                <a:lnTo>
                  <a:pt x="4692638" y="218659"/>
                </a:lnTo>
                <a:close/>
              </a:path>
              <a:path w="7265034" h="349885">
                <a:moveTo>
                  <a:pt x="4740018" y="342995"/>
                </a:moveTo>
                <a:lnTo>
                  <a:pt x="4692603" y="342995"/>
                </a:lnTo>
                <a:lnTo>
                  <a:pt x="4661917" y="256569"/>
                </a:lnTo>
                <a:lnTo>
                  <a:pt x="4707084" y="256569"/>
                </a:lnTo>
                <a:lnTo>
                  <a:pt x="4740018" y="342995"/>
                </a:lnTo>
                <a:close/>
              </a:path>
              <a:path w="7265034" h="349885">
                <a:moveTo>
                  <a:pt x="4901768" y="342995"/>
                </a:moveTo>
                <a:lnTo>
                  <a:pt x="4844462" y="342995"/>
                </a:lnTo>
                <a:lnTo>
                  <a:pt x="4760075" y="6092"/>
                </a:lnTo>
                <a:lnTo>
                  <a:pt x="4806105" y="6092"/>
                </a:lnTo>
                <a:lnTo>
                  <a:pt x="4876951" y="290869"/>
                </a:lnTo>
                <a:lnTo>
                  <a:pt x="4914560" y="290869"/>
                </a:lnTo>
                <a:lnTo>
                  <a:pt x="4901768" y="342995"/>
                </a:lnTo>
                <a:close/>
              </a:path>
              <a:path w="7265034" h="349885">
                <a:moveTo>
                  <a:pt x="4914560" y="290869"/>
                </a:moveTo>
                <a:lnTo>
                  <a:pt x="4876951" y="290869"/>
                </a:lnTo>
                <a:lnTo>
                  <a:pt x="4947612" y="6092"/>
                </a:lnTo>
                <a:lnTo>
                  <a:pt x="4998817" y="6092"/>
                </a:lnTo>
                <a:lnTo>
                  <a:pt x="5009876" y="50546"/>
                </a:lnTo>
                <a:lnTo>
                  <a:pt x="4973538" y="50546"/>
                </a:lnTo>
                <a:lnTo>
                  <a:pt x="4914560" y="290869"/>
                </a:lnTo>
                <a:close/>
              </a:path>
              <a:path w="7265034" h="349885">
                <a:moveTo>
                  <a:pt x="5115020" y="290869"/>
                </a:moveTo>
                <a:lnTo>
                  <a:pt x="5069663" y="290869"/>
                </a:lnTo>
                <a:lnTo>
                  <a:pt x="5140325" y="6092"/>
                </a:lnTo>
                <a:lnTo>
                  <a:pt x="5186585" y="6092"/>
                </a:lnTo>
                <a:lnTo>
                  <a:pt x="5115020" y="290869"/>
                </a:lnTo>
                <a:close/>
              </a:path>
              <a:path w="7265034" h="349885">
                <a:moveTo>
                  <a:pt x="5101921" y="342995"/>
                </a:moveTo>
                <a:lnTo>
                  <a:pt x="5044615" y="342995"/>
                </a:lnTo>
                <a:lnTo>
                  <a:pt x="4973538" y="50546"/>
                </a:lnTo>
                <a:lnTo>
                  <a:pt x="5009876" y="50546"/>
                </a:lnTo>
                <a:lnTo>
                  <a:pt x="5069663" y="290869"/>
                </a:lnTo>
                <a:lnTo>
                  <a:pt x="5115020" y="290869"/>
                </a:lnTo>
                <a:lnTo>
                  <a:pt x="5101921" y="342995"/>
                </a:lnTo>
                <a:close/>
              </a:path>
              <a:path w="7265034" h="349885">
                <a:moveTo>
                  <a:pt x="5439700" y="342995"/>
                </a:moveTo>
                <a:lnTo>
                  <a:pt x="5394086" y="342995"/>
                </a:lnTo>
                <a:lnTo>
                  <a:pt x="5394086" y="6092"/>
                </a:lnTo>
                <a:lnTo>
                  <a:pt x="5439700" y="6092"/>
                </a:lnTo>
                <a:lnTo>
                  <a:pt x="5439700" y="342995"/>
                </a:lnTo>
                <a:close/>
              </a:path>
              <a:path w="7265034" h="349885">
                <a:moveTo>
                  <a:pt x="5574183" y="342995"/>
                </a:moveTo>
                <a:lnTo>
                  <a:pt x="5529956" y="342995"/>
                </a:lnTo>
                <a:lnTo>
                  <a:pt x="5529956" y="6092"/>
                </a:lnTo>
                <a:lnTo>
                  <a:pt x="5591374" y="6092"/>
                </a:lnTo>
                <a:lnTo>
                  <a:pt x="5620554" y="61152"/>
                </a:lnTo>
                <a:lnTo>
                  <a:pt x="5574183" y="61152"/>
                </a:lnTo>
                <a:lnTo>
                  <a:pt x="5574183" y="342995"/>
                </a:lnTo>
                <a:close/>
              </a:path>
              <a:path w="7265034" h="349885">
                <a:moveTo>
                  <a:pt x="5784965" y="287935"/>
                </a:moveTo>
                <a:lnTo>
                  <a:pt x="5740738" y="287935"/>
                </a:lnTo>
                <a:lnTo>
                  <a:pt x="5740738" y="6092"/>
                </a:lnTo>
                <a:lnTo>
                  <a:pt x="5784965" y="6092"/>
                </a:lnTo>
                <a:lnTo>
                  <a:pt x="5784965" y="287935"/>
                </a:lnTo>
                <a:close/>
              </a:path>
              <a:path w="7265034" h="349885">
                <a:moveTo>
                  <a:pt x="5784965" y="342995"/>
                </a:moveTo>
                <a:lnTo>
                  <a:pt x="5723593" y="342995"/>
                </a:lnTo>
                <a:lnTo>
                  <a:pt x="5574183" y="61152"/>
                </a:lnTo>
                <a:lnTo>
                  <a:pt x="5620554" y="61152"/>
                </a:lnTo>
                <a:lnTo>
                  <a:pt x="5740738" y="287935"/>
                </a:lnTo>
                <a:lnTo>
                  <a:pt x="5784965" y="287935"/>
                </a:lnTo>
                <a:lnTo>
                  <a:pt x="5784965" y="342995"/>
                </a:lnTo>
                <a:close/>
              </a:path>
              <a:path w="7265034" h="349885">
                <a:moveTo>
                  <a:pt x="6068673" y="342995"/>
                </a:moveTo>
                <a:lnTo>
                  <a:pt x="6023060" y="342995"/>
                </a:lnTo>
                <a:lnTo>
                  <a:pt x="6023060" y="6092"/>
                </a:lnTo>
                <a:lnTo>
                  <a:pt x="6068673" y="6092"/>
                </a:lnTo>
                <a:lnTo>
                  <a:pt x="6068673" y="342995"/>
                </a:lnTo>
                <a:close/>
              </a:path>
              <a:path w="7265034" h="349885">
                <a:moveTo>
                  <a:pt x="6204081" y="342995"/>
                </a:moveTo>
                <a:lnTo>
                  <a:pt x="6159854" y="342995"/>
                </a:lnTo>
                <a:lnTo>
                  <a:pt x="6159854" y="6092"/>
                </a:lnTo>
                <a:lnTo>
                  <a:pt x="6221272" y="6092"/>
                </a:lnTo>
                <a:lnTo>
                  <a:pt x="6250451" y="61152"/>
                </a:lnTo>
                <a:lnTo>
                  <a:pt x="6204081" y="61152"/>
                </a:lnTo>
                <a:lnTo>
                  <a:pt x="6204081" y="342995"/>
                </a:lnTo>
                <a:close/>
              </a:path>
              <a:path w="7265034" h="349885">
                <a:moveTo>
                  <a:pt x="6414863" y="287935"/>
                </a:moveTo>
                <a:lnTo>
                  <a:pt x="6370636" y="287935"/>
                </a:lnTo>
                <a:lnTo>
                  <a:pt x="6370636" y="6092"/>
                </a:lnTo>
                <a:lnTo>
                  <a:pt x="6414863" y="6092"/>
                </a:lnTo>
                <a:lnTo>
                  <a:pt x="6414863" y="287935"/>
                </a:lnTo>
                <a:close/>
              </a:path>
              <a:path w="7265034" h="349885">
                <a:moveTo>
                  <a:pt x="6414863" y="342995"/>
                </a:moveTo>
                <a:lnTo>
                  <a:pt x="6353491" y="342995"/>
                </a:lnTo>
                <a:lnTo>
                  <a:pt x="6204081" y="61152"/>
                </a:lnTo>
                <a:lnTo>
                  <a:pt x="6250451" y="61152"/>
                </a:lnTo>
                <a:lnTo>
                  <a:pt x="6370636" y="287935"/>
                </a:lnTo>
                <a:lnTo>
                  <a:pt x="6414863" y="287935"/>
                </a:lnTo>
                <a:lnTo>
                  <a:pt x="6414863" y="342995"/>
                </a:lnTo>
                <a:close/>
              </a:path>
              <a:path w="7265034" h="349885">
                <a:moveTo>
                  <a:pt x="6599211" y="342995"/>
                </a:moveTo>
                <a:lnTo>
                  <a:pt x="6505535" y="342995"/>
                </a:lnTo>
                <a:lnTo>
                  <a:pt x="6505535" y="6092"/>
                </a:lnTo>
                <a:lnTo>
                  <a:pt x="6599211" y="6092"/>
                </a:lnTo>
                <a:lnTo>
                  <a:pt x="6644921" y="8638"/>
                </a:lnTo>
                <a:lnTo>
                  <a:pt x="6684106" y="16275"/>
                </a:lnTo>
                <a:lnTo>
                  <a:pt x="6716775" y="29003"/>
                </a:lnTo>
                <a:lnTo>
                  <a:pt x="6738133" y="43551"/>
                </a:lnTo>
                <a:lnTo>
                  <a:pt x="6551148" y="43551"/>
                </a:lnTo>
                <a:lnTo>
                  <a:pt x="6551148" y="305536"/>
                </a:lnTo>
                <a:lnTo>
                  <a:pt x="6737737" y="305536"/>
                </a:lnTo>
                <a:lnTo>
                  <a:pt x="6716476" y="320020"/>
                </a:lnTo>
                <a:lnTo>
                  <a:pt x="6683817" y="332784"/>
                </a:lnTo>
                <a:lnTo>
                  <a:pt x="6644729" y="340442"/>
                </a:lnTo>
                <a:lnTo>
                  <a:pt x="6599211" y="342995"/>
                </a:lnTo>
                <a:close/>
              </a:path>
              <a:path w="7265034" h="349885">
                <a:moveTo>
                  <a:pt x="6737737" y="305536"/>
                </a:moveTo>
                <a:lnTo>
                  <a:pt x="6606189" y="305536"/>
                </a:lnTo>
                <a:lnTo>
                  <a:pt x="6638726" y="303562"/>
                </a:lnTo>
                <a:lnTo>
                  <a:pt x="6666597" y="297638"/>
                </a:lnTo>
                <a:lnTo>
                  <a:pt x="6708322" y="273945"/>
                </a:lnTo>
                <a:lnTo>
                  <a:pt x="6732591" y="233214"/>
                </a:lnTo>
                <a:lnTo>
                  <a:pt x="6740672" y="174205"/>
                </a:lnTo>
                <a:lnTo>
                  <a:pt x="6738653" y="142621"/>
                </a:lnTo>
                <a:lnTo>
                  <a:pt x="6722482" y="93033"/>
                </a:lnTo>
                <a:lnTo>
                  <a:pt x="6689797" y="61258"/>
                </a:lnTo>
                <a:lnTo>
                  <a:pt x="6638726" y="45519"/>
                </a:lnTo>
                <a:lnTo>
                  <a:pt x="6606189" y="43551"/>
                </a:lnTo>
                <a:lnTo>
                  <a:pt x="6738133" y="43551"/>
                </a:lnTo>
                <a:lnTo>
                  <a:pt x="6777291" y="99034"/>
                </a:lnTo>
                <a:lnTo>
                  <a:pt x="6788735" y="174205"/>
                </a:lnTo>
                <a:lnTo>
                  <a:pt x="6785858" y="214865"/>
                </a:lnTo>
                <a:lnTo>
                  <a:pt x="6777228" y="249743"/>
                </a:lnTo>
                <a:lnTo>
                  <a:pt x="6762843" y="278838"/>
                </a:lnTo>
                <a:lnTo>
                  <a:pt x="6742706" y="302151"/>
                </a:lnTo>
                <a:lnTo>
                  <a:pt x="6737737" y="305536"/>
                </a:lnTo>
                <a:close/>
              </a:path>
              <a:path w="7265034" h="349885">
                <a:moveTo>
                  <a:pt x="6906535" y="342995"/>
                </a:moveTo>
                <a:lnTo>
                  <a:pt x="6860921" y="342995"/>
                </a:lnTo>
                <a:lnTo>
                  <a:pt x="6860921" y="6092"/>
                </a:lnTo>
                <a:lnTo>
                  <a:pt x="6906535" y="6092"/>
                </a:lnTo>
                <a:lnTo>
                  <a:pt x="6906535" y="342995"/>
                </a:lnTo>
                <a:close/>
              </a:path>
              <a:path w="7265034" h="349885">
                <a:moveTo>
                  <a:pt x="7004046" y="342995"/>
                </a:moveTo>
                <a:lnTo>
                  <a:pt x="6955984" y="342995"/>
                </a:lnTo>
                <a:lnTo>
                  <a:pt x="7084597" y="6092"/>
                </a:lnTo>
                <a:lnTo>
                  <a:pt x="7136265" y="6092"/>
                </a:lnTo>
                <a:lnTo>
                  <a:pt x="7153383" y="50998"/>
                </a:lnTo>
                <a:lnTo>
                  <a:pt x="7110339" y="50998"/>
                </a:lnTo>
                <a:lnTo>
                  <a:pt x="7048504" y="218659"/>
                </a:lnTo>
                <a:lnTo>
                  <a:pt x="7217296" y="218659"/>
                </a:lnTo>
                <a:lnTo>
                  <a:pt x="7231748" y="256569"/>
                </a:lnTo>
                <a:lnTo>
                  <a:pt x="7034732" y="256569"/>
                </a:lnTo>
                <a:lnTo>
                  <a:pt x="7004046" y="342995"/>
                </a:lnTo>
                <a:close/>
              </a:path>
              <a:path w="7265034" h="349885">
                <a:moveTo>
                  <a:pt x="7217296" y="218659"/>
                </a:moveTo>
                <a:lnTo>
                  <a:pt x="7172404" y="218659"/>
                </a:lnTo>
                <a:lnTo>
                  <a:pt x="7110339" y="50998"/>
                </a:lnTo>
                <a:lnTo>
                  <a:pt x="7153383" y="50998"/>
                </a:lnTo>
                <a:lnTo>
                  <a:pt x="7217296" y="218659"/>
                </a:lnTo>
                <a:close/>
              </a:path>
              <a:path w="7265034" h="349885">
                <a:moveTo>
                  <a:pt x="7264694" y="342995"/>
                </a:moveTo>
                <a:lnTo>
                  <a:pt x="7217278" y="342995"/>
                </a:lnTo>
                <a:lnTo>
                  <a:pt x="7186592" y="256569"/>
                </a:lnTo>
                <a:lnTo>
                  <a:pt x="7231748" y="256569"/>
                </a:lnTo>
                <a:lnTo>
                  <a:pt x="7264694" y="342995"/>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77692" y="2670878"/>
            <a:ext cx="74128" cy="74128"/>
          </a:xfrm>
          <a:prstGeom prst="rect">
            <a:avLst/>
          </a:prstGeom>
        </p:spPr>
      </p:pic>
      <p:grpSp>
        <p:nvGrpSpPr>
          <p:cNvPr id="4" name="object 4"/>
          <p:cNvGrpSpPr/>
          <p:nvPr/>
        </p:nvGrpSpPr>
        <p:grpSpPr>
          <a:xfrm>
            <a:off x="973905" y="2609826"/>
            <a:ext cx="8489950" cy="715010"/>
            <a:chOff x="973905" y="2609826"/>
            <a:chExt cx="8489950" cy="715010"/>
          </a:xfrm>
        </p:grpSpPr>
        <p:pic>
          <p:nvPicPr>
            <p:cNvPr id="5" name="object 5"/>
            <p:cNvPicPr/>
            <p:nvPr/>
          </p:nvPicPr>
          <p:blipFill>
            <a:blip r:embed="rId3" cstate="print"/>
            <a:stretch>
              <a:fillRect/>
            </a:stretch>
          </p:blipFill>
          <p:spPr>
            <a:xfrm>
              <a:off x="973905" y="2609826"/>
              <a:ext cx="8489629" cy="494777"/>
            </a:xfrm>
            <a:prstGeom prst="rect">
              <a:avLst/>
            </a:prstGeom>
          </p:spPr>
        </p:pic>
        <p:pic>
          <p:nvPicPr>
            <p:cNvPr id="6" name="object 6"/>
            <p:cNvPicPr/>
            <p:nvPr/>
          </p:nvPicPr>
          <p:blipFill>
            <a:blip r:embed="rId4" cstate="print"/>
            <a:stretch>
              <a:fillRect/>
            </a:stretch>
          </p:blipFill>
          <p:spPr>
            <a:xfrm>
              <a:off x="3955455" y="3132543"/>
              <a:ext cx="2728508" cy="191932"/>
            </a:xfrm>
            <a:prstGeom prst="rect">
              <a:avLst/>
            </a:prstGeom>
          </p:spPr>
        </p:pic>
        <p:sp>
          <p:nvSpPr>
            <p:cNvPr id="7" name="object 7"/>
            <p:cNvSpPr/>
            <p:nvPr/>
          </p:nvSpPr>
          <p:spPr>
            <a:xfrm>
              <a:off x="6721623" y="3146968"/>
              <a:ext cx="1108075" cy="177800"/>
            </a:xfrm>
            <a:custGeom>
              <a:avLst/>
              <a:gdLst/>
              <a:ahLst/>
              <a:cxnLst/>
              <a:rect l="l" t="t" r="r" b="b"/>
              <a:pathLst>
                <a:path w="1108075" h="177800">
                  <a:moveTo>
                    <a:pt x="18520" y="177641"/>
                  </a:moveTo>
                  <a:lnTo>
                    <a:pt x="14068" y="177641"/>
                  </a:lnTo>
                  <a:lnTo>
                    <a:pt x="11976" y="177196"/>
                  </a:lnTo>
                  <a:lnTo>
                    <a:pt x="0" y="163439"/>
                  </a:lnTo>
                  <a:lnTo>
                    <a:pt x="0" y="158897"/>
                  </a:lnTo>
                  <a:lnTo>
                    <a:pt x="14068" y="144517"/>
                  </a:lnTo>
                  <a:lnTo>
                    <a:pt x="18520" y="144517"/>
                  </a:lnTo>
                  <a:lnTo>
                    <a:pt x="32990" y="158897"/>
                  </a:lnTo>
                  <a:lnTo>
                    <a:pt x="32990" y="163439"/>
                  </a:lnTo>
                  <a:lnTo>
                    <a:pt x="18520" y="177641"/>
                  </a:lnTo>
                  <a:close/>
                </a:path>
                <a:path w="1108075" h="177800">
                  <a:moveTo>
                    <a:pt x="154902" y="175504"/>
                  </a:moveTo>
                  <a:lnTo>
                    <a:pt x="130459" y="175504"/>
                  </a:lnTo>
                  <a:lnTo>
                    <a:pt x="130459" y="0"/>
                  </a:lnTo>
                  <a:lnTo>
                    <a:pt x="154902" y="0"/>
                  </a:lnTo>
                  <a:lnTo>
                    <a:pt x="154902" y="78135"/>
                  </a:lnTo>
                  <a:lnTo>
                    <a:pt x="263491" y="78135"/>
                  </a:lnTo>
                  <a:lnTo>
                    <a:pt x="263491" y="95899"/>
                  </a:lnTo>
                  <a:lnTo>
                    <a:pt x="154902" y="95899"/>
                  </a:lnTo>
                  <a:lnTo>
                    <a:pt x="154902" y="175504"/>
                  </a:lnTo>
                  <a:close/>
                </a:path>
                <a:path w="1108075" h="177800">
                  <a:moveTo>
                    <a:pt x="263491" y="78135"/>
                  </a:moveTo>
                  <a:lnTo>
                    <a:pt x="239048" y="78135"/>
                  </a:lnTo>
                  <a:lnTo>
                    <a:pt x="239048" y="0"/>
                  </a:lnTo>
                  <a:lnTo>
                    <a:pt x="263491" y="0"/>
                  </a:lnTo>
                  <a:lnTo>
                    <a:pt x="263491" y="78135"/>
                  </a:lnTo>
                  <a:close/>
                </a:path>
                <a:path w="1108075" h="177800">
                  <a:moveTo>
                    <a:pt x="263491" y="175504"/>
                  </a:moveTo>
                  <a:lnTo>
                    <a:pt x="239048" y="175504"/>
                  </a:lnTo>
                  <a:lnTo>
                    <a:pt x="239048" y="95899"/>
                  </a:lnTo>
                  <a:lnTo>
                    <a:pt x="263491" y="95899"/>
                  </a:lnTo>
                  <a:lnTo>
                    <a:pt x="263491" y="175504"/>
                  </a:lnTo>
                  <a:close/>
                </a:path>
                <a:path w="1108075" h="177800">
                  <a:moveTo>
                    <a:pt x="355529" y="177374"/>
                  </a:moveTo>
                  <a:lnTo>
                    <a:pt x="315436" y="164975"/>
                  </a:lnTo>
                  <a:lnTo>
                    <a:pt x="295730" y="131570"/>
                  </a:lnTo>
                  <a:lnTo>
                    <a:pt x="293288" y="110057"/>
                  </a:lnTo>
                  <a:lnTo>
                    <a:pt x="293572" y="102444"/>
                  </a:lnTo>
                  <a:lnTo>
                    <a:pt x="315436" y="55273"/>
                  </a:lnTo>
                  <a:lnTo>
                    <a:pt x="355529" y="42874"/>
                  </a:lnTo>
                  <a:lnTo>
                    <a:pt x="362499" y="43170"/>
                  </a:lnTo>
                  <a:lnTo>
                    <a:pt x="400870" y="61172"/>
                  </a:lnTo>
                  <a:lnTo>
                    <a:pt x="349117" y="61172"/>
                  </a:lnTo>
                  <a:lnTo>
                    <a:pt x="343532" y="62285"/>
                  </a:lnTo>
                  <a:lnTo>
                    <a:pt x="318243" y="95543"/>
                  </a:lnTo>
                  <a:lnTo>
                    <a:pt x="317463" y="102444"/>
                  </a:lnTo>
                  <a:lnTo>
                    <a:pt x="317463" y="117938"/>
                  </a:lnTo>
                  <a:lnTo>
                    <a:pt x="334004" y="153622"/>
                  </a:lnTo>
                  <a:lnTo>
                    <a:pt x="349117" y="159075"/>
                  </a:lnTo>
                  <a:lnTo>
                    <a:pt x="400870" y="159075"/>
                  </a:lnTo>
                  <a:lnTo>
                    <a:pt x="395466" y="164975"/>
                  </a:lnTo>
                  <a:lnTo>
                    <a:pt x="362499" y="177078"/>
                  </a:lnTo>
                  <a:lnTo>
                    <a:pt x="355529" y="177374"/>
                  </a:lnTo>
                  <a:close/>
                </a:path>
                <a:path w="1108075" h="177800">
                  <a:moveTo>
                    <a:pt x="400870" y="159075"/>
                  </a:moveTo>
                  <a:lnTo>
                    <a:pt x="361851" y="159075"/>
                  </a:lnTo>
                  <a:lnTo>
                    <a:pt x="367371" y="157985"/>
                  </a:lnTo>
                  <a:lnTo>
                    <a:pt x="376811" y="153622"/>
                  </a:lnTo>
                  <a:lnTo>
                    <a:pt x="393327" y="117938"/>
                  </a:lnTo>
                  <a:lnTo>
                    <a:pt x="393327" y="102444"/>
                  </a:lnTo>
                  <a:lnTo>
                    <a:pt x="376811" y="66738"/>
                  </a:lnTo>
                  <a:lnTo>
                    <a:pt x="361851" y="61172"/>
                  </a:lnTo>
                  <a:lnTo>
                    <a:pt x="400870" y="61172"/>
                  </a:lnTo>
                  <a:lnTo>
                    <a:pt x="417231" y="102561"/>
                  </a:lnTo>
                  <a:lnTo>
                    <a:pt x="417503" y="110057"/>
                  </a:lnTo>
                  <a:lnTo>
                    <a:pt x="417231" y="117612"/>
                  </a:lnTo>
                  <a:lnTo>
                    <a:pt x="406151" y="153310"/>
                  </a:lnTo>
                  <a:lnTo>
                    <a:pt x="400870" y="159075"/>
                  </a:lnTo>
                  <a:close/>
                </a:path>
                <a:path w="1108075" h="177800">
                  <a:moveTo>
                    <a:pt x="501076" y="150661"/>
                  </a:moveTo>
                  <a:lnTo>
                    <a:pt x="483265" y="150661"/>
                  </a:lnTo>
                  <a:lnTo>
                    <a:pt x="483976" y="147812"/>
                  </a:lnTo>
                  <a:lnTo>
                    <a:pt x="484798" y="144873"/>
                  </a:lnTo>
                  <a:lnTo>
                    <a:pt x="488473" y="133031"/>
                  </a:lnTo>
                  <a:lnTo>
                    <a:pt x="514383" y="49152"/>
                  </a:lnTo>
                  <a:lnTo>
                    <a:pt x="514829" y="47816"/>
                  </a:lnTo>
                  <a:lnTo>
                    <a:pt x="515630" y="46725"/>
                  </a:lnTo>
                  <a:lnTo>
                    <a:pt x="517947" y="45033"/>
                  </a:lnTo>
                  <a:lnTo>
                    <a:pt x="519326" y="44610"/>
                  </a:lnTo>
                  <a:lnTo>
                    <a:pt x="532861" y="44610"/>
                  </a:lnTo>
                  <a:lnTo>
                    <a:pt x="544344" y="70923"/>
                  </a:lnTo>
                  <a:lnTo>
                    <a:pt x="525469" y="70923"/>
                  </a:lnTo>
                  <a:lnTo>
                    <a:pt x="523689" y="79115"/>
                  </a:lnTo>
                  <a:lnTo>
                    <a:pt x="523112" y="81163"/>
                  </a:lnTo>
                  <a:lnTo>
                    <a:pt x="522398" y="83211"/>
                  </a:lnTo>
                  <a:lnTo>
                    <a:pt x="501076" y="150661"/>
                  </a:lnTo>
                  <a:close/>
                </a:path>
                <a:path w="1108075" h="177800">
                  <a:moveTo>
                    <a:pt x="491900" y="175504"/>
                  </a:moveTo>
                  <a:lnTo>
                    <a:pt x="471642" y="175504"/>
                  </a:lnTo>
                  <a:lnTo>
                    <a:pt x="430504" y="44877"/>
                  </a:lnTo>
                  <a:lnTo>
                    <a:pt x="450853" y="44877"/>
                  </a:lnTo>
                  <a:lnTo>
                    <a:pt x="452366" y="45367"/>
                  </a:lnTo>
                  <a:lnTo>
                    <a:pt x="454858" y="47326"/>
                  </a:lnTo>
                  <a:lnTo>
                    <a:pt x="455659" y="48484"/>
                  </a:lnTo>
                  <a:lnTo>
                    <a:pt x="456017" y="49819"/>
                  </a:lnTo>
                  <a:lnTo>
                    <a:pt x="479389" y="133164"/>
                  </a:lnTo>
                  <a:lnTo>
                    <a:pt x="483265" y="150661"/>
                  </a:lnTo>
                  <a:lnTo>
                    <a:pt x="501076" y="150661"/>
                  </a:lnTo>
                  <a:lnTo>
                    <a:pt x="494617" y="171097"/>
                  </a:lnTo>
                  <a:lnTo>
                    <a:pt x="493637" y="174035"/>
                  </a:lnTo>
                  <a:lnTo>
                    <a:pt x="491900" y="175504"/>
                  </a:lnTo>
                  <a:close/>
                </a:path>
                <a:path w="1108075" h="177800">
                  <a:moveTo>
                    <a:pt x="587229" y="150661"/>
                  </a:moveTo>
                  <a:lnTo>
                    <a:pt x="568076" y="150661"/>
                  </a:lnTo>
                  <a:lnTo>
                    <a:pt x="569056" y="144873"/>
                  </a:lnTo>
                  <a:lnTo>
                    <a:pt x="570437" y="138996"/>
                  </a:lnTo>
                  <a:lnTo>
                    <a:pt x="572218" y="133031"/>
                  </a:lnTo>
                  <a:lnTo>
                    <a:pt x="596125" y="49686"/>
                  </a:lnTo>
                  <a:lnTo>
                    <a:pt x="596571" y="48261"/>
                  </a:lnTo>
                  <a:lnTo>
                    <a:pt x="597373" y="47104"/>
                  </a:lnTo>
                  <a:lnTo>
                    <a:pt x="599687" y="45323"/>
                  </a:lnTo>
                  <a:lnTo>
                    <a:pt x="601112" y="44877"/>
                  </a:lnTo>
                  <a:lnTo>
                    <a:pt x="620435" y="44877"/>
                  </a:lnTo>
                  <a:lnTo>
                    <a:pt x="587229" y="150661"/>
                  </a:lnTo>
                  <a:close/>
                </a:path>
                <a:path w="1108075" h="177800">
                  <a:moveTo>
                    <a:pt x="579431" y="175504"/>
                  </a:moveTo>
                  <a:lnTo>
                    <a:pt x="558505" y="175504"/>
                  </a:lnTo>
                  <a:lnTo>
                    <a:pt x="556946" y="174035"/>
                  </a:lnTo>
                  <a:lnTo>
                    <a:pt x="556057" y="171097"/>
                  </a:lnTo>
                  <a:lnTo>
                    <a:pt x="528675" y="83077"/>
                  </a:lnTo>
                  <a:lnTo>
                    <a:pt x="525469" y="70923"/>
                  </a:lnTo>
                  <a:lnTo>
                    <a:pt x="544344" y="70923"/>
                  </a:lnTo>
                  <a:lnTo>
                    <a:pt x="563179" y="133164"/>
                  </a:lnTo>
                  <a:lnTo>
                    <a:pt x="564155" y="136192"/>
                  </a:lnTo>
                  <a:lnTo>
                    <a:pt x="565035" y="139152"/>
                  </a:lnTo>
                  <a:lnTo>
                    <a:pt x="566613" y="144940"/>
                  </a:lnTo>
                  <a:lnTo>
                    <a:pt x="567365" y="147812"/>
                  </a:lnTo>
                  <a:lnTo>
                    <a:pt x="568076" y="150661"/>
                  </a:lnTo>
                  <a:lnTo>
                    <a:pt x="587229" y="150661"/>
                  </a:lnTo>
                  <a:lnTo>
                    <a:pt x="579431" y="175504"/>
                  </a:lnTo>
                  <a:close/>
                </a:path>
                <a:path w="1108075" h="177800">
                  <a:moveTo>
                    <a:pt x="700662" y="177374"/>
                  </a:moveTo>
                  <a:lnTo>
                    <a:pt x="695943" y="177374"/>
                  </a:lnTo>
                  <a:lnTo>
                    <a:pt x="689264" y="177090"/>
                  </a:lnTo>
                  <a:lnTo>
                    <a:pt x="650998" y="159409"/>
                  </a:lnTo>
                  <a:lnTo>
                    <a:pt x="634468" y="123497"/>
                  </a:lnTo>
                  <a:lnTo>
                    <a:pt x="633399" y="110324"/>
                  </a:lnTo>
                  <a:lnTo>
                    <a:pt x="633403" y="104893"/>
                  </a:lnTo>
                  <a:lnTo>
                    <a:pt x="644364" y="67339"/>
                  </a:lnTo>
                  <a:lnTo>
                    <a:pt x="681166" y="44110"/>
                  </a:lnTo>
                  <a:lnTo>
                    <a:pt x="694740" y="42874"/>
                  </a:lnTo>
                  <a:lnTo>
                    <a:pt x="702576" y="42874"/>
                  </a:lnTo>
                  <a:lnTo>
                    <a:pt x="709834" y="44165"/>
                  </a:lnTo>
                  <a:lnTo>
                    <a:pt x="723188" y="49330"/>
                  </a:lnTo>
                  <a:lnTo>
                    <a:pt x="728976" y="53114"/>
                  </a:lnTo>
                  <a:lnTo>
                    <a:pt x="735710" y="59970"/>
                  </a:lnTo>
                  <a:lnTo>
                    <a:pt x="695142" y="59970"/>
                  </a:lnTo>
                  <a:lnTo>
                    <a:pt x="687357" y="60571"/>
                  </a:lnTo>
                  <a:lnTo>
                    <a:pt x="658856" y="87994"/>
                  </a:lnTo>
                  <a:lnTo>
                    <a:pt x="657207" y="95899"/>
                  </a:lnTo>
                  <a:lnTo>
                    <a:pt x="749502" y="95899"/>
                  </a:lnTo>
                  <a:lnTo>
                    <a:pt x="749502" y="104893"/>
                  </a:lnTo>
                  <a:lnTo>
                    <a:pt x="749100" y="107319"/>
                  </a:lnTo>
                  <a:lnTo>
                    <a:pt x="747497" y="109723"/>
                  </a:lnTo>
                  <a:lnTo>
                    <a:pt x="746028" y="110324"/>
                  </a:lnTo>
                  <a:lnTo>
                    <a:pt x="656539" y="110324"/>
                  </a:lnTo>
                  <a:lnTo>
                    <a:pt x="656717" y="118516"/>
                  </a:lnTo>
                  <a:lnTo>
                    <a:pt x="676262" y="153933"/>
                  </a:lnTo>
                  <a:lnTo>
                    <a:pt x="691802" y="158942"/>
                  </a:lnTo>
                  <a:lnTo>
                    <a:pt x="746028" y="158942"/>
                  </a:lnTo>
                  <a:lnTo>
                    <a:pt x="744560" y="160678"/>
                  </a:lnTo>
                  <a:lnTo>
                    <a:pt x="705446" y="176973"/>
                  </a:lnTo>
                  <a:lnTo>
                    <a:pt x="700662" y="177374"/>
                  </a:lnTo>
                  <a:close/>
                </a:path>
                <a:path w="1108075" h="177800">
                  <a:moveTo>
                    <a:pt x="749502" y="95899"/>
                  </a:moveTo>
                  <a:lnTo>
                    <a:pt x="728399" y="95899"/>
                  </a:lnTo>
                  <a:lnTo>
                    <a:pt x="728399" y="90646"/>
                  </a:lnTo>
                  <a:lnTo>
                    <a:pt x="727641" y="85815"/>
                  </a:lnTo>
                  <a:lnTo>
                    <a:pt x="700306" y="59970"/>
                  </a:lnTo>
                  <a:lnTo>
                    <a:pt x="735710" y="59970"/>
                  </a:lnTo>
                  <a:lnTo>
                    <a:pt x="738771" y="63087"/>
                  </a:lnTo>
                  <a:lnTo>
                    <a:pt x="742601" y="69186"/>
                  </a:lnTo>
                  <a:lnTo>
                    <a:pt x="748121" y="83611"/>
                  </a:lnTo>
                  <a:lnTo>
                    <a:pt x="749502" y="91892"/>
                  </a:lnTo>
                  <a:lnTo>
                    <a:pt x="749502" y="95899"/>
                  </a:lnTo>
                  <a:close/>
                </a:path>
                <a:path w="1108075" h="177800">
                  <a:moveTo>
                    <a:pt x="746028" y="158942"/>
                  </a:moveTo>
                  <a:lnTo>
                    <a:pt x="703643" y="158942"/>
                  </a:lnTo>
                  <a:lnTo>
                    <a:pt x="708586" y="158296"/>
                  </a:lnTo>
                  <a:lnTo>
                    <a:pt x="716957" y="155714"/>
                  </a:lnTo>
                  <a:lnTo>
                    <a:pt x="720540" y="154267"/>
                  </a:lnTo>
                  <a:lnTo>
                    <a:pt x="726506" y="151062"/>
                  </a:lnTo>
                  <a:lnTo>
                    <a:pt x="729022" y="149615"/>
                  </a:lnTo>
                  <a:lnTo>
                    <a:pt x="733117" y="147033"/>
                  </a:lnTo>
                  <a:lnTo>
                    <a:pt x="734898" y="146387"/>
                  </a:lnTo>
                  <a:lnTo>
                    <a:pt x="737393" y="146387"/>
                  </a:lnTo>
                  <a:lnTo>
                    <a:pt x="738238" y="146587"/>
                  </a:lnTo>
                  <a:lnTo>
                    <a:pt x="739663" y="147389"/>
                  </a:lnTo>
                  <a:lnTo>
                    <a:pt x="740284" y="147945"/>
                  </a:lnTo>
                  <a:lnTo>
                    <a:pt x="747497" y="157206"/>
                  </a:lnTo>
                  <a:lnTo>
                    <a:pt x="746028" y="158942"/>
                  </a:lnTo>
                  <a:close/>
                </a:path>
                <a:path w="1108075" h="177800">
                  <a:moveTo>
                    <a:pt x="830804" y="175504"/>
                  </a:moveTo>
                  <a:lnTo>
                    <a:pt x="809567" y="175504"/>
                  </a:lnTo>
                  <a:lnTo>
                    <a:pt x="760950" y="44877"/>
                  </a:lnTo>
                  <a:lnTo>
                    <a:pt x="782098" y="44877"/>
                  </a:lnTo>
                  <a:lnTo>
                    <a:pt x="783610" y="45367"/>
                  </a:lnTo>
                  <a:lnTo>
                    <a:pt x="786105" y="47326"/>
                  </a:lnTo>
                  <a:lnTo>
                    <a:pt x="786950" y="48439"/>
                  </a:lnTo>
                  <a:lnTo>
                    <a:pt x="787396" y="49686"/>
                  </a:lnTo>
                  <a:lnTo>
                    <a:pt x="815311" y="133298"/>
                  </a:lnTo>
                  <a:lnTo>
                    <a:pt x="816468" y="136414"/>
                  </a:lnTo>
                  <a:lnTo>
                    <a:pt x="817453" y="139464"/>
                  </a:lnTo>
                  <a:lnTo>
                    <a:pt x="819079" y="145430"/>
                  </a:lnTo>
                  <a:lnTo>
                    <a:pt x="819829" y="148390"/>
                  </a:lnTo>
                  <a:lnTo>
                    <a:pt x="820519" y="151329"/>
                  </a:lnTo>
                  <a:lnTo>
                    <a:pt x="839802" y="151329"/>
                  </a:lnTo>
                  <a:lnTo>
                    <a:pt x="830804" y="175504"/>
                  </a:lnTo>
                  <a:close/>
                </a:path>
                <a:path w="1108075" h="177800">
                  <a:moveTo>
                    <a:pt x="839802" y="151329"/>
                  </a:moveTo>
                  <a:lnTo>
                    <a:pt x="820519" y="151329"/>
                  </a:lnTo>
                  <a:lnTo>
                    <a:pt x="821165" y="148301"/>
                  </a:lnTo>
                  <a:lnTo>
                    <a:pt x="821908" y="145318"/>
                  </a:lnTo>
                  <a:lnTo>
                    <a:pt x="823577" y="139442"/>
                  </a:lnTo>
                  <a:lnTo>
                    <a:pt x="824614" y="136414"/>
                  </a:lnTo>
                  <a:lnTo>
                    <a:pt x="825861" y="133298"/>
                  </a:lnTo>
                  <a:lnTo>
                    <a:pt x="854178" y="49686"/>
                  </a:lnTo>
                  <a:lnTo>
                    <a:pt x="854712" y="48350"/>
                  </a:lnTo>
                  <a:lnTo>
                    <a:pt x="855579" y="47215"/>
                  </a:lnTo>
                  <a:lnTo>
                    <a:pt x="857983" y="45345"/>
                  </a:lnTo>
                  <a:lnTo>
                    <a:pt x="859343" y="44877"/>
                  </a:lnTo>
                  <a:lnTo>
                    <a:pt x="879421" y="44877"/>
                  </a:lnTo>
                  <a:lnTo>
                    <a:pt x="839802" y="151329"/>
                  </a:lnTo>
                  <a:close/>
                </a:path>
                <a:path w="1108075" h="177800">
                  <a:moveTo>
                    <a:pt x="959158" y="177374"/>
                  </a:moveTo>
                  <a:lnTo>
                    <a:pt x="954440" y="177374"/>
                  </a:lnTo>
                  <a:lnTo>
                    <a:pt x="947760" y="177090"/>
                  </a:lnTo>
                  <a:lnTo>
                    <a:pt x="909494" y="159409"/>
                  </a:lnTo>
                  <a:lnTo>
                    <a:pt x="892965" y="123497"/>
                  </a:lnTo>
                  <a:lnTo>
                    <a:pt x="891895" y="110324"/>
                  </a:lnTo>
                  <a:lnTo>
                    <a:pt x="891899" y="104893"/>
                  </a:lnTo>
                  <a:lnTo>
                    <a:pt x="902861" y="67339"/>
                  </a:lnTo>
                  <a:lnTo>
                    <a:pt x="939663" y="44110"/>
                  </a:lnTo>
                  <a:lnTo>
                    <a:pt x="953236" y="42874"/>
                  </a:lnTo>
                  <a:lnTo>
                    <a:pt x="961073" y="42874"/>
                  </a:lnTo>
                  <a:lnTo>
                    <a:pt x="968330" y="44165"/>
                  </a:lnTo>
                  <a:lnTo>
                    <a:pt x="981684" y="49330"/>
                  </a:lnTo>
                  <a:lnTo>
                    <a:pt x="987472" y="53114"/>
                  </a:lnTo>
                  <a:lnTo>
                    <a:pt x="994207" y="59970"/>
                  </a:lnTo>
                  <a:lnTo>
                    <a:pt x="953638" y="59970"/>
                  </a:lnTo>
                  <a:lnTo>
                    <a:pt x="945853" y="60571"/>
                  </a:lnTo>
                  <a:lnTo>
                    <a:pt x="917352" y="87994"/>
                  </a:lnTo>
                  <a:lnTo>
                    <a:pt x="915703" y="95899"/>
                  </a:lnTo>
                  <a:lnTo>
                    <a:pt x="1007999" y="95899"/>
                  </a:lnTo>
                  <a:lnTo>
                    <a:pt x="1007999" y="104893"/>
                  </a:lnTo>
                  <a:lnTo>
                    <a:pt x="1007597" y="107319"/>
                  </a:lnTo>
                  <a:lnTo>
                    <a:pt x="1005994" y="109723"/>
                  </a:lnTo>
                  <a:lnTo>
                    <a:pt x="1004525" y="110324"/>
                  </a:lnTo>
                  <a:lnTo>
                    <a:pt x="915036" y="110324"/>
                  </a:lnTo>
                  <a:lnTo>
                    <a:pt x="915214" y="118516"/>
                  </a:lnTo>
                  <a:lnTo>
                    <a:pt x="934758" y="153933"/>
                  </a:lnTo>
                  <a:lnTo>
                    <a:pt x="950298" y="158942"/>
                  </a:lnTo>
                  <a:lnTo>
                    <a:pt x="1004525" y="158942"/>
                  </a:lnTo>
                  <a:lnTo>
                    <a:pt x="1003056" y="160678"/>
                  </a:lnTo>
                  <a:lnTo>
                    <a:pt x="963942" y="176973"/>
                  </a:lnTo>
                  <a:lnTo>
                    <a:pt x="959158" y="177374"/>
                  </a:lnTo>
                  <a:close/>
                </a:path>
                <a:path w="1108075" h="177800">
                  <a:moveTo>
                    <a:pt x="1007999" y="95899"/>
                  </a:moveTo>
                  <a:lnTo>
                    <a:pt x="986895" y="95899"/>
                  </a:lnTo>
                  <a:lnTo>
                    <a:pt x="986895" y="90646"/>
                  </a:lnTo>
                  <a:lnTo>
                    <a:pt x="986138" y="85815"/>
                  </a:lnTo>
                  <a:lnTo>
                    <a:pt x="958803" y="59970"/>
                  </a:lnTo>
                  <a:lnTo>
                    <a:pt x="994207" y="59970"/>
                  </a:lnTo>
                  <a:lnTo>
                    <a:pt x="997268" y="63087"/>
                  </a:lnTo>
                  <a:lnTo>
                    <a:pt x="1001097" y="69186"/>
                  </a:lnTo>
                  <a:lnTo>
                    <a:pt x="1006618" y="83611"/>
                  </a:lnTo>
                  <a:lnTo>
                    <a:pt x="1007999" y="91892"/>
                  </a:lnTo>
                  <a:lnTo>
                    <a:pt x="1007999" y="95899"/>
                  </a:lnTo>
                  <a:close/>
                </a:path>
                <a:path w="1108075" h="177800">
                  <a:moveTo>
                    <a:pt x="1004525" y="158942"/>
                  </a:moveTo>
                  <a:lnTo>
                    <a:pt x="962140" y="158942"/>
                  </a:lnTo>
                  <a:lnTo>
                    <a:pt x="967083" y="158296"/>
                  </a:lnTo>
                  <a:lnTo>
                    <a:pt x="975453" y="155714"/>
                  </a:lnTo>
                  <a:lnTo>
                    <a:pt x="979036" y="154267"/>
                  </a:lnTo>
                  <a:lnTo>
                    <a:pt x="985002" y="151062"/>
                  </a:lnTo>
                  <a:lnTo>
                    <a:pt x="987519" y="149615"/>
                  </a:lnTo>
                  <a:lnTo>
                    <a:pt x="991614" y="147033"/>
                  </a:lnTo>
                  <a:lnTo>
                    <a:pt x="993395" y="146387"/>
                  </a:lnTo>
                  <a:lnTo>
                    <a:pt x="995887" y="146387"/>
                  </a:lnTo>
                  <a:lnTo>
                    <a:pt x="996734" y="146587"/>
                  </a:lnTo>
                  <a:lnTo>
                    <a:pt x="998160" y="147389"/>
                  </a:lnTo>
                  <a:lnTo>
                    <a:pt x="998781" y="147945"/>
                  </a:lnTo>
                  <a:lnTo>
                    <a:pt x="1005994" y="157206"/>
                  </a:lnTo>
                  <a:lnTo>
                    <a:pt x="1004525" y="158942"/>
                  </a:lnTo>
                  <a:close/>
                </a:path>
                <a:path w="1108075" h="177800">
                  <a:moveTo>
                    <a:pt x="1072707" y="70522"/>
                  </a:moveTo>
                  <a:lnTo>
                    <a:pt x="1057398" y="70522"/>
                  </a:lnTo>
                  <a:lnTo>
                    <a:pt x="1061405" y="61885"/>
                  </a:lnTo>
                  <a:lnTo>
                    <a:pt x="1066345" y="55073"/>
                  </a:lnTo>
                  <a:lnTo>
                    <a:pt x="1078099" y="45100"/>
                  </a:lnTo>
                  <a:lnTo>
                    <a:pt x="1085179" y="42607"/>
                  </a:lnTo>
                  <a:lnTo>
                    <a:pt x="1096221" y="42607"/>
                  </a:lnTo>
                  <a:lnTo>
                    <a:pt x="1098804" y="42896"/>
                  </a:lnTo>
                  <a:lnTo>
                    <a:pt x="1103613" y="44054"/>
                  </a:lnTo>
                  <a:lnTo>
                    <a:pt x="1105793" y="45011"/>
                  </a:lnTo>
                  <a:lnTo>
                    <a:pt x="1107751" y="46347"/>
                  </a:lnTo>
                  <a:lnTo>
                    <a:pt x="1105883" y="63710"/>
                  </a:lnTo>
                  <a:lnTo>
                    <a:pt x="1105658" y="65580"/>
                  </a:lnTo>
                  <a:lnTo>
                    <a:pt x="1085313" y="65580"/>
                  </a:lnTo>
                  <a:lnTo>
                    <a:pt x="1081773" y="66181"/>
                  </a:lnTo>
                  <a:lnTo>
                    <a:pt x="1075629" y="68585"/>
                  </a:lnTo>
                  <a:lnTo>
                    <a:pt x="1072869" y="70366"/>
                  </a:lnTo>
                  <a:lnTo>
                    <a:pt x="1072707" y="70522"/>
                  </a:lnTo>
                  <a:close/>
                </a:path>
                <a:path w="1108075" h="177800">
                  <a:moveTo>
                    <a:pt x="1058733" y="175504"/>
                  </a:moveTo>
                  <a:lnTo>
                    <a:pt x="1035224" y="175504"/>
                  </a:lnTo>
                  <a:lnTo>
                    <a:pt x="1035224" y="44877"/>
                  </a:lnTo>
                  <a:lnTo>
                    <a:pt x="1051210" y="44877"/>
                  </a:lnTo>
                  <a:lnTo>
                    <a:pt x="1052966" y="45367"/>
                  </a:lnTo>
                  <a:lnTo>
                    <a:pt x="1055015" y="47326"/>
                  </a:lnTo>
                  <a:lnTo>
                    <a:pt x="1055617" y="48974"/>
                  </a:lnTo>
                  <a:lnTo>
                    <a:pt x="1055795" y="51288"/>
                  </a:lnTo>
                  <a:lnTo>
                    <a:pt x="1057398" y="70522"/>
                  </a:lnTo>
                  <a:lnTo>
                    <a:pt x="1072707" y="70522"/>
                  </a:lnTo>
                  <a:lnTo>
                    <a:pt x="1067973" y="75085"/>
                  </a:lnTo>
                  <a:lnTo>
                    <a:pt x="1065812" y="77957"/>
                  </a:lnTo>
                  <a:lnTo>
                    <a:pt x="1062073" y="84725"/>
                  </a:lnTo>
                  <a:lnTo>
                    <a:pt x="1060336" y="88598"/>
                  </a:lnTo>
                  <a:lnTo>
                    <a:pt x="1058733" y="92961"/>
                  </a:lnTo>
                  <a:lnTo>
                    <a:pt x="1058733" y="175504"/>
                  </a:lnTo>
                  <a:close/>
                </a:path>
                <a:path w="1108075" h="177800">
                  <a:moveTo>
                    <a:pt x="1104368" y="67049"/>
                  </a:moveTo>
                  <a:lnTo>
                    <a:pt x="1100896" y="67049"/>
                  </a:lnTo>
                  <a:lnTo>
                    <a:pt x="1099137" y="66804"/>
                  </a:lnTo>
                  <a:lnTo>
                    <a:pt x="1094597" y="65825"/>
                  </a:lnTo>
                  <a:lnTo>
                    <a:pt x="1092080" y="65580"/>
                  </a:lnTo>
                  <a:lnTo>
                    <a:pt x="1105658" y="65580"/>
                  </a:lnTo>
                  <a:lnTo>
                    <a:pt x="1105615" y="65936"/>
                  </a:lnTo>
                  <a:lnTo>
                    <a:pt x="1104368" y="67049"/>
                  </a:lnTo>
                  <a:close/>
                </a:path>
              </a:pathLst>
            </a:custGeom>
            <a:solidFill>
              <a:srgbClr val="000000"/>
            </a:solidFill>
          </p:spPr>
          <p:txBody>
            <a:bodyPr wrap="square" lIns="0" tIns="0" rIns="0" bIns="0" rtlCol="0"/>
            <a:lstStyle/>
            <a:p>
              <a:endParaRPr/>
            </a:p>
          </p:txBody>
        </p:sp>
        <p:pic>
          <p:nvPicPr>
            <p:cNvPr id="8" name="object 8"/>
            <p:cNvPicPr/>
            <p:nvPr/>
          </p:nvPicPr>
          <p:blipFill>
            <a:blip r:embed="rId5" cstate="print"/>
            <a:stretch>
              <a:fillRect/>
            </a:stretch>
          </p:blipFill>
          <p:spPr>
            <a:xfrm>
              <a:off x="7902518" y="3132543"/>
              <a:ext cx="1416598" cy="191932"/>
            </a:xfrm>
            <a:prstGeom prst="rect">
              <a:avLst/>
            </a:prstGeom>
          </p:spPr>
        </p:pic>
      </p:grpSp>
      <p:grpSp>
        <p:nvGrpSpPr>
          <p:cNvPr id="9" name="object 9"/>
          <p:cNvGrpSpPr/>
          <p:nvPr/>
        </p:nvGrpSpPr>
        <p:grpSpPr>
          <a:xfrm>
            <a:off x="958678" y="3132543"/>
            <a:ext cx="8530590" cy="2065655"/>
            <a:chOff x="958678" y="3132543"/>
            <a:chExt cx="8530590" cy="2065655"/>
          </a:xfrm>
        </p:grpSpPr>
        <p:sp>
          <p:nvSpPr>
            <p:cNvPr id="10" name="object 10"/>
            <p:cNvSpPr/>
            <p:nvPr/>
          </p:nvSpPr>
          <p:spPr>
            <a:xfrm>
              <a:off x="970165" y="3657011"/>
              <a:ext cx="640080" cy="190500"/>
            </a:xfrm>
            <a:custGeom>
              <a:avLst/>
              <a:gdLst/>
              <a:ahLst/>
              <a:cxnLst/>
              <a:rect l="l" t="t" r="r" b="b"/>
              <a:pathLst>
                <a:path w="640080" h="190500">
                  <a:moveTo>
                    <a:pt x="28449" y="188193"/>
                  </a:moveTo>
                  <a:lnTo>
                    <a:pt x="4941" y="188193"/>
                  </a:lnTo>
                  <a:lnTo>
                    <a:pt x="4941" y="57566"/>
                  </a:lnTo>
                  <a:lnTo>
                    <a:pt x="28449" y="57566"/>
                  </a:lnTo>
                  <a:lnTo>
                    <a:pt x="28449" y="188193"/>
                  </a:lnTo>
                  <a:close/>
                </a:path>
                <a:path w="640080" h="190500">
                  <a:moveTo>
                    <a:pt x="18520" y="33123"/>
                  </a:moveTo>
                  <a:lnTo>
                    <a:pt x="14068" y="33123"/>
                  </a:lnTo>
                  <a:lnTo>
                    <a:pt x="11976" y="32678"/>
                  </a:lnTo>
                  <a:lnTo>
                    <a:pt x="0" y="18921"/>
                  </a:lnTo>
                  <a:lnTo>
                    <a:pt x="0" y="14380"/>
                  </a:lnTo>
                  <a:lnTo>
                    <a:pt x="14068" y="0"/>
                  </a:lnTo>
                  <a:lnTo>
                    <a:pt x="18520" y="0"/>
                  </a:lnTo>
                  <a:lnTo>
                    <a:pt x="32990" y="14380"/>
                  </a:lnTo>
                  <a:lnTo>
                    <a:pt x="32990" y="18921"/>
                  </a:lnTo>
                  <a:lnTo>
                    <a:pt x="18520" y="33123"/>
                  </a:lnTo>
                  <a:close/>
                </a:path>
                <a:path w="640080" h="190500">
                  <a:moveTo>
                    <a:pt x="138227" y="173500"/>
                  </a:moveTo>
                  <a:lnTo>
                    <a:pt x="104001" y="173500"/>
                  </a:lnTo>
                  <a:lnTo>
                    <a:pt x="107598" y="172899"/>
                  </a:lnTo>
                  <a:lnTo>
                    <a:pt x="113507" y="170607"/>
                  </a:lnTo>
                  <a:lnTo>
                    <a:pt x="123813" y="155113"/>
                  </a:lnTo>
                  <a:lnTo>
                    <a:pt x="123813" y="148702"/>
                  </a:lnTo>
                  <a:lnTo>
                    <a:pt x="100061" y="131784"/>
                  </a:lnTo>
                  <a:lnTo>
                    <a:pt x="88263" y="127710"/>
                  </a:lnTo>
                  <a:lnTo>
                    <a:pt x="60637" y="99105"/>
                  </a:lnTo>
                  <a:lnTo>
                    <a:pt x="60637" y="88420"/>
                  </a:lnTo>
                  <a:lnTo>
                    <a:pt x="91535" y="56586"/>
                  </a:lnTo>
                  <a:lnTo>
                    <a:pt x="97857" y="55563"/>
                  </a:lnTo>
                  <a:lnTo>
                    <a:pt x="113083" y="55563"/>
                  </a:lnTo>
                  <a:lnTo>
                    <a:pt x="120430" y="56898"/>
                  </a:lnTo>
                  <a:lnTo>
                    <a:pt x="133608" y="62241"/>
                  </a:lnTo>
                  <a:lnTo>
                    <a:pt x="139218" y="65981"/>
                  </a:lnTo>
                  <a:lnTo>
                    <a:pt x="143848" y="70789"/>
                  </a:lnTo>
                  <a:lnTo>
                    <a:pt x="142525" y="72926"/>
                  </a:lnTo>
                  <a:lnTo>
                    <a:pt x="102042" y="72926"/>
                  </a:lnTo>
                  <a:lnTo>
                    <a:pt x="98926" y="73416"/>
                  </a:lnTo>
                  <a:lnTo>
                    <a:pt x="82942" y="89043"/>
                  </a:lnTo>
                  <a:lnTo>
                    <a:pt x="82942" y="95009"/>
                  </a:lnTo>
                  <a:lnTo>
                    <a:pt x="118248" y="115400"/>
                  </a:lnTo>
                  <a:lnTo>
                    <a:pt x="122099" y="116958"/>
                  </a:lnTo>
                  <a:lnTo>
                    <a:pt x="145718" y="142870"/>
                  </a:lnTo>
                  <a:lnTo>
                    <a:pt x="145718" y="154178"/>
                  </a:lnTo>
                  <a:lnTo>
                    <a:pt x="144694" y="159765"/>
                  </a:lnTo>
                  <a:lnTo>
                    <a:pt x="140598" y="170005"/>
                  </a:lnTo>
                  <a:lnTo>
                    <a:pt x="138227" y="173500"/>
                  </a:lnTo>
                  <a:close/>
                </a:path>
                <a:path w="640080" h="190500">
                  <a:moveTo>
                    <a:pt x="135968" y="82142"/>
                  </a:moveTo>
                  <a:lnTo>
                    <a:pt x="132495" y="82142"/>
                  </a:lnTo>
                  <a:lnTo>
                    <a:pt x="131048" y="81652"/>
                  </a:lnTo>
                  <a:lnTo>
                    <a:pt x="127931" y="79693"/>
                  </a:lnTo>
                  <a:lnTo>
                    <a:pt x="126062" y="78647"/>
                  </a:lnTo>
                  <a:lnTo>
                    <a:pt x="121699" y="76421"/>
                  </a:lnTo>
                  <a:lnTo>
                    <a:pt x="119116" y="75375"/>
                  </a:lnTo>
                  <a:lnTo>
                    <a:pt x="113150" y="73416"/>
                  </a:lnTo>
                  <a:lnTo>
                    <a:pt x="109611" y="72926"/>
                  </a:lnTo>
                  <a:lnTo>
                    <a:pt x="142525" y="72926"/>
                  </a:lnTo>
                  <a:lnTo>
                    <a:pt x="138639" y="79203"/>
                  </a:lnTo>
                  <a:lnTo>
                    <a:pt x="137570" y="81162"/>
                  </a:lnTo>
                  <a:lnTo>
                    <a:pt x="135968" y="82142"/>
                  </a:lnTo>
                  <a:close/>
                </a:path>
                <a:path w="640080" h="190500">
                  <a:moveTo>
                    <a:pt x="106405" y="190196"/>
                  </a:moveTo>
                  <a:lnTo>
                    <a:pt x="90199" y="190196"/>
                  </a:lnTo>
                  <a:lnTo>
                    <a:pt x="82341" y="188727"/>
                  </a:lnTo>
                  <a:lnTo>
                    <a:pt x="68183" y="182850"/>
                  </a:lnTo>
                  <a:lnTo>
                    <a:pt x="62195" y="179021"/>
                  </a:lnTo>
                  <a:lnTo>
                    <a:pt x="57298" y="174302"/>
                  </a:lnTo>
                  <a:lnTo>
                    <a:pt x="63486" y="164329"/>
                  </a:lnTo>
                  <a:lnTo>
                    <a:pt x="64332" y="163438"/>
                  </a:lnTo>
                  <a:lnTo>
                    <a:pt x="66291" y="162192"/>
                  </a:lnTo>
                  <a:lnTo>
                    <a:pt x="67538" y="161880"/>
                  </a:lnTo>
                  <a:lnTo>
                    <a:pt x="70654" y="161880"/>
                  </a:lnTo>
                  <a:lnTo>
                    <a:pt x="72257" y="162481"/>
                  </a:lnTo>
                  <a:lnTo>
                    <a:pt x="75463" y="164886"/>
                  </a:lnTo>
                  <a:lnTo>
                    <a:pt x="77399" y="166221"/>
                  </a:lnTo>
                  <a:lnTo>
                    <a:pt x="81941" y="169160"/>
                  </a:lnTo>
                  <a:lnTo>
                    <a:pt x="84679" y="170495"/>
                  </a:lnTo>
                  <a:lnTo>
                    <a:pt x="91090" y="172899"/>
                  </a:lnTo>
                  <a:lnTo>
                    <a:pt x="95097" y="173500"/>
                  </a:lnTo>
                  <a:lnTo>
                    <a:pt x="138227" y="173500"/>
                  </a:lnTo>
                  <a:lnTo>
                    <a:pt x="137593" y="174435"/>
                  </a:lnTo>
                  <a:lnTo>
                    <a:pt x="129668" y="181915"/>
                  </a:lnTo>
                  <a:lnTo>
                    <a:pt x="124770" y="184853"/>
                  </a:lnTo>
                  <a:lnTo>
                    <a:pt x="113106" y="189128"/>
                  </a:lnTo>
                  <a:lnTo>
                    <a:pt x="106405" y="190196"/>
                  </a:lnTo>
                  <a:close/>
                </a:path>
                <a:path w="640080" h="190500">
                  <a:moveTo>
                    <a:pt x="245182" y="173500"/>
                  </a:moveTo>
                  <a:lnTo>
                    <a:pt x="210956" y="173500"/>
                  </a:lnTo>
                  <a:lnTo>
                    <a:pt x="214552" y="172899"/>
                  </a:lnTo>
                  <a:lnTo>
                    <a:pt x="220461" y="170607"/>
                  </a:lnTo>
                  <a:lnTo>
                    <a:pt x="230768" y="155113"/>
                  </a:lnTo>
                  <a:lnTo>
                    <a:pt x="230768" y="148702"/>
                  </a:lnTo>
                  <a:lnTo>
                    <a:pt x="207016" y="131784"/>
                  </a:lnTo>
                  <a:lnTo>
                    <a:pt x="195217" y="127710"/>
                  </a:lnTo>
                  <a:lnTo>
                    <a:pt x="167592" y="99105"/>
                  </a:lnTo>
                  <a:lnTo>
                    <a:pt x="167592" y="88420"/>
                  </a:lnTo>
                  <a:lnTo>
                    <a:pt x="198489" y="56586"/>
                  </a:lnTo>
                  <a:lnTo>
                    <a:pt x="204812" y="55563"/>
                  </a:lnTo>
                  <a:lnTo>
                    <a:pt x="220038" y="55563"/>
                  </a:lnTo>
                  <a:lnTo>
                    <a:pt x="227384" y="56898"/>
                  </a:lnTo>
                  <a:lnTo>
                    <a:pt x="240563" y="62241"/>
                  </a:lnTo>
                  <a:lnTo>
                    <a:pt x="246172" y="65981"/>
                  </a:lnTo>
                  <a:lnTo>
                    <a:pt x="250803" y="70789"/>
                  </a:lnTo>
                  <a:lnTo>
                    <a:pt x="249480" y="72926"/>
                  </a:lnTo>
                  <a:lnTo>
                    <a:pt x="208997" y="72926"/>
                  </a:lnTo>
                  <a:lnTo>
                    <a:pt x="205880" y="73416"/>
                  </a:lnTo>
                  <a:lnTo>
                    <a:pt x="189897" y="89043"/>
                  </a:lnTo>
                  <a:lnTo>
                    <a:pt x="189897" y="95009"/>
                  </a:lnTo>
                  <a:lnTo>
                    <a:pt x="225203" y="115400"/>
                  </a:lnTo>
                  <a:lnTo>
                    <a:pt x="229054" y="116958"/>
                  </a:lnTo>
                  <a:lnTo>
                    <a:pt x="252673" y="142870"/>
                  </a:lnTo>
                  <a:lnTo>
                    <a:pt x="252673" y="154178"/>
                  </a:lnTo>
                  <a:lnTo>
                    <a:pt x="251648" y="159765"/>
                  </a:lnTo>
                  <a:lnTo>
                    <a:pt x="247552" y="170005"/>
                  </a:lnTo>
                  <a:lnTo>
                    <a:pt x="245182" y="173500"/>
                  </a:lnTo>
                  <a:close/>
                </a:path>
                <a:path w="640080" h="190500">
                  <a:moveTo>
                    <a:pt x="242922" y="82142"/>
                  </a:moveTo>
                  <a:lnTo>
                    <a:pt x="239450" y="82142"/>
                  </a:lnTo>
                  <a:lnTo>
                    <a:pt x="238003" y="81652"/>
                  </a:lnTo>
                  <a:lnTo>
                    <a:pt x="234886" y="79693"/>
                  </a:lnTo>
                  <a:lnTo>
                    <a:pt x="233016" y="78647"/>
                  </a:lnTo>
                  <a:lnTo>
                    <a:pt x="228653" y="76421"/>
                  </a:lnTo>
                  <a:lnTo>
                    <a:pt x="226071" y="75375"/>
                  </a:lnTo>
                  <a:lnTo>
                    <a:pt x="220105" y="73416"/>
                  </a:lnTo>
                  <a:lnTo>
                    <a:pt x="216565" y="72926"/>
                  </a:lnTo>
                  <a:lnTo>
                    <a:pt x="249480" y="72926"/>
                  </a:lnTo>
                  <a:lnTo>
                    <a:pt x="245594" y="79203"/>
                  </a:lnTo>
                  <a:lnTo>
                    <a:pt x="244525" y="81162"/>
                  </a:lnTo>
                  <a:lnTo>
                    <a:pt x="242922" y="82142"/>
                  </a:lnTo>
                  <a:close/>
                </a:path>
                <a:path w="640080" h="190500">
                  <a:moveTo>
                    <a:pt x="213360" y="190196"/>
                  </a:moveTo>
                  <a:lnTo>
                    <a:pt x="197154" y="190196"/>
                  </a:lnTo>
                  <a:lnTo>
                    <a:pt x="189296" y="188727"/>
                  </a:lnTo>
                  <a:lnTo>
                    <a:pt x="175138" y="182850"/>
                  </a:lnTo>
                  <a:lnTo>
                    <a:pt x="169150" y="179021"/>
                  </a:lnTo>
                  <a:lnTo>
                    <a:pt x="164253" y="174302"/>
                  </a:lnTo>
                  <a:lnTo>
                    <a:pt x="170441" y="164329"/>
                  </a:lnTo>
                  <a:lnTo>
                    <a:pt x="171287" y="163438"/>
                  </a:lnTo>
                  <a:lnTo>
                    <a:pt x="173246" y="162192"/>
                  </a:lnTo>
                  <a:lnTo>
                    <a:pt x="174493" y="161880"/>
                  </a:lnTo>
                  <a:lnTo>
                    <a:pt x="177609" y="161880"/>
                  </a:lnTo>
                  <a:lnTo>
                    <a:pt x="179212" y="162481"/>
                  </a:lnTo>
                  <a:lnTo>
                    <a:pt x="182417" y="164886"/>
                  </a:lnTo>
                  <a:lnTo>
                    <a:pt x="184354" y="166221"/>
                  </a:lnTo>
                  <a:lnTo>
                    <a:pt x="188895" y="169160"/>
                  </a:lnTo>
                  <a:lnTo>
                    <a:pt x="191633" y="170495"/>
                  </a:lnTo>
                  <a:lnTo>
                    <a:pt x="198044" y="172899"/>
                  </a:lnTo>
                  <a:lnTo>
                    <a:pt x="202051" y="173500"/>
                  </a:lnTo>
                  <a:lnTo>
                    <a:pt x="245182" y="173500"/>
                  </a:lnTo>
                  <a:lnTo>
                    <a:pt x="244547" y="174435"/>
                  </a:lnTo>
                  <a:lnTo>
                    <a:pt x="236623" y="181915"/>
                  </a:lnTo>
                  <a:lnTo>
                    <a:pt x="231725" y="184853"/>
                  </a:lnTo>
                  <a:lnTo>
                    <a:pt x="220060" y="189128"/>
                  </a:lnTo>
                  <a:lnTo>
                    <a:pt x="213360" y="190196"/>
                  </a:lnTo>
                  <a:close/>
                </a:path>
                <a:path w="640080" h="190500">
                  <a:moveTo>
                    <a:pt x="331044" y="190196"/>
                  </a:moveTo>
                  <a:lnTo>
                    <a:pt x="314837" y="190196"/>
                  </a:lnTo>
                  <a:lnTo>
                    <a:pt x="308584" y="189016"/>
                  </a:lnTo>
                  <a:lnTo>
                    <a:pt x="279487" y="154913"/>
                  </a:lnTo>
                  <a:lnTo>
                    <a:pt x="278554" y="148167"/>
                  </a:lnTo>
                  <a:lnTo>
                    <a:pt x="278554" y="57566"/>
                  </a:lnTo>
                  <a:lnTo>
                    <a:pt x="302060" y="57566"/>
                  </a:lnTo>
                  <a:lnTo>
                    <a:pt x="302060" y="150572"/>
                  </a:lnTo>
                  <a:lnTo>
                    <a:pt x="304265" y="158163"/>
                  </a:lnTo>
                  <a:lnTo>
                    <a:pt x="313081" y="168937"/>
                  </a:lnTo>
                  <a:lnTo>
                    <a:pt x="319780" y="171630"/>
                  </a:lnTo>
                  <a:lnTo>
                    <a:pt x="362780" y="171630"/>
                  </a:lnTo>
                  <a:lnTo>
                    <a:pt x="359093" y="175726"/>
                  </a:lnTo>
                  <a:lnTo>
                    <a:pt x="352837" y="180735"/>
                  </a:lnTo>
                  <a:lnTo>
                    <a:pt x="339037" y="188304"/>
                  </a:lnTo>
                  <a:lnTo>
                    <a:pt x="331044" y="190196"/>
                  </a:lnTo>
                  <a:close/>
                </a:path>
                <a:path w="640080" h="190500">
                  <a:moveTo>
                    <a:pt x="362780" y="171630"/>
                  </a:moveTo>
                  <a:lnTo>
                    <a:pt x="335451" y="171630"/>
                  </a:lnTo>
                  <a:lnTo>
                    <a:pt x="341663" y="170050"/>
                  </a:lnTo>
                  <a:lnTo>
                    <a:pt x="353149" y="163728"/>
                  </a:lnTo>
                  <a:lnTo>
                    <a:pt x="358470" y="159387"/>
                  </a:lnTo>
                  <a:lnTo>
                    <a:pt x="363366" y="153866"/>
                  </a:lnTo>
                  <a:lnTo>
                    <a:pt x="363366" y="57566"/>
                  </a:lnTo>
                  <a:lnTo>
                    <a:pt x="386874" y="57566"/>
                  </a:lnTo>
                  <a:lnTo>
                    <a:pt x="386874" y="169494"/>
                  </a:lnTo>
                  <a:lnTo>
                    <a:pt x="364704" y="169494"/>
                  </a:lnTo>
                  <a:lnTo>
                    <a:pt x="362780" y="171630"/>
                  </a:lnTo>
                  <a:close/>
                </a:path>
                <a:path w="640080" h="190500">
                  <a:moveTo>
                    <a:pt x="386874" y="188193"/>
                  </a:moveTo>
                  <a:lnTo>
                    <a:pt x="371113" y="188193"/>
                  </a:lnTo>
                  <a:lnTo>
                    <a:pt x="369778" y="187814"/>
                  </a:lnTo>
                  <a:lnTo>
                    <a:pt x="367641" y="186300"/>
                  </a:lnTo>
                  <a:lnTo>
                    <a:pt x="367018" y="185076"/>
                  </a:lnTo>
                  <a:lnTo>
                    <a:pt x="366840" y="183384"/>
                  </a:lnTo>
                  <a:lnTo>
                    <a:pt x="364704" y="169494"/>
                  </a:lnTo>
                  <a:lnTo>
                    <a:pt x="386874" y="169494"/>
                  </a:lnTo>
                  <a:lnTo>
                    <a:pt x="386874" y="188193"/>
                  </a:lnTo>
                  <a:close/>
                </a:path>
                <a:path w="640080" h="190500">
                  <a:moveTo>
                    <a:pt x="483667" y="190063"/>
                  </a:moveTo>
                  <a:lnTo>
                    <a:pt x="478948" y="190063"/>
                  </a:lnTo>
                  <a:lnTo>
                    <a:pt x="472269" y="189779"/>
                  </a:lnTo>
                  <a:lnTo>
                    <a:pt x="434002" y="172098"/>
                  </a:lnTo>
                  <a:lnTo>
                    <a:pt x="417473" y="136186"/>
                  </a:lnTo>
                  <a:lnTo>
                    <a:pt x="416404" y="123013"/>
                  </a:lnTo>
                  <a:lnTo>
                    <a:pt x="416408" y="117581"/>
                  </a:lnTo>
                  <a:lnTo>
                    <a:pt x="427369" y="80027"/>
                  </a:lnTo>
                  <a:lnTo>
                    <a:pt x="464171" y="56798"/>
                  </a:lnTo>
                  <a:lnTo>
                    <a:pt x="477744" y="55563"/>
                  </a:lnTo>
                  <a:lnTo>
                    <a:pt x="485581" y="55563"/>
                  </a:lnTo>
                  <a:lnTo>
                    <a:pt x="492838" y="56854"/>
                  </a:lnTo>
                  <a:lnTo>
                    <a:pt x="506193" y="62018"/>
                  </a:lnTo>
                  <a:lnTo>
                    <a:pt x="511981" y="65803"/>
                  </a:lnTo>
                  <a:lnTo>
                    <a:pt x="518715" y="72659"/>
                  </a:lnTo>
                  <a:lnTo>
                    <a:pt x="478147" y="72659"/>
                  </a:lnTo>
                  <a:lnTo>
                    <a:pt x="470362" y="73260"/>
                  </a:lnTo>
                  <a:lnTo>
                    <a:pt x="441861" y="100682"/>
                  </a:lnTo>
                  <a:lnTo>
                    <a:pt x="440212" y="108588"/>
                  </a:lnTo>
                  <a:lnTo>
                    <a:pt x="532507" y="108588"/>
                  </a:lnTo>
                  <a:lnTo>
                    <a:pt x="532507" y="117581"/>
                  </a:lnTo>
                  <a:lnTo>
                    <a:pt x="532105" y="120008"/>
                  </a:lnTo>
                  <a:lnTo>
                    <a:pt x="530502" y="122412"/>
                  </a:lnTo>
                  <a:lnTo>
                    <a:pt x="529033" y="123013"/>
                  </a:lnTo>
                  <a:lnTo>
                    <a:pt x="439544" y="123013"/>
                  </a:lnTo>
                  <a:lnTo>
                    <a:pt x="439722" y="131205"/>
                  </a:lnTo>
                  <a:lnTo>
                    <a:pt x="459267" y="166622"/>
                  </a:lnTo>
                  <a:lnTo>
                    <a:pt x="474807" y="171630"/>
                  </a:lnTo>
                  <a:lnTo>
                    <a:pt x="529033" y="171630"/>
                  </a:lnTo>
                  <a:lnTo>
                    <a:pt x="527565" y="173367"/>
                  </a:lnTo>
                  <a:lnTo>
                    <a:pt x="488451" y="189662"/>
                  </a:lnTo>
                  <a:lnTo>
                    <a:pt x="483667" y="190063"/>
                  </a:lnTo>
                  <a:close/>
                </a:path>
                <a:path w="640080" h="190500">
                  <a:moveTo>
                    <a:pt x="532507" y="108588"/>
                  </a:moveTo>
                  <a:lnTo>
                    <a:pt x="511404" y="108588"/>
                  </a:lnTo>
                  <a:lnTo>
                    <a:pt x="511404" y="103334"/>
                  </a:lnTo>
                  <a:lnTo>
                    <a:pt x="510646" y="98504"/>
                  </a:lnTo>
                  <a:lnTo>
                    <a:pt x="483311" y="72659"/>
                  </a:lnTo>
                  <a:lnTo>
                    <a:pt x="518715" y="72659"/>
                  </a:lnTo>
                  <a:lnTo>
                    <a:pt x="521776" y="75775"/>
                  </a:lnTo>
                  <a:lnTo>
                    <a:pt x="525606" y="81875"/>
                  </a:lnTo>
                  <a:lnTo>
                    <a:pt x="531126" y="96300"/>
                  </a:lnTo>
                  <a:lnTo>
                    <a:pt x="532507" y="104581"/>
                  </a:lnTo>
                  <a:lnTo>
                    <a:pt x="532507" y="108588"/>
                  </a:lnTo>
                  <a:close/>
                </a:path>
                <a:path w="640080" h="190500">
                  <a:moveTo>
                    <a:pt x="529033" y="171630"/>
                  </a:moveTo>
                  <a:lnTo>
                    <a:pt x="486648" y="171630"/>
                  </a:lnTo>
                  <a:lnTo>
                    <a:pt x="491591" y="170985"/>
                  </a:lnTo>
                  <a:lnTo>
                    <a:pt x="499961" y="168403"/>
                  </a:lnTo>
                  <a:lnTo>
                    <a:pt x="503545" y="166956"/>
                  </a:lnTo>
                  <a:lnTo>
                    <a:pt x="509511" y="163750"/>
                  </a:lnTo>
                  <a:lnTo>
                    <a:pt x="512027" y="162303"/>
                  </a:lnTo>
                  <a:lnTo>
                    <a:pt x="516122" y="159721"/>
                  </a:lnTo>
                  <a:lnTo>
                    <a:pt x="517903" y="159075"/>
                  </a:lnTo>
                  <a:lnTo>
                    <a:pt x="520395" y="159075"/>
                  </a:lnTo>
                  <a:lnTo>
                    <a:pt x="521243" y="159276"/>
                  </a:lnTo>
                  <a:lnTo>
                    <a:pt x="522668" y="160077"/>
                  </a:lnTo>
                  <a:lnTo>
                    <a:pt x="523289" y="160634"/>
                  </a:lnTo>
                  <a:lnTo>
                    <a:pt x="530502" y="169894"/>
                  </a:lnTo>
                  <a:lnTo>
                    <a:pt x="529033" y="171630"/>
                  </a:lnTo>
                  <a:close/>
                </a:path>
                <a:path w="640080" h="190500">
                  <a:moveTo>
                    <a:pt x="632516" y="173500"/>
                  </a:moveTo>
                  <a:lnTo>
                    <a:pt x="598291" y="173500"/>
                  </a:lnTo>
                  <a:lnTo>
                    <a:pt x="601885" y="172899"/>
                  </a:lnTo>
                  <a:lnTo>
                    <a:pt x="607794" y="170607"/>
                  </a:lnTo>
                  <a:lnTo>
                    <a:pt x="618101" y="155113"/>
                  </a:lnTo>
                  <a:lnTo>
                    <a:pt x="618101" y="148702"/>
                  </a:lnTo>
                  <a:lnTo>
                    <a:pt x="594350" y="131784"/>
                  </a:lnTo>
                  <a:lnTo>
                    <a:pt x="582552" y="127710"/>
                  </a:lnTo>
                  <a:lnTo>
                    <a:pt x="554927" y="99105"/>
                  </a:lnTo>
                  <a:lnTo>
                    <a:pt x="554927" y="88420"/>
                  </a:lnTo>
                  <a:lnTo>
                    <a:pt x="585823" y="56586"/>
                  </a:lnTo>
                  <a:lnTo>
                    <a:pt x="592145" y="55563"/>
                  </a:lnTo>
                  <a:lnTo>
                    <a:pt x="607373" y="55563"/>
                  </a:lnTo>
                  <a:lnTo>
                    <a:pt x="614717" y="56898"/>
                  </a:lnTo>
                  <a:lnTo>
                    <a:pt x="627897" y="62241"/>
                  </a:lnTo>
                  <a:lnTo>
                    <a:pt x="633507" y="65981"/>
                  </a:lnTo>
                  <a:lnTo>
                    <a:pt x="638138" y="70789"/>
                  </a:lnTo>
                  <a:lnTo>
                    <a:pt x="636815" y="72926"/>
                  </a:lnTo>
                  <a:lnTo>
                    <a:pt x="596330" y="72926"/>
                  </a:lnTo>
                  <a:lnTo>
                    <a:pt x="593214" y="73416"/>
                  </a:lnTo>
                  <a:lnTo>
                    <a:pt x="577231" y="89043"/>
                  </a:lnTo>
                  <a:lnTo>
                    <a:pt x="577231" y="95009"/>
                  </a:lnTo>
                  <a:lnTo>
                    <a:pt x="612537" y="115400"/>
                  </a:lnTo>
                  <a:lnTo>
                    <a:pt x="616389" y="116958"/>
                  </a:lnTo>
                  <a:lnTo>
                    <a:pt x="640006" y="142870"/>
                  </a:lnTo>
                  <a:lnTo>
                    <a:pt x="640006" y="154178"/>
                  </a:lnTo>
                  <a:lnTo>
                    <a:pt x="638983" y="159765"/>
                  </a:lnTo>
                  <a:lnTo>
                    <a:pt x="634886" y="170005"/>
                  </a:lnTo>
                  <a:lnTo>
                    <a:pt x="632516" y="173500"/>
                  </a:lnTo>
                  <a:close/>
                </a:path>
                <a:path w="640080" h="190500">
                  <a:moveTo>
                    <a:pt x="630257" y="82142"/>
                  </a:moveTo>
                  <a:lnTo>
                    <a:pt x="626783" y="82142"/>
                  </a:lnTo>
                  <a:lnTo>
                    <a:pt x="625336" y="81652"/>
                  </a:lnTo>
                  <a:lnTo>
                    <a:pt x="622221" y="79693"/>
                  </a:lnTo>
                  <a:lnTo>
                    <a:pt x="620350" y="78647"/>
                  </a:lnTo>
                  <a:lnTo>
                    <a:pt x="615987" y="76421"/>
                  </a:lnTo>
                  <a:lnTo>
                    <a:pt x="613404" y="75375"/>
                  </a:lnTo>
                  <a:lnTo>
                    <a:pt x="607439" y="73416"/>
                  </a:lnTo>
                  <a:lnTo>
                    <a:pt x="603899" y="72926"/>
                  </a:lnTo>
                  <a:lnTo>
                    <a:pt x="636815" y="72926"/>
                  </a:lnTo>
                  <a:lnTo>
                    <a:pt x="632927" y="79203"/>
                  </a:lnTo>
                  <a:lnTo>
                    <a:pt x="631860" y="81162"/>
                  </a:lnTo>
                  <a:lnTo>
                    <a:pt x="630257" y="82142"/>
                  </a:lnTo>
                  <a:close/>
                </a:path>
                <a:path w="640080" h="190500">
                  <a:moveTo>
                    <a:pt x="600693" y="190196"/>
                  </a:moveTo>
                  <a:lnTo>
                    <a:pt x="584488" y="190196"/>
                  </a:lnTo>
                  <a:lnTo>
                    <a:pt x="576630" y="188727"/>
                  </a:lnTo>
                  <a:lnTo>
                    <a:pt x="562471" y="182850"/>
                  </a:lnTo>
                  <a:lnTo>
                    <a:pt x="556483" y="179021"/>
                  </a:lnTo>
                  <a:lnTo>
                    <a:pt x="551587" y="174302"/>
                  </a:lnTo>
                  <a:lnTo>
                    <a:pt x="557774" y="164329"/>
                  </a:lnTo>
                  <a:lnTo>
                    <a:pt x="558622" y="163438"/>
                  </a:lnTo>
                  <a:lnTo>
                    <a:pt x="560581" y="162192"/>
                  </a:lnTo>
                  <a:lnTo>
                    <a:pt x="561826" y="161880"/>
                  </a:lnTo>
                  <a:lnTo>
                    <a:pt x="564944" y="161880"/>
                  </a:lnTo>
                  <a:lnTo>
                    <a:pt x="566547" y="162481"/>
                  </a:lnTo>
                  <a:lnTo>
                    <a:pt x="569753" y="164886"/>
                  </a:lnTo>
                  <a:lnTo>
                    <a:pt x="571689" y="166221"/>
                  </a:lnTo>
                  <a:lnTo>
                    <a:pt x="576230" y="169160"/>
                  </a:lnTo>
                  <a:lnTo>
                    <a:pt x="578968" y="170495"/>
                  </a:lnTo>
                  <a:lnTo>
                    <a:pt x="585377" y="172899"/>
                  </a:lnTo>
                  <a:lnTo>
                    <a:pt x="589385" y="173500"/>
                  </a:lnTo>
                  <a:lnTo>
                    <a:pt x="632516" y="173500"/>
                  </a:lnTo>
                  <a:lnTo>
                    <a:pt x="631882" y="174435"/>
                  </a:lnTo>
                  <a:lnTo>
                    <a:pt x="623958" y="181915"/>
                  </a:lnTo>
                  <a:lnTo>
                    <a:pt x="619059" y="184853"/>
                  </a:lnTo>
                  <a:lnTo>
                    <a:pt x="607395" y="189128"/>
                  </a:lnTo>
                  <a:lnTo>
                    <a:pt x="600693" y="190196"/>
                  </a:lnTo>
                  <a:close/>
                </a:path>
              </a:pathLst>
            </a:custGeom>
            <a:solidFill>
              <a:srgbClr val="FFBF00"/>
            </a:solidFill>
          </p:spPr>
          <p:txBody>
            <a:bodyPr wrap="square" lIns="0" tIns="0" rIns="0" bIns="0" rtlCol="0"/>
            <a:lstStyle/>
            <a:p>
              <a:endParaRPr/>
            </a:p>
          </p:txBody>
        </p:sp>
        <p:pic>
          <p:nvPicPr>
            <p:cNvPr id="11" name="object 11"/>
            <p:cNvPicPr/>
            <p:nvPr/>
          </p:nvPicPr>
          <p:blipFill>
            <a:blip r:embed="rId6" cstate="print"/>
            <a:stretch>
              <a:fillRect/>
            </a:stretch>
          </p:blipFill>
          <p:spPr>
            <a:xfrm>
              <a:off x="958678" y="3132543"/>
              <a:ext cx="8273796" cy="1280658"/>
            </a:xfrm>
            <a:prstGeom prst="rect">
              <a:avLst/>
            </a:prstGeom>
          </p:spPr>
        </p:pic>
        <p:pic>
          <p:nvPicPr>
            <p:cNvPr id="12" name="object 12"/>
            <p:cNvPicPr/>
            <p:nvPr/>
          </p:nvPicPr>
          <p:blipFill>
            <a:blip r:embed="rId7" cstate="print"/>
            <a:stretch>
              <a:fillRect/>
            </a:stretch>
          </p:blipFill>
          <p:spPr>
            <a:xfrm>
              <a:off x="972970" y="4440271"/>
              <a:ext cx="8338941" cy="234006"/>
            </a:xfrm>
            <a:prstGeom prst="rect">
              <a:avLst/>
            </a:prstGeom>
          </p:spPr>
        </p:pic>
        <p:pic>
          <p:nvPicPr>
            <p:cNvPr id="13" name="object 13"/>
            <p:cNvPicPr/>
            <p:nvPr/>
          </p:nvPicPr>
          <p:blipFill>
            <a:blip r:embed="rId8" cstate="print"/>
            <a:stretch>
              <a:fillRect/>
            </a:stretch>
          </p:blipFill>
          <p:spPr>
            <a:xfrm>
              <a:off x="975107" y="4702217"/>
              <a:ext cx="8513867" cy="234006"/>
            </a:xfrm>
            <a:prstGeom prst="rect">
              <a:avLst/>
            </a:prstGeom>
          </p:spPr>
        </p:pic>
        <p:pic>
          <p:nvPicPr>
            <p:cNvPr id="14" name="object 14"/>
            <p:cNvPicPr/>
            <p:nvPr/>
          </p:nvPicPr>
          <p:blipFill>
            <a:blip r:embed="rId9" cstate="print"/>
            <a:stretch>
              <a:fillRect/>
            </a:stretch>
          </p:blipFill>
          <p:spPr>
            <a:xfrm>
              <a:off x="966692" y="4964192"/>
              <a:ext cx="2383521" cy="234006"/>
            </a:xfrm>
            <a:prstGeom prst="rect">
              <a:avLst/>
            </a:prstGeom>
          </p:spPr>
        </p:pic>
      </p:grpSp>
      <p:pic>
        <p:nvPicPr>
          <p:cNvPr id="15" name="object 15"/>
          <p:cNvPicPr/>
          <p:nvPr/>
        </p:nvPicPr>
        <p:blipFill>
          <a:blip r:embed="rId10" cstate="print"/>
          <a:stretch>
            <a:fillRect/>
          </a:stretch>
        </p:blipFill>
        <p:spPr>
          <a:xfrm>
            <a:off x="974172" y="5281996"/>
            <a:ext cx="1106764" cy="134900"/>
          </a:xfrm>
          <a:prstGeom prst="rect">
            <a:avLst/>
          </a:prstGeom>
        </p:spPr>
      </p:pic>
      <p:grpSp>
        <p:nvGrpSpPr>
          <p:cNvPr id="16" name="object 16"/>
          <p:cNvGrpSpPr/>
          <p:nvPr/>
        </p:nvGrpSpPr>
        <p:grpSpPr>
          <a:xfrm>
            <a:off x="965590" y="4964192"/>
            <a:ext cx="8628380" cy="756920"/>
            <a:chOff x="965590" y="4964192"/>
            <a:chExt cx="8628380" cy="756920"/>
          </a:xfrm>
        </p:grpSpPr>
        <p:sp>
          <p:nvSpPr>
            <p:cNvPr id="17" name="object 17"/>
            <p:cNvSpPr/>
            <p:nvPr/>
          </p:nvSpPr>
          <p:spPr>
            <a:xfrm>
              <a:off x="2257066" y="5224964"/>
              <a:ext cx="746760" cy="192405"/>
            </a:xfrm>
            <a:custGeom>
              <a:avLst/>
              <a:gdLst/>
              <a:ahLst/>
              <a:cxnLst/>
              <a:rect l="l" t="t" r="r" b="b"/>
              <a:pathLst>
                <a:path w="746760" h="192404">
                  <a:moveTo>
                    <a:pt x="119095" y="33925"/>
                  </a:moveTo>
                  <a:lnTo>
                    <a:pt x="114643" y="33925"/>
                  </a:lnTo>
                  <a:lnTo>
                    <a:pt x="112550" y="33480"/>
                  </a:lnTo>
                  <a:lnTo>
                    <a:pt x="100574" y="15181"/>
                  </a:lnTo>
                  <a:lnTo>
                    <a:pt x="101019" y="13022"/>
                  </a:lnTo>
                  <a:lnTo>
                    <a:pt x="114643" y="801"/>
                  </a:lnTo>
                  <a:lnTo>
                    <a:pt x="119095" y="801"/>
                  </a:lnTo>
                  <a:lnTo>
                    <a:pt x="133564" y="15181"/>
                  </a:lnTo>
                  <a:lnTo>
                    <a:pt x="133499" y="20034"/>
                  </a:lnTo>
                  <a:lnTo>
                    <a:pt x="119095" y="33925"/>
                  </a:lnTo>
                  <a:close/>
                </a:path>
                <a:path w="746760" h="192404">
                  <a:moveTo>
                    <a:pt x="128489" y="189929"/>
                  </a:moveTo>
                  <a:lnTo>
                    <a:pt x="104982" y="189929"/>
                  </a:lnTo>
                  <a:lnTo>
                    <a:pt x="104982" y="78803"/>
                  </a:lnTo>
                  <a:lnTo>
                    <a:pt x="3517" y="78803"/>
                  </a:lnTo>
                  <a:lnTo>
                    <a:pt x="2337" y="78358"/>
                  </a:lnTo>
                  <a:lnTo>
                    <a:pt x="467" y="76577"/>
                  </a:lnTo>
                  <a:lnTo>
                    <a:pt x="0" y="75286"/>
                  </a:lnTo>
                  <a:lnTo>
                    <a:pt x="0" y="64244"/>
                  </a:lnTo>
                  <a:lnTo>
                    <a:pt x="20168" y="61573"/>
                  </a:lnTo>
                  <a:lnTo>
                    <a:pt x="25511" y="21370"/>
                  </a:lnTo>
                  <a:lnTo>
                    <a:pt x="25777" y="20034"/>
                  </a:lnTo>
                  <a:lnTo>
                    <a:pt x="26356" y="18966"/>
                  </a:lnTo>
                  <a:lnTo>
                    <a:pt x="28137" y="17363"/>
                  </a:lnTo>
                  <a:lnTo>
                    <a:pt x="29339" y="16962"/>
                  </a:lnTo>
                  <a:lnTo>
                    <a:pt x="42874" y="16962"/>
                  </a:lnTo>
                  <a:lnTo>
                    <a:pt x="42874" y="61707"/>
                  </a:lnTo>
                  <a:lnTo>
                    <a:pt x="128489" y="61707"/>
                  </a:lnTo>
                  <a:lnTo>
                    <a:pt x="128489" y="189929"/>
                  </a:lnTo>
                  <a:close/>
                </a:path>
                <a:path w="746760" h="192404">
                  <a:moveTo>
                    <a:pt x="56008" y="191932"/>
                  </a:moveTo>
                  <a:lnTo>
                    <a:pt x="40336" y="191932"/>
                  </a:lnTo>
                  <a:lnTo>
                    <a:pt x="32723" y="189039"/>
                  </a:lnTo>
                  <a:lnTo>
                    <a:pt x="19366" y="158408"/>
                  </a:lnTo>
                  <a:lnTo>
                    <a:pt x="19366" y="78803"/>
                  </a:lnTo>
                  <a:lnTo>
                    <a:pt x="42874" y="78803"/>
                  </a:lnTo>
                  <a:lnTo>
                    <a:pt x="42874" y="162147"/>
                  </a:lnTo>
                  <a:lnTo>
                    <a:pt x="44054" y="166154"/>
                  </a:lnTo>
                  <a:lnTo>
                    <a:pt x="48773" y="171497"/>
                  </a:lnTo>
                  <a:lnTo>
                    <a:pt x="51867" y="172833"/>
                  </a:lnTo>
                  <a:lnTo>
                    <a:pt x="76259" y="172833"/>
                  </a:lnTo>
                  <a:lnTo>
                    <a:pt x="80806" y="180179"/>
                  </a:lnTo>
                  <a:lnTo>
                    <a:pt x="76888" y="183919"/>
                  </a:lnTo>
                  <a:lnTo>
                    <a:pt x="72258" y="186813"/>
                  </a:lnTo>
                  <a:lnTo>
                    <a:pt x="61573" y="190909"/>
                  </a:lnTo>
                  <a:lnTo>
                    <a:pt x="56008" y="191932"/>
                  </a:lnTo>
                  <a:close/>
                </a:path>
                <a:path w="746760" h="192404">
                  <a:moveTo>
                    <a:pt x="76259" y="172833"/>
                  </a:moveTo>
                  <a:lnTo>
                    <a:pt x="57922" y="172833"/>
                  </a:lnTo>
                  <a:lnTo>
                    <a:pt x="59814" y="172521"/>
                  </a:lnTo>
                  <a:lnTo>
                    <a:pt x="62931" y="171274"/>
                  </a:lnTo>
                  <a:lnTo>
                    <a:pt x="64267" y="170562"/>
                  </a:lnTo>
                  <a:lnTo>
                    <a:pt x="66493" y="168959"/>
                  </a:lnTo>
                  <a:lnTo>
                    <a:pt x="69053" y="167000"/>
                  </a:lnTo>
                  <a:lnTo>
                    <a:pt x="69809" y="166689"/>
                  </a:lnTo>
                  <a:lnTo>
                    <a:pt x="71323" y="166689"/>
                  </a:lnTo>
                  <a:lnTo>
                    <a:pt x="71969" y="166867"/>
                  </a:lnTo>
                  <a:lnTo>
                    <a:pt x="72948" y="167579"/>
                  </a:lnTo>
                  <a:lnTo>
                    <a:pt x="73416" y="168158"/>
                  </a:lnTo>
                  <a:lnTo>
                    <a:pt x="73861" y="168959"/>
                  </a:lnTo>
                  <a:lnTo>
                    <a:pt x="76259" y="172833"/>
                  </a:lnTo>
                  <a:close/>
                </a:path>
                <a:path w="746760" h="192404">
                  <a:moveTo>
                    <a:pt x="216244" y="191799"/>
                  </a:moveTo>
                  <a:lnTo>
                    <a:pt x="204134" y="191799"/>
                  </a:lnTo>
                  <a:lnTo>
                    <a:pt x="196966" y="190285"/>
                  </a:lnTo>
                  <a:lnTo>
                    <a:pt x="164042" y="161324"/>
                  </a:lnTo>
                  <a:lnTo>
                    <a:pt x="157030" y="124482"/>
                  </a:lnTo>
                  <a:lnTo>
                    <a:pt x="157272" y="117341"/>
                  </a:lnTo>
                  <a:lnTo>
                    <a:pt x="177132" y="70299"/>
                  </a:lnTo>
                  <a:lnTo>
                    <a:pt x="215532" y="57299"/>
                  </a:lnTo>
                  <a:lnTo>
                    <a:pt x="224436" y="57299"/>
                  </a:lnTo>
                  <a:lnTo>
                    <a:pt x="232228" y="58790"/>
                  </a:lnTo>
                  <a:lnTo>
                    <a:pt x="245584" y="64756"/>
                  </a:lnTo>
                  <a:lnTo>
                    <a:pt x="251505" y="68919"/>
                  </a:lnTo>
                  <a:lnTo>
                    <a:pt x="256670" y="74262"/>
                  </a:lnTo>
                  <a:lnTo>
                    <a:pt x="255806" y="75464"/>
                  </a:lnTo>
                  <a:lnTo>
                    <a:pt x="211124" y="75464"/>
                  </a:lnTo>
                  <a:lnTo>
                    <a:pt x="205937" y="76599"/>
                  </a:lnTo>
                  <a:lnTo>
                    <a:pt x="181851" y="110102"/>
                  </a:lnTo>
                  <a:lnTo>
                    <a:pt x="181072" y="116913"/>
                  </a:lnTo>
                  <a:lnTo>
                    <a:pt x="181072" y="132318"/>
                  </a:lnTo>
                  <a:lnTo>
                    <a:pt x="197233" y="168180"/>
                  </a:lnTo>
                  <a:lnTo>
                    <a:pt x="210590" y="173634"/>
                  </a:lnTo>
                  <a:lnTo>
                    <a:pt x="256495" y="173634"/>
                  </a:lnTo>
                  <a:lnTo>
                    <a:pt x="255290" y="175103"/>
                  </a:lnTo>
                  <a:lnTo>
                    <a:pt x="220630" y="191398"/>
                  </a:lnTo>
                  <a:lnTo>
                    <a:pt x="216244" y="191799"/>
                  </a:lnTo>
                  <a:close/>
                </a:path>
                <a:path w="746760" h="192404">
                  <a:moveTo>
                    <a:pt x="246831" y="85748"/>
                  </a:moveTo>
                  <a:lnTo>
                    <a:pt x="244248" y="85748"/>
                  </a:lnTo>
                  <a:lnTo>
                    <a:pt x="242868" y="85214"/>
                  </a:lnTo>
                  <a:lnTo>
                    <a:pt x="240019" y="83077"/>
                  </a:lnTo>
                  <a:lnTo>
                    <a:pt x="238238" y="81897"/>
                  </a:lnTo>
                  <a:lnTo>
                    <a:pt x="233964" y="79315"/>
                  </a:lnTo>
                  <a:lnTo>
                    <a:pt x="231359" y="78135"/>
                  </a:lnTo>
                  <a:lnTo>
                    <a:pt x="225215" y="75998"/>
                  </a:lnTo>
                  <a:lnTo>
                    <a:pt x="221453" y="75464"/>
                  </a:lnTo>
                  <a:lnTo>
                    <a:pt x="255806" y="75464"/>
                  </a:lnTo>
                  <a:lnTo>
                    <a:pt x="249813" y="83789"/>
                  </a:lnTo>
                  <a:lnTo>
                    <a:pt x="249123" y="84524"/>
                  </a:lnTo>
                  <a:lnTo>
                    <a:pt x="247788" y="85503"/>
                  </a:lnTo>
                  <a:lnTo>
                    <a:pt x="246831" y="85748"/>
                  </a:lnTo>
                  <a:close/>
                </a:path>
                <a:path w="746760" h="192404">
                  <a:moveTo>
                    <a:pt x="256495" y="173634"/>
                  </a:moveTo>
                  <a:lnTo>
                    <a:pt x="221097" y="173634"/>
                  </a:lnTo>
                  <a:lnTo>
                    <a:pt x="225327" y="172966"/>
                  </a:lnTo>
                  <a:lnTo>
                    <a:pt x="231916" y="170295"/>
                  </a:lnTo>
                  <a:lnTo>
                    <a:pt x="234676" y="168826"/>
                  </a:lnTo>
                  <a:lnTo>
                    <a:pt x="239128" y="165620"/>
                  </a:lnTo>
                  <a:lnTo>
                    <a:pt x="240976" y="164151"/>
                  </a:lnTo>
                  <a:lnTo>
                    <a:pt x="243914" y="161480"/>
                  </a:lnTo>
                  <a:lnTo>
                    <a:pt x="245451" y="160812"/>
                  </a:lnTo>
                  <a:lnTo>
                    <a:pt x="248834" y="160812"/>
                  </a:lnTo>
                  <a:lnTo>
                    <a:pt x="250259" y="161569"/>
                  </a:lnTo>
                  <a:lnTo>
                    <a:pt x="251327" y="163082"/>
                  </a:lnTo>
                  <a:lnTo>
                    <a:pt x="258139" y="171630"/>
                  </a:lnTo>
                  <a:lnTo>
                    <a:pt x="256495" y="173634"/>
                  </a:lnTo>
                  <a:close/>
                </a:path>
                <a:path w="746760" h="192404">
                  <a:moveTo>
                    <a:pt x="303580" y="189929"/>
                  </a:moveTo>
                  <a:lnTo>
                    <a:pt x="280072" y="189929"/>
                  </a:lnTo>
                  <a:lnTo>
                    <a:pt x="280072" y="0"/>
                  </a:lnTo>
                  <a:lnTo>
                    <a:pt x="303580" y="0"/>
                  </a:lnTo>
                  <a:lnTo>
                    <a:pt x="303580" y="111660"/>
                  </a:lnTo>
                  <a:lnTo>
                    <a:pt x="339437" y="111660"/>
                  </a:lnTo>
                  <a:lnTo>
                    <a:pt x="332561" y="117403"/>
                  </a:lnTo>
                  <a:lnTo>
                    <a:pt x="334077" y="118383"/>
                  </a:lnTo>
                  <a:lnTo>
                    <a:pt x="341842" y="127554"/>
                  </a:lnTo>
                  <a:lnTo>
                    <a:pt x="303580" y="127554"/>
                  </a:lnTo>
                  <a:lnTo>
                    <a:pt x="303580" y="189929"/>
                  </a:lnTo>
                  <a:close/>
                </a:path>
                <a:path w="746760" h="192404">
                  <a:moveTo>
                    <a:pt x="339437" y="111660"/>
                  </a:moveTo>
                  <a:lnTo>
                    <a:pt x="310612" y="111660"/>
                  </a:lnTo>
                  <a:lnTo>
                    <a:pt x="311972" y="111437"/>
                  </a:lnTo>
                  <a:lnTo>
                    <a:pt x="314018" y="110547"/>
                  </a:lnTo>
                  <a:lnTo>
                    <a:pt x="315109" y="109567"/>
                  </a:lnTo>
                  <a:lnTo>
                    <a:pt x="316267" y="108054"/>
                  </a:lnTo>
                  <a:lnTo>
                    <a:pt x="350995" y="63843"/>
                  </a:lnTo>
                  <a:lnTo>
                    <a:pt x="352240" y="62419"/>
                  </a:lnTo>
                  <a:lnTo>
                    <a:pt x="353531" y="61306"/>
                  </a:lnTo>
                  <a:lnTo>
                    <a:pt x="356204" y="59703"/>
                  </a:lnTo>
                  <a:lnTo>
                    <a:pt x="357897" y="59302"/>
                  </a:lnTo>
                  <a:lnTo>
                    <a:pt x="381315" y="59302"/>
                  </a:lnTo>
                  <a:lnTo>
                    <a:pt x="340308" y="110725"/>
                  </a:lnTo>
                  <a:lnTo>
                    <a:pt x="339437" y="111660"/>
                  </a:lnTo>
                  <a:close/>
                </a:path>
                <a:path w="746760" h="192404">
                  <a:moveTo>
                    <a:pt x="383984" y="189929"/>
                  </a:moveTo>
                  <a:lnTo>
                    <a:pt x="361012" y="189929"/>
                  </a:lnTo>
                  <a:lnTo>
                    <a:pt x="359366" y="189595"/>
                  </a:lnTo>
                  <a:lnTo>
                    <a:pt x="356515" y="188259"/>
                  </a:lnTo>
                  <a:lnTo>
                    <a:pt x="355224" y="187124"/>
                  </a:lnTo>
                  <a:lnTo>
                    <a:pt x="354067" y="185521"/>
                  </a:lnTo>
                  <a:lnTo>
                    <a:pt x="318406" y="131962"/>
                  </a:lnTo>
                  <a:lnTo>
                    <a:pt x="317158" y="130181"/>
                  </a:lnTo>
                  <a:lnTo>
                    <a:pt x="315979" y="129001"/>
                  </a:lnTo>
                  <a:lnTo>
                    <a:pt x="313753" y="127844"/>
                  </a:lnTo>
                  <a:lnTo>
                    <a:pt x="311994" y="127554"/>
                  </a:lnTo>
                  <a:lnTo>
                    <a:pt x="341842" y="127554"/>
                  </a:lnTo>
                  <a:lnTo>
                    <a:pt x="383984" y="189929"/>
                  </a:lnTo>
                  <a:close/>
                </a:path>
                <a:path w="746760" h="192404">
                  <a:moveTo>
                    <a:pt x="430577" y="189929"/>
                  </a:moveTo>
                  <a:lnTo>
                    <a:pt x="407071" y="189929"/>
                  </a:lnTo>
                  <a:lnTo>
                    <a:pt x="407071" y="0"/>
                  </a:lnTo>
                  <a:lnTo>
                    <a:pt x="430577" y="0"/>
                  </a:lnTo>
                  <a:lnTo>
                    <a:pt x="430577" y="189929"/>
                  </a:lnTo>
                  <a:close/>
                </a:path>
                <a:path w="746760" h="192404">
                  <a:moveTo>
                    <a:pt x="493218" y="189929"/>
                  </a:moveTo>
                  <a:lnTo>
                    <a:pt x="469712" y="189929"/>
                  </a:lnTo>
                  <a:lnTo>
                    <a:pt x="469712" y="59302"/>
                  </a:lnTo>
                  <a:lnTo>
                    <a:pt x="493218" y="59302"/>
                  </a:lnTo>
                  <a:lnTo>
                    <a:pt x="493218" y="189929"/>
                  </a:lnTo>
                  <a:close/>
                </a:path>
                <a:path w="746760" h="192404">
                  <a:moveTo>
                    <a:pt x="483291" y="34860"/>
                  </a:moveTo>
                  <a:lnTo>
                    <a:pt x="478838" y="34860"/>
                  </a:lnTo>
                  <a:lnTo>
                    <a:pt x="476745" y="34415"/>
                  </a:lnTo>
                  <a:lnTo>
                    <a:pt x="464769" y="20658"/>
                  </a:lnTo>
                  <a:lnTo>
                    <a:pt x="464769" y="16116"/>
                  </a:lnTo>
                  <a:lnTo>
                    <a:pt x="478838" y="1736"/>
                  </a:lnTo>
                  <a:lnTo>
                    <a:pt x="483291" y="1736"/>
                  </a:lnTo>
                  <a:lnTo>
                    <a:pt x="497761" y="16116"/>
                  </a:lnTo>
                  <a:lnTo>
                    <a:pt x="497761" y="20658"/>
                  </a:lnTo>
                  <a:lnTo>
                    <a:pt x="483291" y="34860"/>
                  </a:lnTo>
                  <a:close/>
                </a:path>
                <a:path w="746760" h="192404">
                  <a:moveTo>
                    <a:pt x="602997" y="175237"/>
                  </a:moveTo>
                  <a:lnTo>
                    <a:pt x="568772" y="175237"/>
                  </a:lnTo>
                  <a:lnTo>
                    <a:pt x="572366" y="174636"/>
                  </a:lnTo>
                  <a:lnTo>
                    <a:pt x="578275" y="172343"/>
                  </a:lnTo>
                  <a:lnTo>
                    <a:pt x="588582" y="156849"/>
                  </a:lnTo>
                  <a:lnTo>
                    <a:pt x="588582" y="150438"/>
                  </a:lnTo>
                  <a:lnTo>
                    <a:pt x="564831" y="133520"/>
                  </a:lnTo>
                  <a:lnTo>
                    <a:pt x="553033" y="129446"/>
                  </a:lnTo>
                  <a:lnTo>
                    <a:pt x="525408" y="100841"/>
                  </a:lnTo>
                  <a:lnTo>
                    <a:pt x="525408" y="90156"/>
                  </a:lnTo>
                  <a:lnTo>
                    <a:pt x="556304" y="58323"/>
                  </a:lnTo>
                  <a:lnTo>
                    <a:pt x="562626" y="57299"/>
                  </a:lnTo>
                  <a:lnTo>
                    <a:pt x="577854" y="57299"/>
                  </a:lnTo>
                  <a:lnTo>
                    <a:pt x="585199" y="58635"/>
                  </a:lnTo>
                  <a:lnTo>
                    <a:pt x="598378" y="63977"/>
                  </a:lnTo>
                  <a:lnTo>
                    <a:pt x="603988" y="67717"/>
                  </a:lnTo>
                  <a:lnTo>
                    <a:pt x="608619" y="72525"/>
                  </a:lnTo>
                  <a:lnTo>
                    <a:pt x="607296" y="74662"/>
                  </a:lnTo>
                  <a:lnTo>
                    <a:pt x="566811" y="74662"/>
                  </a:lnTo>
                  <a:lnTo>
                    <a:pt x="563695" y="75152"/>
                  </a:lnTo>
                  <a:lnTo>
                    <a:pt x="547712" y="90779"/>
                  </a:lnTo>
                  <a:lnTo>
                    <a:pt x="547712" y="96745"/>
                  </a:lnTo>
                  <a:lnTo>
                    <a:pt x="583018" y="117136"/>
                  </a:lnTo>
                  <a:lnTo>
                    <a:pt x="586870" y="118694"/>
                  </a:lnTo>
                  <a:lnTo>
                    <a:pt x="610487" y="144606"/>
                  </a:lnTo>
                  <a:lnTo>
                    <a:pt x="610487" y="155914"/>
                  </a:lnTo>
                  <a:lnTo>
                    <a:pt x="609464" y="161502"/>
                  </a:lnTo>
                  <a:lnTo>
                    <a:pt x="605367" y="171742"/>
                  </a:lnTo>
                  <a:lnTo>
                    <a:pt x="602997" y="175237"/>
                  </a:lnTo>
                  <a:close/>
                </a:path>
                <a:path w="746760" h="192404">
                  <a:moveTo>
                    <a:pt x="600738" y="83878"/>
                  </a:moveTo>
                  <a:lnTo>
                    <a:pt x="597264" y="83878"/>
                  </a:lnTo>
                  <a:lnTo>
                    <a:pt x="595817" y="83389"/>
                  </a:lnTo>
                  <a:lnTo>
                    <a:pt x="592702" y="81430"/>
                  </a:lnTo>
                  <a:lnTo>
                    <a:pt x="590831" y="80383"/>
                  </a:lnTo>
                  <a:lnTo>
                    <a:pt x="586468" y="78157"/>
                  </a:lnTo>
                  <a:lnTo>
                    <a:pt x="583886" y="77111"/>
                  </a:lnTo>
                  <a:lnTo>
                    <a:pt x="577920" y="75152"/>
                  </a:lnTo>
                  <a:lnTo>
                    <a:pt x="574380" y="74662"/>
                  </a:lnTo>
                  <a:lnTo>
                    <a:pt x="607296" y="74662"/>
                  </a:lnTo>
                  <a:lnTo>
                    <a:pt x="603408" y="80940"/>
                  </a:lnTo>
                  <a:lnTo>
                    <a:pt x="602341" y="82899"/>
                  </a:lnTo>
                  <a:lnTo>
                    <a:pt x="600738" y="83878"/>
                  </a:lnTo>
                  <a:close/>
                </a:path>
                <a:path w="746760" h="192404">
                  <a:moveTo>
                    <a:pt x="571174" y="191932"/>
                  </a:moveTo>
                  <a:lnTo>
                    <a:pt x="554970" y="191932"/>
                  </a:lnTo>
                  <a:lnTo>
                    <a:pt x="547111" y="190463"/>
                  </a:lnTo>
                  <a:lnTo>
                    <a:pt x="532952" y="184586"/>
                  </a:lnTo>
                  <a:lnTo>
                    <a:pt x="526964" y="180757"/>
                  </a:lnTo>
                  <a:lnTo>
                    <a:pt x="522068" y="176038"/>
                  </a:lnTo>
                  <a:lnTo>
                    <a:pt x="528255" y="166065"/>
                  </a:lnTo>
                  <a:lnTo>
                    <a:pt x="529103" y="165175"/>
                  </a:lnTo>
                  <a:lnTo>
                    <a:pt x="531062" y="163928"/>
                  </a:lnTo>
                  <a:lnTo>
                    <a:pt x="532307" y="163617"/>
                  </a:lnTo>
                  <a:lnTo>
                    <a:pt x="535425" y="163617"/>
                  </a:lnTo>
                  <a:lnTo>
                    <a:pt x="537028" y="164218"/>
                  </a:lnTo>
                  <a:lnTo>
                    <a:pt x="540234" y="166622"/>
                  </a:lnTo>
                  <a:lnTo>
                    <a:pt x="542171" y="167958"/>
                  </a:lnTo>
                  <a:lnTo>
                    <a:pt x="546711" y="170896"/>
                  </a:lnTo>
                  <a:lnTo>
                    <a:pt x="549449" y="172232"/>
                  </a:lnTo>
                  <a:lnTo>
                    <a:pt x="555859" y="174636"/>
                  </a:lnTo>
                  <a:lnTo>
                    <a:pt x="559866" y="175237"/>
                  </a:lnTo>
                  <a:lnTo>
                    <a:pt x="602997" y="175237"/>
                  </a:lnTo>
                  <a:lnTo>
                    <a:pt x="602363" y="176172"/>
                  </a:lnTo>
                  <a:lnTo>
                    <a:pt x="594439" y="183652"/>
                  </a:lnTo>
                  <a:lnTo>
                    <a:pt x="589540" y="186590"/>
                  </a:lnTo>
                  <a:lnTo>
                    <a:pt x="577876" y="190864"/>
                  </a:lnTo>
                  <a:lnTo>
                    <a:pt x="571174" y="191932"/>
                  </a:lnTo>
                  <a:close/>
                </a:path>
                <a:path w="746760" h="192404">
                  <a:moveTo>
                    <a:pt x="662280" y="189929"/>
                  </a:moveTo>
                  <a:lnTo>
                    <a:pt x="638772" y="189929"/>
                  </a:lnTo>
                  <a:lnTo>
                    <a:pt x="638772" y="0"/>
                  </a:lnTo>
                  <a:lnTo>
                    <a:pt x="662280" y="0"/>
                  </a:lnTo>
                  <a:lnTo>
                    <a:pt x="662280" y="76532"/>
                  </a:lnTo>
                  <a:lnTo>
                    <a:pt x="687350" y="76532"/>
                  </a:lnTo>
                  <a:lnTo>
                    <a:pt x="683739" y="77467"/>
                  </a:lnTo>
                  <a:lnTo>
                    <a:pt x="672343" y="83878"/>
                  </a:lnTo>
                  <a:lnTo>
                    <a:pt x="667089" y="88286"/>
                  </a:lnTo>
                  <a:lnTo>
                    <a:pt x="662280" y="93896"/>
                  </a:lnTo>
                  <a:lnTo>
                    <a:pt x="662280" y="189929"/>
                  </a:lnTo>
                  <a:close/>
                </a:path>
                <a:path w="746760" h="192404">
                  <a:moveTo>
                    <a:pt x="687350" y="76532"/>
                  </a:moveTo>
                  <a:lnTo>
                    <a:pt x="662280" y="76532"/>
                  </a:lnTo>
                  <a:lnTo>
                    <a:pt x="667712" y="70655"/>
                  </a:lnTo>
                  <a:lnTo>
                    <a:pt x="673744" y="65981"/>
                  </a:lnTo>
                  <a:lnTo>
                    <a:pt x="687011" y="59035"/>
                  </a:lnTo>
                  <a:lnTo>
                    <a:pt x="694692" y="57299"/>
                  </a:lnTo>
                  <a:lnTo>
                    <a:pt x="710541" y="57299"/>
                  </a:lnTo>
                  <a:lnTo>
                    <a:pt x="739754" y="75865"/>
                  </a:lnTo>
                  <a:lnTo>
                    <a:pt x="689929" y="75865"/>
                  </a:lnTo>
                  <a:lnTo>
                    <a:pt x="687350" y="76532"/>
                  </a:lnTo>
                  <a:close/>
                </a:path>
                <a:path w="746760" h="192404">
                  <a:moveTo>
                    <a:pt x="746695" y="189929"/>
                  </a:moveTo>
                  <a:lnTo>
                    <a:pt x="723186" y="189929"/>
                  </a:lnTo>
                  <a:lnTo>
                    <a:pt x="723186" y="97012"/>
                  </a:lnTo>
                  <a:lnTo>
                    <a:pt x="721004" y="89444"/>
                  </a:lnTo>
                  <a:lnTo>
                    <a:pt x="712278" y="78580"/>
                  </a:lnTo>
                  <a:lnTo>
                    <a:pt x="705600" y="75865"/>
                  </a:lnTo>
                  <a:lnTo>
                    <a:pt x="739754" y="75865"/>
                  </a:lnTo>
                  <a:lnTo>
                    <a:pt x="742129" y="80383"/>
                  </a:lnTo>
                  <a:lnTo>
                    <a:pt x="745781" y="92582"/>
                  </a:lnTo>
                  <a:lnTo>
                    <a:pt x="746695" y="99328"/>
                  </a:lnTo>
                  <a:lnTo>
                    <a:pt x="746695" y="189929"/>
                  </a:lnTo>
                  <a:close/>
                </a:path>
              </a:pathLst>
            </a:custGeom>
            <a:solidFill>
              <a:srgbClr val="FFBF00"/>
            </a:solidFill>
          </p:spPr>
          <p:txBody>
            <a:bodyPr wrap="square" lIns="0" tIns="0" rIns="0" bIns="0" rtlCol="0"/>
            <a:lstStyle/>
            <a:p>
              <a:endParaRPr/>
            </a:p>
          </p:txBody>
        </p:sp>
        <p:pic>
          <p:nvPicPr>
            <p:cNvPr id="18" name="object 18"/>
            <p:cNvPicPr/>
            <p:nvPr/>
          </p:nvPicPr>
          <p:blipFill>
            <a:blip r:embed="rId11" cstate="print"/>
            <a:stretch>
              <a:fillRect/>
            </a:stretch>
          </p:blipFill>
          <p:spPr>
            <a:xfrm>
              <a:off x="965590" y="4964192"/>
              <a:ext cx="8627871" cy="756738"/>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12230" y="1691666"/>
            <a:ext cx="7265034" cy="349885"/>
          </a:xfrm>
          <a:custGeom>
            <a:avLst/>
            <a:gdLst/>
            <a:ahLst/>
            <a:cxnLst/>
            <a:rect l="l" t="t" r="r" b="b"/>
            <a:pathLst>
              <a:path w="7265034" h="349885">
                <a:moveTo>
                  <a:pt x="44228" y="342995"/>
                </a:moveTo>
                <a:lnTo>
                  <a:pt x="0" y="342995"/>
                </a:lnTo>
                <a:lnTo>
                  <a:pt x="0" y="6092"/>
                </a:lnTo>
                <a:lnTo>
                  <a:pt x="61377" y="6092"/>
                </a:lnTo>
                <a:lnTo>
                  <a:pt x="90560" y="61152"/>
                </a:lnTo>
                <a:lnTo>
                  <a:pt x="44228" y="61152"/>
                </a:lnTo>
                <a:lnTo>
                  <a:pt x="44228" y="342995"/>
                </a:lnTo>
                <a:close/>
              </a:path>
              <a:path w="7265034" h="349885">
                <a:moveTo>
                  <a:pt x="254989" y="287935"/>
                </a:moveTo>
                <a:lnTo>
                  <a:pt x="210761" y="287935"/>
                </a:lnTo>
                <a:lnTo>
                  <a:pt x="210761" y="6092"/>
                </a:lnTo>
                <a:lnTo>
                  <a:pt x="254989" y="6092"/>
                </a:lnTo>
                <a:lnTo>
                  <a:pt x="254989" y="287935"/>
                </a:lnTo>
                <a:close/>
              </a:path>
              <a:path w="7265034" h="349885">
                <a:moveTo>
                  <a:pt x="254989" y="342995"/>
                </a:moveTo>
                <a:lnTo>
                  <a:pt x="193611" y="342995"/>
                </a:lnTo>
                <a:lnTo>
                  <a:pt x="44228" y="61152"/>
                </a:lnTo>
                <a:lnTo>
                  <a:pt x="90560" y="61152"/>
                </a:lnTo>
                <a:lnTo>
                  <a:pt x="210761" y="287935"/>
                </a:lnTo>
                <a:lnTo>
                  <a:pt x="254989" y="287935"/>
                </a:lnTo>
                <a:lnTo>
                  <a:pt x="254989" y="342995"/>
                </a:lnTo>
                <a:close/>
              </a:path>
              <a:path w="7265034" h="349885">
                <a:moveTo>
                  <a:pt x="562760" y="342995"/>
                </a:moveTo>
                <a:lnTo>
                  <a:pt x="345681" y="342995"/>
                </a:lnTo>
                <a:lnTo>
                  <a:pt x="345681" y="6092"/>
                </a:lnTo>
                <a:lnTo>
                  <a:pt x="558698" y="6092"/>
                </a:lnTo>
                <a:lnTo>
                  <a:pt x="558698" y="44454"/>
                </a:lnTo>
                <a:lnTo>
                  <a:pt x="391263" y="44454"/>
                </a:lnTo>
                <a:lnTo>
                  <a:pt x="391263" y="144193"/>
                </a:lnTo>
                <a:lnTo>
                  <a:pt x="551706" y="144193"/>
                </a:lnTo>
                <a:lnTo>
                  <a:pt x="551706" y="182554"/>
                </a:lnTo>
                <a:lnTo>
                  <a:pt x="391263" y="182554"/>
                </a:lnTo>
                <a:lnTo>
                  <a:pt x="391263" y="304633"/>
                </a:lnTo>
                <a:lnTo>
                  <a:pt x="562760" y="304633"/>
                </a:lnTo>
                <a:lnTo>
                  <a:pt x="562760" y="342995"/>
                </a:lnTo>
                <a:close/>
              </a:path>
              <a:path w="7265034" h="349885">
                <a:moveTo>
                  <a:pt x="855757" y="342995"/>
                </a:moveTo>
                <a:lnTo>
                  <a:pt x="638676" y="342995"/>
                </a:lnTo>
                <a:lnTo>
                  <a:pt x="638676" y="6092"/>
                </a:lnTo>
                <a:lnTo>
                  <a:pt x="851695" y="6092"/>
                </a:lnTo>
                <a:lnTo>
                  <a:pt x="851695" y="44454"/>
                </a:lnTo>
                <a:lnTo>
                  <a:pt x="684261" y="44454"/>
                </a:lnTo>
                <a:lnTo>
                  <a:pt x="684261" y="144193"/>
                </a:lnTo>
                <a:lnTo>
                  <a:pt x="844703" y="144193"/>
                </a:lnTo>
                <a:lnTo>
                  <a:pt x="844703" y="182554"/>
                </a:lnTo>
                <a:lnTo>
                  <a:pt x="684261" y="182554"/>
                </a:lnTo>
                <a:lnTo>
                  <a:pt x="684261" y="304633"/>
                </a:lnTo>
                <a:lnTo>
                  <a:pt x="855757" y="304633"/>
                </a:lnTo>
                <a:lnTo>
                  <a:pt x="855757" y="342995"/>
                </a:lnTo>
                <a:close/>
              </a:path>
              <a:path w="7265034" h="349885">
                <a:moveTo>
                  <a:pt x="1024397" y="342995"/>
                </a:moveTo>
                <a:lnTo>
                  <a:pt x="930749" y="342995"/>
                </a:lnTo>
                <a:lnTo>
                  <a:pt x="930749" y="6092"/>
                </a:lnTo>
                <a:lnTo>
                  <a:pt x="1024397" y="6092"/>
                </a:lnTo>
                <a:lnTo>
                  <a:pt x="1070107" y="8638"/>
                </a:lnTo>
                <a:lnTo>
                  <a:pt x="1109302" y="16275"/>
                </a:lnTo>
                <a:lnTo>
                  <a:pt x="1141980" y="29003"/>
                </a:lnTo>
                <a:lnTo>
                  <a:pt x="1163338" y="43551"/>
                </a:lnTo>
                <a:lnTo>
                  <a:pt x="976334" y="43551"/>
                </a:lnTo>
                <a:lnTo>
                  <a:pt x="976334" y="305536"/>
                </a:lnTo>
                <a:lnTo>
                  <a:pt x="1162946" y="305536"/>
                </a:lnTo>
                <a:lnTo>
                  <a:pt x="1141682" y="320020"/>
                </a:lnTo>
                <a:lnTo>
                  <a:pt x="1109018" y="332784"/>
                </a:lnTo>
                <a:lnTo>
                  <a:pt x="1069924" y="340442"/>
                </a:lnTo>
                <a:lnTo>
                  <a:pt x="1024397" y="342995"/>
                </a:lnTo>
                <a:close/>
              </a:path>
              <a:path w="7265034" h="349885">
                <a:moveTo>
                  <a:pt x="1162946" y="305536"/>
                </a:moveTo>
                <a:lnTo>
                  <a:pt x="1031394" y="305536"/>
                </a:lnTo>
                <a:lnTo>
                  <a:pt x="1063922" y="303562"/>
                </a:lnTo>
                <a:lnTo>
                  <a:pt x="1091783" y="297638"/>
                </a:lnTo>
                <a:lnTo>
                  <a:pt x="1133504" y="273945"/>
                </a:lnTo>
                <a:lnTo>
                  <a:pt x="1157788" y="233214"/>
                </a:lnTo>
                <a:lnTo>
                  <a:pt x="1165881" y="174205"/>
                </a:lnTo>
                <a:lnTo>
                  <a:pt x="1163858" y="142621"/>
                </a:lnTo>
                <a:lnTo>
                  <a:pt x="1147670" y="93033"/>
                </a:lnTo>
                <a:lnTo>
                  <a:pt x="1114977" y="61258"/>
                </a:lnTo>
                <a:lnTo>
                  <a:pt x="1063922" y="45519"/>
                </a:lnTo>
                <a:lnTo>
                  <a:pt x="1031394" y="43551"/>
                </a:lnTo>
                <a:lnTo>
                  <a:pt x="1163338" y="43551"/>
                </a:lnTo>
                <a:lnTo>
                  <a:pt x="1202497" y="99034"/>
                </a:lnTo>
                <a:lnTo>
                  <a:pt x="1213949" y="174205"/>
                </a:lnTo>
                <a:lnTo>
                  <a:pt x="1211071" y="214865"/>
                </a:lnTo>
                <a:lnTo>
                  <a:pt x="1202439" y="249743"/>
                </a:lnTo>
                <a:lnTo>
                  <a:pt x="1188053" y="278838"/>
                </a:lnTo>
                <a:lnTo>
                  <a:pt x="1167915" y="302151"/>
                </a:lnTo>
                <a:lnTo>
                  <a:pt x="1162946" y="305536"/>
                </a:lnTo>
                <a:close/>
              </a:path>
              <a:path w="7265034" h="349885">
                <a:moveTo>
                  <a:pt x="1478681" y="342995"/>
                </a:moveTo>
                <a:lnTo>
                  <a:pt x="1433096" y="342995"/>
                </a:lnTo>
                <a:lnTo>
                  <a:pt x="1433096" y="6092"/>
                </a:lnTo>
                <a:lnTo>
                  <a:pt x="1626710" y="6092"/>
                </a:lnTo>
                <a:lnTo>
                  <a:pt x="1626710" y="44454"/>
                </a:lnTo>
                <a:lnTo>
                  <a:pt x="1478681" y="44454"/>
                </a:lnTo>
                <a:lnTo>
                  <a:pt x="1478681" y="143742"/>
                </a:lnTo>
                <a:lnTo>
                  <a:pt x="1612268" y="143742"/>
                </a:lnTo>
                <a:lnTo>
                  <a:pt x="1612268" y="182103"/>
                </a:lnTo>
                <a:lnTo>
                  <a:pt x="1478681" y="182103"/>
                </a:lnTo>
                <a:lnTo>
                  <a:pt x="1478681" y="342995"/>
                </a:lnTo>
                <a:close/>
              </a:path>
              <a:path w="7265034" h="349885">
                <a:moveTo>
                  <a:pt x="1836499" y="349539"/>
                </a:moveTo>
                <a:lnTo>
                  <a:pt x="1772553" y="337692"/>
                </a:lnTo>
                <a:lnTo>
                  <a:pt x="1722881" y="302151"/>
                </a:lnTo>
                <a:lnTo>
                  <a:pt x="1690980" y="246640"/>
                </a:lnTo>
                <a:lnTo>
                  <a:pt x="1680346" y="174882"/>
                </a:lnTo>
                <a:lnTo>
                  <a:pt x="1683004" y="136965"/>
                </a:lnTo>
                <a:lnTo>
                  <a:pt x="1704272" y="73274"/>
                </a:lnTo>
                <a:lnTo>
                  <a:pt x="1745933" y="26719"/>
                </a:lnTo>
                <a:lnTo>
                  <a:pt x="1802742" y="2968"/>
                </a:lnTo>
                <a:lnTo>
                  <a:pt x="1836499" y="0"/>
                </a:lnTo>
                <a:lnTo>
                  <a:pt x="1870151" y="2968"/>
                </a:lnTo>
                <a:lnTo>
                  <a:pt x="1900247" y="11875"/>
                </a:lnTo>
                <a:lnTo>
                  <a:pt x="1926790" y="26719"/>
                </a:lnTo>
                <a:lnTo>
                  <a:pt x="1938171" y="37007"/>
                </a:lnTo>
                <a:lnTo>
                  <a:pt x="1836499" y="37007"/>
                </a:lnTo>
                <a:lnTo>
                  <a:pt x="1812954" y="39320"/>
                </a:lnTo>
                <a:lnTo>
                  <a:pt x="1773521" y="57824"/>
                </a:lnTo>
                <a:lnTo>
                  <a:pt x="1744849" y="94196"/>
                </a:lnTo>
                <a:lnTo>
                  <a:pt x="1730239" y="144630"/>
                </a:lnTo>
                <a:lnTo>
                  <a:pt x="1728413" y="174882"/>
                </a:lnTo>
                <a:lnTo>
                  <a:pt x="1730239" y="205035"/>
                </a:lnTo>
                <a:lnTo>
                  <a:pt x="1744849" y="255356"/>
                </a:lnTo>
                <a:lnTo>
                  <a:pt x="1773521" y="291715"/>
                </a:lnTo>
                <a:lnTo>
                  <a:pt x="1812954" y="310218"/>
                </a:lnTo>
                <a:lnTo>
                  <a:pt x="1836499" y="312531"/>
                </a:lnTo>
                <a:lnTo>
                  <a:pt x="1938171" y="312531"/>
                </a:lnTo>
                <a:lnTo>
                  <a:pt x="1926790" y="322820"/>
                </a:lnTo>
                <a:lnTo>
                  <a:pt x="1900247" y="337664"/>
                </a:lnTo>
                <a:lnTo>
                  <a:pt x="1870151" y="346570"/>
                </a:lnTo>
                <a:lnTo>
                  <a:pt x="1836499" y="349539"/>
                </a:lnTo>
                <a:close/>
              </a:path>
              <a:path w="7265034" h="349885">
                <a:moveTo>
                  <a:pt x="1938171" y="312531"/>
                </a:moveTo>
                <a:lnTo>
                  <a:pt x="1836499" y="312531"/>
                </a:lnTo>
                <a:lnTo>
                  <a:pt x="1860031" y="310218"/>
                </a:lnTo>
                <a:lnTo>
                  <a:pt x="1880983" y="303280"/>
                </a:lnTo>
                <a:lnTo>
                  <a:pt x="1915141" y="275524"/>
                </a:lnTo>
                <a:lnTo>
                  <a:pt x="1936888" y="231860"/>
                </a:lnTo>
                <a:lnTo>
                  <a:pt x="1944136" y="174882"/>
                </a:lnTo>
                <a:lnTo>
                  <a:pt x="1942324" y="144630"/>
                </a:lnTo>
                <a:lnTo>
                  <a:pt x="1927827" y="94196"/>
                </a:lnTo>
                <a:lnTo>
                  <a:pt x="1899352" y="57824"/>
                </a:lnTo>
                <a:lnTo>
                  <a:pt x="1860031" y="39320"/>
                </a:lnTo>
                <a:lnTo>
                  <a:pt x="1836499" y="37007"/>
                </a:lnTo>
                <a:lnTo>
                  <a:pt x="1938171" y="37007"/>
                </a:lnTo>
                <a:lnTo>
                  <a:pt x="1968339" y="73274"/>
                </a:lnTo>
                <a:lnTo>
                  <a:pt x="1989552" y="136965"/>
                </a:lnTo>
                <a:lnTo>
                  <a:pt x="1992203" y="174882"/>
                </a:lnTo>
                <a:lnTo>
                  <a:pt x="1989552" y="212700"/>
                </a:lnTo>
                <a:lnTo>
                  <a:pt x="1981597" y="246499"/>
                </a:lnTo>
                <a:lnTo>
                  <a:pt x="1968339" y="276279"/>
                </a:lnTo>
                <a:lnTo>
                  <a:pt x="1949779" y="302039"/>
                </a:lnTo>
                <a:lnTo>
                  <a:pt x="1938171" y="312531"/>
                </a:lnTo>
                <a:close/>
              </a:path>
              <a:path w="7265034" h="349885">
                <a:moveTo>
                  <a:pt x="2109042" y="342995"/>
                </a:moveTo>
                <a:lnTo>
                  <a:pt x="2063456" y="342995"/>
                </a:lnTo>
                <a:lnTo>
                  <a:pt x="2063456" y="6092"/>
                </a:lnTo>
                <a:lnTo>
                  <a:pt x="2166356" y="6092"/>
                </a:lnTo>
                <a:lnTo>
                  <a:pt x="2193406" y="7601"/>
                </a:lnTo>
                <a:lnTo>
                  <a:pt x="2216790" y="12129"/>
                </a:lnTo>
                <a:lnTo>
                  <a:pt x="2236506" y="19674"/>
                </a:lnTo>
                <a:lnTo>
                  <a:pt x="2252555" y="30237"/>
                </a:lnTo>
                <a:lnTo>
                  <a:pt x="2264725" y="43551"/>
                </a:lnTo>
                <a:lnTo>
                  <a:pt x="2109042" y="43551"/>
                </a:lnTo>
                <a:lnTo>
                  <a:pt x="2109042" y="163148"/>
                </a:lnTo>
                <a:lnTo>
                  <a:pt x="2260074" y="163148"/>
                </a:lnTo>
                <a:lnTo>
                  <a:pt x="2257978" y="165616"/>
                </a:lnTo>
                <a:lnTo>
                  <a:pt x="2248071" y="173697"/>
                </a:lnTo>
                <a:lnTo>
                  <a:pt x="2236486" y="180171"/>
                </a:lnTo>
                <a:lnTo>
                  <a:pt x="2223223" y="185037"/>
                </a:lnTo>
                <a:lnTo>
                  <a:pt x="2230507" y="188224"/>
                </a:lnTo>
                <a:lnTo>
                  <a:pt x="2237693" y="192822"/>
                </a:lnTo>
                <a:lnTo>
                  <a:pt x="2244779" y="198830"/>
                </a:lnTo>
                <a:lnTo>
                  <a:pt x="2246452" y="200607"/>
                </a:lnTo>
                <a:lnTo>
                  <a:pt x="2109042" y="200607"/>
                </a:lnTo>
                <a:lnTo>
                  <a:pt x="2109042" y="342995"/>
                </a:lnTo>
                <a:close/>
              </a:path>
              <a:path w="7265034" h="349885">
                <a:moveTo>
                  <a:pt x="2260074" y="163148"/>
                </a:moveTo>
                <a:lnTo>
                  <a:pt x="2166356" y="163148"/>
                </a:lnTo>
                <a:lnTo>
                  <a:pt x="2181822" y="162196"/>
                </a:lnTo>
                <a:lnTo>
                  <a:pt x="2195270" y="159340"/>
                </a:lnTo>
                <a:lnTo>
                  <a:pt x="2228722" y="129102"/>
                </a:lnTo>
                <a:lnTo>
                  <a:pt x="2232923" y="103124"/>
                </a:lnTo>
                <a:lnTo>
                  <a:pt x="2231873" y="89253"/>
                </a:lnTo>
                <a:lnTo>
                  <a:pt x="2206701" y="51992"/>
                </a:lnTo>
                <a:lnTo>
                  <a:pt x="2166356" y="43551"/>
                </a:lnTo>
                <a:lnTo>
                  <a:pt x="2264725" y="43551"/>
                </a:lnTo>
                <a:lnTo>
                  <a:pt x="2264995" y="43847"/>
                </a:lnTo>
                <a:lnTo>
                  <a:pt x="2273881" y="60532"/>
                </a:lnTo>
                <a:lnTo>
                  <a:pt x="2279213" y="80291"/>
                </a:lnTo>
                <a:lnTo>
                  <a:pt x="2280990" y="103124"/>
                </a:lnTo>
                <a:lnTo>
                  <a:pt x="2280066" y="118355"/>
                </a:lnTo>
                <a:lnTo>
                  <a:pt x="2277295" y="132233"/>
                </a:lnTo>
                <a:lnTo>
                  <a:pt x="2272675" y="144757"/>
                </a:lnTo>
                <a:lnTo>
                  <a:pt x="2266206" y="155927"/>
                </a:lnTo>
                <a:lnTo>
                  <a:pt x="2260074" y="163148"/>
                </a:lnTo>
                <a:close/>
              </a:path>
              <a:path w="7265034" h="349885">
                <a:moveTo>
                  <a:pt x="2325896" y="342995"/>
                </a:moveTo>
                <a:lnTo>
                  <a:pt x="2276928" y="342995"/>
                </a:lnTo>
                <a:lnTo>
                  <a:pt x="2233829" y="256569"/>
                </a:lnTo>
                <a:lnTo>
                  <a:pt x="2225542" y="241069"/>
                </a:lnTo>
                <a:lnTo>
                  <a:pt x="2192891" y="206826"/>
                </a:lnTo>
                <a:lnTo>
                  <a:pt x="2158685" y="200607"/>
                </a:lnTo>
                <a:lnTo>
                  <a:pt x="2246452" y="200607"/>
                </a:lnTo>
                <a:lnTo>
                  <a:pt x="2272648" y="237473"/>
                </a:lnTo>
                <a:lnTo>
                  <a:pt x="2279636" y="250928"/>
                </a:lnTo>
                <a:lnTo>
                  <a:pt x="2325896" y="342995"/>
                </a:lnTo>
                <a:close/>
              </a:path>
              <a:path w="7265034" h="349885">
                <a:moveTo>
                  <a:pt x="2677165" y="349539"/>
                </a:moveTo>
                <a:lnTo>
                  <a:pt x="2608791" y="337833"/>
                </a:lnTo>
                <a:lnTo>
                  <a:pt x="2556666" y="302716"/>
                </a:lnTo>
                <a:lnTo>
                  <a:pt x="2523663" y="247345"/>
                </a:lnTo>
                <a:lnTo>
                  <a:pt x="2512661" y="174882"/>
                </a:lnTo>
                <a:lnTo>
                  <a:pt x="2515412" y="136415"/>
                </a:lnTo>
                <a:lnTo>
                  <a:pt x="2537414" y="72385"/>
                </a:lnTo>
                <a:lnTo>
                  <a:pt x="2580697" y="26338"/>
                </a:lnTo>
                <a:lnTo>
                  <a:pt x="2640948" y="2926"/>
                </a:lnTo>
                <a:lnTo>
                  <a:pt x="2677165" y="0"/>
                </a:lnTo>
                <a:lnTo>
                  <a:pt x="2692066" y="500"/>
                </a:lnTo>
                <a:lnTo>
                  <a:pt x="2734142" y="8010"/>
                </a:lnTo>
                <a:lnTo>
                  <a:pt x="2772412" y="24532"/>
                </a:lnTo>
                <a:lnTo>
                  <a:pt x="2784349" y="32042"/>
                </a:lnTo>
                <a:lnTo>
                  <a:pt x="2784349" y="37458"/>
                </a:lnTo>
                <a:lnTo>
                  <a:pt x="2679873" y="37458"/>
                </a:lnTo>
                <a:lnTo>
                  <a:pt x="2652680" y="39666"/>
                </a:lnTo>
                <a:lnTo>
                  <a:pt x="2608451" y="57323"/>
                </a:lnTo>
                <a:lnTo>
                  <a:pt x="2577989" y="92398"/>
                </a:lnTo>
                <a:lnTo>
                  <a:pt x="2562646" y="143452"/>
                </a:lnTo>
                <a:lnTo>
                  <a:pt x="2560729" y="174882"/>
                </a:lnTo>
                <a:lnTo>
                  <a:pt x="2562646" y="206213"/>
                </a:lnTo>
                <a:lnTo>
                  <a:pt x="2577989" y="257154"/>
                </a:lnTo>
                <a:lnTo>
                  <a:pt x="2608451" y="292215"/>
                </a:lnTo>
                <a:lnTo>
                  <a:pt x="2652680" y="309873"/>
                </a:lnTo>
                <a:lnTo>
                  <a:pt x="2679873" y="312080"/>
                </a:lnTo>
                <a:lnTo>
                  <a:pt x="2784349" y="312080"/>
                </a:lnTo>
                <a:lnTo>
                  <a:pt x="2784349" y="317045"/>
                </a:lnTo>
                <a:lnTo>
                  <a:pt x="2746885" y="336846"/>
                </a:lnTo>
                <a:lnTo>
                  <a:pt x="2706190" y="347508"/>
                </a:lnTo>
                <a:lnTo>
                  <a:pt x="2691868" y="349031"/>
                </a:lnTo>
                <a:lnTo>
                  <a:pt x="2677165" y="349539"/>
                </a:lnTo>
                <a:close/>
              </a:path>
              <a:path w="7265034" h="349885">
                <a:moveTo>
                  <a:pt x="2784349" y="80107"/>
                </a:moveTo>
                <a:lnTo>
                  <a:pt x="2748112" y="54044"/>
                </a:lnTo>
                <a:lnTo>
                  <a:pt x="2708390" y="40110"/>
                </a:lnTo>
                <a:lnTo>
                  <a:pt x="2679873" y="37458"/>
                </a:lnTo>
                <a:lnTo>
                  <a:pt x="2784349" y="37458"/>
                </a:lnTo>
                <a:lnTo>
                  <a:pt x="2784349" y="80107"/>
                </a:lnTo>
                <a:close/>
              </a:path>
              <a:path w="7265034" h="349885">
                <a:moveTo>
                  <a:pt x="2784349" y="312080"/>
                </a:moveTo>
                <a:lnTo>
                  <a:pt x="2679873" y="312080"/>
                </a:lnTo>
                <a:lnTo>
                  <a:pt x="2694336" y="311417"/>
                </a:lnTo>
                <a:lnTo>
                  <a:pt x="2708390" y="309429"/>
                </a:lnTo>
                <a:lnTo>
                  <a:pt x="2748112" y="295495"/>
                </a:lnTo>
                <a:lnTo>
                  <a:pt x="2784349" y="269431"/>
                </a:lnTo>
                <a:lnTo>
                  <a:pt x="2784349" y="312080"/>
                </a:lnTo>
                <a:close/>
              </a:path>
              <a:path w="7265034" h="349885">
                <a:moveTo>
                  <a:pt x="2973337" y="342995"/>
                </a:moveTo>
                <a:lnTo>
                  <a:pt x="2927530" y="342995"/>
                </a:lnTo>
                <a:lnTo>
                  <a:pt x="2927530" y="182554"/>
                </a:lnTo>
                <a:lnTo>
                  <a:pt x="2808385" y="6092"/>
                </a:lnTo>
                <a:lnTo>
                  <a:pt x="2857349" y="6092"/>
                </a:lnTo>
                <a:lnTo>
                  <a:pt x="2950771" y="144644"/>
                </a:lnTo>
                <a:lnTo>
                  <a:pt x="2998933" y="144644"/>
                </a:lnTo>
                <a:lnTo>
                  <a:pt x="2973337" y="182554"/>
                </a:lnTo>
                <a:lnTo>
                  <a:pt x="2973337" y="342995"/>
                </a:lnTo>
                <a:close/>
              </a:path>
              <a:path w="7265034" h="349885">
                <a:moveTo>
                  <a:pt x="2998933" y="144644"/>
                </a:moveTo>
                <a:lnTo>
                  <a:pt x="2950771" y="144644"/>
                </a:lnTo>
                <a:lnTo>
                  <a:pt x="3043518" y="6092"/>
                </a:lnTo>
                <a:lnTo>
                  <a:pt x="3092482" y="6092"/>
                </a:lnTo>
                <a:lnTo>
                  <a:pt x="2998933" y="144644"/>
                </a:lnTo>
                <a:close/>
              </a:path>
              <a:path w="7265034" h="349885">
                <a:moveTo>
                  <a:pt x="3259347" y="342995"/>
                </a:moveTo>
                <a:lnTo>
                  <a:pt x="3138395" y="342995"/>
                </a:lnTo>
                <a:lnTo>
                  <a:pt x="3138395" y="6092"/>
                </a:lnTo>
                <a:lnTo>
                  <a:pt x="3254836" y="6092"/>
                </a:lnTo>
                <a:lnTo>
                  <a:pt x="3279403" y="7446"/>
                </a:lnTo>
                <a:lnTo>
                  <a:pt x="3319570" y="18278"/>
                </a:lnTo>
                <a:lnTo>
                  <a:pt x="3349871" y="43551"/>
                </a:lnTo>
                <a:lnTo>
                  <a:pt x="3183981" y="43551"/>
                </a:lnTo>
                <a:lnTo>
                  <a:pt x="3183981" y="145096"/>
                </a:lnTo>
                <a:lnTo>
                  <a:pt x="3342557" y="145096"/>
                </a:lnTo>
                <a:lnTo>
                  <a:pt x="3340867" y="146830"/>
                </a:lnTo>
                <a:lnTo>
                  <a:pt x="3331107" y="153388"/>
                </a:lnTo>
                <a:lnTo>
                  <a:pt x="3319654" y="158226"/>
                </a:lnTo>
                <a:lnTo>
                  <a:pt x="3306508" y="161343"/>
                </a:lnTo>
                <a:lnTo>
                  <a:pt x="3322384" y="165934"/>
                </a:lnTo>
                <a:lnTo>
                  <a:pt x="3336382" y="172485"/>
                </a:lnTo>
                <a:lnTo>
                  <a:pt x="3348504" y="180996"/>
                </a:lnTo>
                <a:lnTo>
                  <a:pt x="3349587" y="182103"/>
                </a:lnTo>
                <a:lnTo>
                  <a:pt x="3183981" y="182103"/>
                </a:lnTo>
                <a:lnTo>
                  <a:pt x="3183981" y="305536"/>
                </a:lnTo>
                <a:lnTo>
                  <a:pt x="3359393" y="305536"/>
                </a:lnTo>
                <a:lnTo>
                  <a:pt x="3346678" y="318398"/>
                </a:lnTo>
                <a:lnTo>
                  <a:pt x="3329711" y="329159"/>
                </a:lnTo>
                <a:lnTo>
                  <a:pt x="3309501" y="336846"/>
                </a:lnTo>
                <a:lnTo>
                  <a:pt x="3286046" y="341458"/>
                </a:lnTo>
                <a:lnTo>
                  <a:pt x="3259347" y="342995"/>
                </a:lnTo>
                <a:close/>
              </a:path>
              <a:path w="7265034" h="349885">
                <a:moveTo>
                  <a:pt x="3342557" y="145096"/>
                </a:moveTo>
                <a:lnTo>
                  <a:pt x="3251449" y="145096"/>
                </a:lnTo>
                <a:lnTo>
                  <a:pt x="3267084" y="144313"/>
                </a:lnTo>
                <a:lnTo>
                  <a:pt x="3280588" y="141965"/>
                </a:lnTo>
                <a:lnTo>
                  <a:pt x="3313478" y="116748"/>
                </a:lnTo>
                <a:lnTo>
                  <a:pt x="3317567" y="94323"/>
                </a:lnTo>
                <a:lnTo>
                  <a:pt x="3316545" y="82378"/>
                </a:lnTo>
                <a:lnTo>
                  <a:pt x="3291963" y="50659"/>
                </a:lnTo>
                <a:lnTo>
                  <a:pt x="3251449" y="43551"/>
                </a:lnTo>
                <a:lnTo>
                  <a:pt x="3349871" y="43551"/>
                </a:lnTo>
                <a:lnTo>
                  <a:pt x="3356323" y="53988"/>
                </a:lnTo>
                <a:lnTo>
                  <a:pt x="3361612" y="70531"/>
                </a:lnTo>
                <a:lnTo>
                  <a:pt x="3363375" y="89359"/>
                </a:lnTo>
                <a:lnTo>
                  <a:pt x="3362472" y="104027"/>
                </a:lnTo>
                <a:lnTo>
                  <a:pt x="3359764" y="117114"/>
                </a:lnTo>
                <a:lnTo>
                  <a:pt x="3355251" y="128623"/>
                </a:lnTo>
                <a:lnTo>
                  <a:pt x="3348933" y="138552"/>
                </a:lnTo>
                <a:lnTo>
                  <a:pt x="3342557" y="145096"/>
                </a:lnTo>
                <a:close/>
              </a:path>
              <a:path w="7265034" h="349885">
                <a:moveTo>
                  <a:pt x="3359393" y="305536"/>
                </a:moveTo>
                <a:lnTo>
                  <a:pt x="3257092" y="305536"/>
                </a:lnTo>
                <a:lnTo>
                  <a:pt x="3274291" y="304584"/>
                </a:lnTo>
                <a:lnTo>
                  <a:pt x="3289107" y="301728"/>
                </a:lnTo>
                <a:lnTo>
                  <a:pt x="3324872" y="271039"/>
                </a:lnTo>
                <a:lnTo>
                  <a:pt x="3329301" y="243707"/>
                </a:lnTo>
                <a:lnTo>
                  <a:pt x="3328194" y="228947"/>
                </a:lnTo>
                <a:lnTo>
                  <a:pt x="3301539" y="190544"/>
                </a:lnTo>
                <a:lnTo>
                  <a:pt x="3257092" y="182103"/>
                </a:lnTo>
                <a:lnTo>
                  <a:pt x="3349587" y="182103"/>
                </a:lnTo>
                <a:lnTo>
                  <a:pt x="3372711" y="217221"/>
                </a:lnTo>
                <a:lnTo>
                  <a:pt x="3377364" y="248671"/>
                </a:lnTo>
                <a:lnTo>
                  <a:pt x="3375446" y="269953"/>
                </a:lnTo>
                <a:lnTo>
                  <a:pt x="3369693" y="288669"/>
                </a:lnTo>
                <a:lnTo>
                  <a:pt x="3360104" y="304817"/>
                </a:lnTo>
                <a:lnTo>
                  <a:pt x="3359393" y="305536"/>
                </a:lnTo>
                <a:close/>
              </a:path>
              <a:path w="7265034" h="349885">
                <a:moveTo>
                  <a:pt x="3672043" y="342995"/>
                </a:moveTo>
                <a:lnTo>
                  <a:pt x="3454962" y="342995"/>
                </a:lnTo>
                <a:lnTo>
                  <a:pt x="3454962" y="6092"/>
                </a:lnTo>
                <a:lnTo>
                  <a:pt x="3667981" y="6092"/>
                </a:lnTo>
                <a:lnTo>
                  <a:pt x="3667981" y="44454"/>
                </a:lnTo>
                <a:lnTo>
                  <a:pt x="3500548" y="44454"/>
                </a:lnTo>
                <a:lnTo>
                  <a:pt x="3500548" y="144193"/>
                </a:lnTo>
                <a:lnTo>
                  <a:pt x="3660989" y="144193"/>
                </a:lnTo>
                <a:lnTo>
                  <a:pt x="3660989" y="182554"/>
                </a:lnTo>
                <a:lnTo>
                  <a:pt x="3500548" y="182554"/>
                </a:lnTo>
                <a:lnTo>
                  <a:pt x="3500548" y="304633"/>
                </a:lnTo>
                <a:lnTo>
                  <a:pt x="3672043" y="304633"/>
                </a:lnTo>
                <a:lnTo>
                  <a:pt x="3672043" y="342995"/>
                </a:lnTo>
                <a:close/>
              </a:path>
              <a:path w="7265034" h="349885">
                <a:moveTo>
                  <a:pt x="3792621" y="342995"/>
                </a:moveTo>
                <a:lnTo>
                  <a:pt x="3747035" y="342995"/>
                </a:lnTo>
                <a:lnTo>
                  <a:pt x="3747035" y="6092"/>
                </a:lnTo>
                <a:lnTo>
                  <a:pt x="3849935" y="6092"/>
                </a:lnTo>
                <a:lnTo>
                  <a:pt x="3876985" y="7601"/>
                </a:lnTo>
                <a:lnTo>
                  <a:pt x="3900369" y="12129"/>
                </a:lnTo>
                <a:lnTo>
                  <a:pt x="3920085" y="19674"/>
                </a:lnTo>
                <a:lnTo>
                  <a:pt x="3936134" y="30237"/>
                </a:lnTo>
                <a:lnTo>
                  <a:pt x="3948304" y="43551"/>
                </a:lnTo>
                <a:lnTo>
                  <a:pt x="3792621" y="43551"/>
                </a:lnTo>
                <a:lnTo>
                  <a:pt x="3792621" y="163148"/>
                </a:lnTo>
                <a:lnTo>
                  <a:pt x="3943655" y="163148"/>
                </a:lnTo>
                <a:lnTo>
                  <a:pt x="3941559" y="165616"/>
                </a:lnTo>
                <a:lnTo>
                  <a:pt x="3931651" y="173697"/>
                </a:lnTo>
                <a:lnTo>
                  <a:pt x="3920066" y="180171"/>
                </a:lnTo>
                <a:lnTo>
                  <a:pt x="3906802" y="185037"/>
                </a:lnTo>
                <a:lnTo>
                  <a:pt x="3914086" y="188224"/>
                </a:lnTo>
                <a:lnTo>
                  <a:pt x="3921272" y="192822"/>
                </a:lnTo>
                <a:lnTo>
                  <a:pt x="3928360" y="198830"/>
                </a:lnTo>
                <a:lnTo>
                  <a:pt x="3930034" y="200607"/>
                </a:lnTo>
                <a:lnTo>
                  <a:pt x="3792621" y="200607"/>
                </a:lnTo>
                <a:lnTo>
                  <a:pt x="3792621" y="342995"/>
                </a:lnTo>
                <a:close/>
              </a:path>
              <a:path w="7265034" h="349885">
                <a:moveTo>
                  <a:pt x="3943655" y="163148"/>
                </a:moveTo>
                <a:lnTo>
                  <a:pt x="3849935" y="163148"/>
                </a:lnTo>
                <a:lnTo>
                  <a:pt x="3865400" y="162196"/>
                </a:lnTo>
                <a:lnTo>
                  <a:pt x="3878847" y="159340"/>
                </a:lnTo>
                <a:lnTo>
                  <a:pt x="3912301" y="129102"/>
                </a:lnTo>
                <a:lnTo>
                  <a:pt x="3916502" y="103124"/>
                </a:lnTo>
                <a:lnTo>
                  <a:pt x="3915452" y="89253"/>
                </a:lnTo>
                <a:lnTo>
                  <a:pt x="3890278" y="51992"/>
                </a:lnTo>
                <a:lnTo>
                  <a:pt x="3849935" y="43551"/>
                </a:lnTo>
                <a:lnTo>
                  <a:pt x="3948304" y="43551"/>
                </a:lnTo>
                <a:lnTo>
                  <a:pt x="3948574" y="43847"/>
                </a:lnTo>
                <a:lnTo>
                  <a:pt x="3957460" y="60532"/>
                </a:lnTo>
                <a:lnTo>
                  <a:pt x="3962792" y="80291"/>
                </a:lnTo>
                <a:lnTo>
                  <a:pt x="3964569" y="103124"/>
                </a:lnTo>
                <a:lnTo>
                  <a:pt x="3963646" y="118355"/>
                </a:lnTo>
                <a:lnTo>
                  <a:pt x="3960874" y="132233"/>
                </a:lnTo>
                <a:lnTo>
                  <a:pt x="3956256" y="144757"/>
                </a:lnTo>
                <a:lnTo>
                  <a:pt x="3949790" y="155927"/>
                </a:lnTo>
                <a:lnTo>
                  <a:pt x="3943655" y="163148"/>
                </a:lnTo>
                <a:close/>
              </a:path>
              <a:path w="7265034" h="349885">
                <a:moveTo>
                  <a:pt x="4009475" y="342995"/>
                </a:moveTo>
                <a:lnTo>
                  <a:pt x="3960507" y="342995"/>
                </a:lnTo>
                <a:lnTo>
                  <a:pt x="3917408" y="256569"/>
                </a:lnTo>
                <a:lnTo>
                  <a:pt x="3909121" y="241069"/>
                </a:lnTo>
                <a:lnTo>
                  <a:pt x="3876470" y="206826"/>
                </a:lnTo>
                <a:lnTo>
                  <a:pt x="3842264" y="200607"/>
                </a:lnTo>
                <a:lnTo>
                  <a:pt x="3930034" y="200607"/>
                </a:lnTo>
                <a:lnTo>
                  <a:pt x="3956227" y="237473"/>
                </a:lnTo>
                <a:lnTo>
                  <a:pt x="3963215" y="250928"/>
                </a:lnTo>
                <a:lnTo>
                  <a:pt x="4009475" y="342995"/>
                </a:lnTo>
                <a:close/>
              </a:path>
              <a:path w="7265034" h="349885">
                <a:moveTo>
                  <a:pt x="4425282" y="342995"/>
                </a:moveTo>
                <a:lnTo>
                  <a:pt x="4215650" y="342995"/>
                </a:lnTo>
                <a:lnTo>
                  <a:pt x="4215650" y="6092"/>
                </a:lnTo>
                <a:lnTo>
                  <a:pt x="4261231" y="6092"/>
                </a:lnTo>
                <a:lnTo>
                  <a:pt x="4261231" y="304633"/>
                </a:lnTo>
                <a:lnTo>
                  <a:pt x="4425282" y="304633"/>
                </a:lnTo>
                <a:lnTo>
                  <a:pt x="4425282" y="342995"/>
                </a:lnTo>
                <a:close/>
              </a:path>
              <a:path w="7265034" h="349885">
                <a:moveTo>
                  <a:pt x="4479380" y="342995"/>
                </a:moveTo>
                <a:lnTo>
                  <a:pt x="4431313" y="342995"/>
                </a:lnTo>
                <a:lnTo>
                  <a:pt x="4559936" y="6092"/>
                </a:lnTo>
                <a:lnTo>
                  <a:pt x="4611636" y="6092"/>
                </a:lnTo>
                <a:lnTo>
                  <a:pt x="4628748" y="50998"/>
                </a:lnTo>
                <a:lnTo>
                  <a:pt x="4585663" y="50998"/>
                </a:lnTo>
                <a:lnTo>
                  <a:pt x="4523834" y="218659"/>
                </a:lnTo>
                <a:lnTo>
                  <a:pt x="4692638" y="218659"/>
                </a:lnTo>
                <a:lnTo>
                  <a:pt x="4707084" y="256569"/>
                </a:lnTo>
                <a:lnTo>
                  <a:pt x="4510066" y="256569"/>
                </a:lnTo>
                <a:lnTo>
                  <a:pt x="4479380" y="342995"/>
                </a:lnTo>
                <a:close/>
              </a:path>
              <a:path w="7265034" h="349885">
                <a:moveTo>
                  <a:pt x="4692638" y="218659"/>
                </a:moveTo>
                <a:lnTo>
                  <a:pt x="4647729" y="218659"/>
                </a:lnTo>
                <a:lnTo>
                  <a:pt x="4585663" y="50998"/>
                </a:lnTo>
                <a:lnTo>
                  <a:pt x="4628748" y="50998"/>
                </a:lnTo>
                <a:lnTo>
                  <a:pt x="4692638" y="218659"/>
                </a:lnTo>
                <a:close/>
              </a:path>
              <a:path w="7265034" h="349885">
                <a:moveTo>
                  <a:pt x="4740018" y="342995"/>
                </a:moveTo>
                <a:lnTo>
                  <a:pt x="4692603" y="342995"/>
                </a:lnTo>
                <a:lnTo>
                  <a:pt x="4661917" y="256569"/>
                </a:lnTo>
                <a:lnTo>
                  <a:pt x="4707084" y="256569"/>
                </a:lnTo>
                <a:lnTo>
                  <a:pt x="4740018" y="342995"/>
                </a:lnTo>
                <a:close/>
              </a:path>
              <a:path w="7265034" h="349885">
                <a:moveTo>
                  <a:pt x="4901768" y="342995"/>
                </a:moveTo>
                <a:lnTo>
                  <a:pt x="4844462" y="342995"/>
                </a:lnTo>
                <a:lnTo>
                  <a:pt x="4760075" y="6092"/>
                </a:lnTo>
                <a:lnTo>
                  <a:pt x="4806105" y="6092"/>
                </a:lnTo>
                <a:lnTo>
                  <a:pt x="4876951" y="290869"/>
                </a:lnTo>
                <a:lnTo>
                  <a:pt x="4914560" y="290869"/>
                </a:lnTo>
                <a:lnTo>
                  <a:pt x="4901768" y="342995"/>
                </a:lnTo>
                <a:close/>
              </a:path>
              <a:path w="7265034" h="349885">
                <a:moveTo>
                  <a:pt x="4914560" y="290869"/>
                </a:moveTo>
                <a:lnTo>
                  <a:pt x="4876951" y="290869"/>
                </a:lnTo>
                <a:lnTo>
                  <a:pt x="4947612" y="6092"/>
                </a:lnTo>
                <a:lnTo>
                  <a:pt x="4998817" y="6092"/>
                </a:lnTo>
                <a:lnTo>
                  <a:pt x="5009876" y="50546"/>
                </a:lnTo>
                <a:lnTo>
                  <a:pt x="4973538" y="50546"/>
                </a:lnTo>
                <a:lnTo>
                  <a:pt x="4914560" y="290869"/>
                </a:lnTo>
                <a:close/>
              </a:path>
              <a:path w="7265034" h="349885">
                <a:moveTo>
                  <a:pt x="5115020" y="290869"/>
                </a:moveTo>
                <a:lnTo>
                  <a:pt x="5069663" y="290869"/>
                </a:lnTo>
                <a:lnTo>
                  <a:pt x="5140325" y="6092"/>
                </a:lnTo>
                <a:lnTo>
                  <a:pt x="5186585" y="6092"/>
                </a:lnTo>
                <a:lnTo>
                  <a:pt x="5115020" y="290869"/>
                </a:lnTo>
                <a:close/>
              </a:path>
              <a:path w="7265034" h="349885">
                <a:moveTo>
                  <a:pt x="5101921" y="342995"/>
                </a:moveTo>
                <a:lnTo>
                  <a:pt x="5044615" y="342995"/>
                </a:lnTo>
                <a:lnTo>
                  <a:pt x="4973538" y="50546"/>
                </a:lnTo>
                <a:lnTo>
                  <a:pt x="5009876" y="50546"/>
                </a:lnTo>
                <a:lnTo>
                  <a:pt x="5069663" y="290869"/>
                </a:lnTo>
                <a:lnTo>
                  <a:pt x="5115020" y="290869"/>
                </a:lnTo>
                <a:lnTo>
                  <a:pt x="5101921" y="342995"/>
                </a:lnTo>
                <a:close/>
              </a:path>
              <a:path w="7265034" h="349885">
                <a:moveTo>
                  <a:pt x="5439700" y="342995"/>
                </a:moveTo>
                <a:lnTo>
                  <a:pt x="5394086" y="342995"/>
                </a:lnTo>
                <a:lnTo>
                  <a:pt x="5394086" y="6092"/>
                </a:lnTo>
                <a:lnTo>
                  <a:pt x="5439700" y="6092"/>
                </a:lnTo>
                <a:lnTo>
                  <a:pt x="5439700" y="342995"/>
                </a:lnTo>
                <a:close/>
              </a:path>
              <a:path w="7265034" h="349885">
                <a:moveTo>
                  <a:pt x="5574183" y="342995"/>
                </a:moveTo>
                <a:lnTo>
                  <a:pt x="5529956" y="342995"/>
                </a:lnTo>
                <a:lnTo>
                  <a:pt x="5529956" y="6092"/>
                </a:lnTo>
                <a:lnTo>
                  <a:pt x="5591374" y="6092"/>
                </a:lnTo>
                <a:lnTo>
                  <a:pt x="5620554" y="61152"/>
                </a:lnTo>
                <a:lnTo>
                  <a:pt x="5574183" y="61152"/>
                </a:lnTo>
                <a:lnTo>
                  <a:pt x="5574183" y="342995"/>
                </a:lnTo>
                <a:close/>
              </a:path>
              <a:path w="7265034" h="349885">
                <a:moveTo>
                  <a:pt x="5784965" y="287935"/>
                </a:moveTo>
                <a:lnTo>
                  <a:pt x="5740738" y="287935"/>
                </a:lnTo>
                <a:lnTo>
                  <a:pt x="5740738" y="6092"/>
                </a:lnTo>
                <a:lnTo>
                  <a:pt x="5784965" y="6092"/>
                </a:lnTo>
                <a:lnTo>
                  <a:pt x="5784965" y="287935"/>
                </a:lnTo>
                <a:close/>
              </a:path>
              <a:path w="7265034" h="349885">
                <a:moveTo>
                  <a:pt x="5784965" y="342995"/>
                </a:moveTo>
                <a:lnTo>
                  <a:pt x="5723593" y="342995"/>
                </a:lnTo>
                <a:lnTo>
                  <a:pt x="5574183" y="61152"/>
                </a:lnTo>
                <a:lnTo>
                  <a:pt x="5620554" y="61152"/>
                </a:lnTo>
                <a:lnTo>
                  <a:pt x="5740738" y="287935"/>
                </a:lnTo>
                <a:lnTo>
                  <a:pt x="5784965" y="287935"/>
                </a:lnTo>
                <a:lnTo>
                  <a:pt x="5784965" y="342995"/>
                </a:lnTo>
                <a:close/>
              </a:path>
              <a:path w="7265034" h="349885">
                <a:moveTo>
                  <a:pt x="6068673" y="342995"/>
                </a:moveTo>
                <a:lnTo>
                  <a:pt x="6023060" y="342995"/>
                </a:lnTo>
                <a:lnTo>
                  <a:pt x="6023060" y="6092"/>
                </a:lnTo>
                <a:lnTo>
                  <a:pt x="6068673" y="6092"/>
                </a:lnTo>
                <a:lnTo>
                  <a:pt x="6068673" y="342995"/>
                </a:lnTo>
                <a:close/>
              </a:path>
              <a:path w="7265034" h="349885">
                <a:moveTo>
                  <a:pt x="6204081" y="342995"/>
                </a:moveTo>
                <a:lnTo>
                  <a:pt x="6159854" y="342995"/>
                </a:lnTo>
                <a:lnTo>
                  <a:pt x="6159854" y="6092"/>
                </a:lnTo>
                <a:lnTo>
                  <a:pt x="6221272" y="6092"/>
                </a:lnTo>
                <a:lnTo>
                  <a:pt x="6250451" y="61152"/>
                </a:lnTo>
                <a:lnTo>
                  <a:pt x="6204081" y="61152"/>
                </a:lnTo>
                <a:lnTo>
                  <a:pt x="6204081" y="342995"/>
                </a:lnTo>
                <a:close/>
              </a:path>
              <a:path w="7265034" h="349885">
                <a:moveTo>
                  <a:pt x="6414863" y="287935"/>
                </a:moveTo>
                <a:lnTo>
                  <a:pt x="6370636" y="287935"/>
                </a:lnTo>
                <a:lnTo>
                  <a:pt x="6370636" y="6092"/>
                </a:lnTo>
                <a:lnTo>
                  <a:pt x="6414863" y="6092"/>
                </a:lnTo>
                <a:lnTo>
                  <a:pt x="6414863" y="287935"/>
                </a:lnTo>
                <a:close/>
              </a:path>
              <a:path w="7265034" h="349885">
                <a:moveTo>
                  <a:pt x="6414863" y="342995"/>
                </a:moveTo>
                <a:lnTo>
                  <a:pt x="6353491" y="342995"/>
                </a:lnTo>
                <a:lnTo>
                  <a:pt x="6204081" y="61152"/>
                </a:lnTo>
                <a:lnTo>
                  <a:pt x="6250451" y="61152"/>
                </a:lnTo>
                <a:lnTo>
                  <a:pt x="6370636" y="287935"/>
                </a:lnTo>
                <a:lnTo>
                  <a:pt x="6414863" y="287935"/>
                </a:lnTo>
                <a:lnTo>
                  <a:pt x="6414863" y="342995"/>
                </a:lnTo>
                <a:close/>
              </a:path>
              <a:path w="7265034" h="349885">
                <a:moveTo>
                  <a:pt x="6599211" y="342995"/>
                </a:moveTo>
                <a:lnTo>
                  <a:pt x="6505535" y="342995"/>
                </a:lnTo>
                <a:lnTo>
                  <a:pt x="6505535" y="6092"/>
                </a:lnTo>
                <a:lnTo>
                  <a:pt x="6599211" y="6092"/>
                </a:lnTo>
                <a:lnTo>
                  <a:pt x="6644921" y="8638"/>
                </a:lnTo>
                <a:lnTo>
                  <a:pt x="6684106" y="16275"/>
                </a:lnTo>
                <a:lnTo>
                  <a:pt x="6716775" y="29003"/>
                </a:lnTo>
                <a:lnTo>
                  <a:pt x="6738133" y="43551"/>
                </a:lnTo>
                <a:lnTo>
                  <a:pt x="6551148" y="43551"/>
                </a:lnTo>
                <a:lnTo>
                  <a:pt x="6551148" y="305536"/>
                </a:lnTo>
                <a:lnTo>
                  <a:pt x="6737737" y="305536"/>
                </a:lnTo>
                <a:lnTo>
                  <a:pt x="6716476" y="320020"/>
                </a:lnTo>
                <a:lnTo>
                  <a:pt x="6683817" y="332784"/>
                </a:lnTo>
                <a:lnTo>
                  <a:pt x="6644729" y="340442"/>
                </a:lnTo>
                <a:lnTo>
                  <a:pt x="6599211" y="342995"/>
                </a:lnTo>
                <a:close/>
              </a:path>
              <a:path w="7265034" h="349885">
                <a:moveTo>
                  <a:pt x="6737737" y="305536"/>
                </a:moveTo>
                <a:lnTo>
                  <a:pt x="6606189" y="305536"/>
                </a:lnTo>
                <a:lnTo>
                  <a:pt x="6638726" y="303562"/>
                </a:lnTo>
                <a:lnTo>
                  <a:pt x="6666597" y="297638"/>
                </a:lnTo>
                <a:lnTo>
                  <a:pt x="6708322" y="273945"/>
                </a:lnTo>
                <a:lnTo>
                  <a:pt x="6732591" y="233214"/>
                </a:lnTo>
                <a:lnTo>
                  <a:pt x="6740672" y="174205"/>
                </a:lnTo>
                <a:lnTo>
                  <a:pt x="6738653" y="142621"/>
                </a:lnTo>
                <a:lnTo>
                  <a:pt x="6722482" y="93033"/>
                </a:lnTo>
                <a:lnTo>
                  <a:pt x="6689797" y="61258"/>
                </a:lnTo>
                <a:lnTo>
                  <a:pt x="6638726" y="45519"/>
                </a:lnTo>
                <a:lnTo>
                  <a:pt x="6606189" y="43551"/>
                </a:lnTo>
                <a:lnTo>
                  <a:pt x="6738133" y="43551"/>
                </a:lnTo>
                <a:lnTo>
                  <a:pt x="6777291" y="99034"/>
                </a:lnTo>
                <a:lnTo>
                  <a:pt x="6788735" y="174205"/>
                </a:lnTo>
                <a:lnTo>
                  <a:pt x="6785858" y="214865"/>
                </a:lnTo>
                <a:lnTo>
                  <a:pt x="6777228" y="249743"/>
                </a:lnTo>
                <a:lnTo>
                  <a:pt x="6762843" y="278838"/>
                </a:lnTo>
                <a:lnTo>
                  <a:pt x="6742706" y="302151"/>
                </a:lnTo>
                <a:lnTo>
                  <a:pt x="6737737" y="305536"/>
                </a:lnTo>
                <a:close/>
              </a:path>
              <a:path w="7265034" h="349885">
                <a:moveTo>
                  <a:pt x="6906535" y="342995"/>
                </a:moveTo>
                <a:lnTo>
                  <a:pt x="6860921" y="342995"/>
                </a:lnTo>
                <a:lnTo>
                  <a:pt x="6860921" y="6092"/>
                </a:lnTo>
                <a:lnTo>
                  <a:pt x="6906535" y="6092"/>
                </a:lnTo>
                <a:lnTo>
                  <a:pt x="6906535" y="342995"/>
                </a:lnTo>
                <a:close/>
              </a:path>
              <a:path w="7265034" h="349885">
                <a:moveTo>
                  <a:pt x="7004046" y="342995"/>
                </a:moveTo>
                <a:lnTo>
                  <a:pt x="6955984" y="342995"/>
                </a:lnTo>
                <a:lnTo>
                  <a:pt x="7084597" y="6092"/>
                </a:lnTo>
                <a:lnTo>
                  <a:pt x="7136265" y="6092"/>
                </a:lnTo>
                <a:lnTo>
                  <a:pt x="7153383" y="50998"/>
                </a:lnTo>
                <a:lnTo>
                  <a:pt x="7110339" y="50998"/>
                </a:lnTo>
                <a:lnTo>
                  <a:pt x="7048504" y="218659"/>
                </a:lnTo>
                <a:lnTo>
                  <a:pt x="7217296" y="218659"/>
                </a:lnTo>
                <a:lnTo>
                  <a:pt x="7231748" y="256569"/>
                </a:lnTo>
                <a:lnTo>
                  <a:pt x="7034732" y="256569"/>
                </a:lnTo>
                <a:lnTo>
                  <a:pt x="7004046" y="342995"/>
                </a:lnTo>
                <a:close/>
              </a:path>
              <a:path w="7265034" h="349885">
                <a:moveTo>
                  <a:pt x="7217296" y="218659"/>
                </a:moveTo>
                <a:lnTo>
                  <a:pt x="7172404" y="218659"/>
                </a:lnTo>
                <a:lnTo>
                  <a:pt x="7110339" y="50998"/>
                </a:lnTo>
                <a:lnTo>
                  <a:pt x="7153383" y="50998"/>
                </a:lnTo>
                <a:lnTo>
                  <a:pt x="7217296" y="218659"/>
                </a:lnTo>
                <a:close/>
              </a:path>
              <a:path w="7265034" h="349885">
                <a:moveTo>
                  <a:pt x="7264694" y="342995"/>
                </a:moveTo>
                <a:lnTo>
                  <a:pt x="7217278" y="342995"/>
                </a:lnTo>
                <a:lnTo>
                  <a:pt x="7186592" y="256569"/>
                </a:lnTo>
                <a:lnTo>
                  <a:pt x="7231748" y="256569"/>
                </a:lnTo>
                <a:lnTo>
                  <a:pt x="7264694" y="342995"/>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78479" y="2703470"/>
            <a:ext cx="79520" cy="79520"/>
          </a:xfrm>
          <a:prstGeom prst="rect">
            <a:avLst/>
          </a:prstGeom>
        </p:spPr>
      </p:pic>
      <p:pic>
        <p:nvPicPr>
          <p:cNvPr id="4" name="object 4"/>
          <p:cNvPicPr/>
          <p:nvPr/>
        </p:nvPicPr>
        <p:blipFill>
          <a:blip r:embed="rId3" cstate="print"/>
          <a:stretch>
            <a:fillRect/>
          </a:stretch>
        </p:blipFill>
        <p:spPr>
          <a:xfrm>
            <a:off x="963353" y="2636701"/>
            <a:ext cx="4518585" cy="254179"/>
          </a:xfrm>
          <a:prstGeom prst="rect">
            <a:avLst/>
          </a:prstGeom>
        </p:spPr>
      </p:pic>
      <p:pic>
        <p:nvPicPr>
          <p:cNvPr id="5" name="object 5"/>
          <p:cNvPicPr/>
          <p:nvPr/>
        </p:nvPicPr>
        <p:blipFill>
          <a:blip r:embed="rId4" cstate="print"/>
          <a:stretch>
            <a:fillRect/>
          </a:stretch>
        </p:blipFill>
        <p:spPr>
          <a:xfrm>
            <a:off x="5646827" y="2636701"/>
            <a:ext cx="3983050" cy="251027"/>
          </a:xfrm>
          <a:prstGeom prst="rect">
            <a:avLst/>
          </a:prstGeom>
        </p:spPr>
      </p:pic>
      <p:grpSp>
        <p:nvGrpSpPr>
          <p:cNvPr id="6" name="object 6"/>
          <p:cNvGrpSpPr/>
          <p:nvPr/>
        </p:nvGrpSpPr>
        <p:grpSpPr>
          <a:xfrm>
            <a:off x="976535" y="2954196"/>
            <a:ext cx="8441055" cy="254635"/>
            <a:chOff x="976535" y="2954196"/>
            <a:chExt cx="8441055" cy="254635"/>
          </a:xfrm>
        </p:grpSpPr>
        <p:pic>
          <p:nvPicPr>
            <p:cNvPr id="7" name="object 7"/>
            <p:cNvPicPr/>
            <p:nvPr/>
          </p:nvPicPr>
          <p:blipFill>
            <a:blip r:embed="rId5" cstate="print"/>
            <a:stretch>
              <a:fillRect/>
            </a:stretch>
          </p:blipFill>
          <p:spPr>
            <a:xfrm>
              <a:off x="976535" y="2954196"/>
              <a:ext cx="4123875" cy="254179"/>
            </a:xfrm>
            <a:prstGeom prst="rect">
              <a:avLst/>
            </a:prstGeom>
          </p:spPr>
        </p:pic>
        <p:pic>
          <p:nvPicPr>
            <p:cNvPr id="8" name="object 8"/>
            <p:cNvPicPr/>
            <p:nvPr/>
          </p:nvPicPr>
          <p:blipFill>
            <a:blip r:embed="rId6" cstate="print"/>
            <a:stretch>
              <a:fillRect/>
            </a:stretch>
          </p:blipFill>
          <p:spPr>
            <a:xfrm>
              <a:off x="5134206" y="2954196"/>
              <a:ext cx="4282836" cy="254179"/>
            </a:xfrm>
            <a:prstGeom prst="rect">
              <a:avLst/>
            </a:prstGeom>
          </p:spPr>
        </p:pic>
      </p:grpSp>
      <p:pic>
        <p:nvPicPr>
          <p:cNvPr id="9" name="object 9"/>
          <p:cNvPicPr/>
          <p:nvPr/>
        </p:nvPicPr>
        <p:blipFill>
          <a:blip r:embed="rId7" cstate="print"/>
          <a:stretch>
            <a:fillRect/>
          </a:stretch>
        </p:blipFill>
        <p:spPr>
          <a:xfrm>
            <a:off x="966076" y="3270807"/>
            <a:ext cx="8204827" cy="251027"/>
          </a:xfrm>
          <a:prstGeom prst="rect">
            <a:avLst/>
          </a:prstGeom>
        </p:spPr>
      </p:pic>
      <p:pic>
        <p:nvPicPr>
          <p:cNvPr id="10" name="object 10"/>
          <p:cNvPicPr/>
          <p:nvPr/>
        </p:nvPicPr>
        <p:blipFill>
          <a:blip r:embed="rId8" cstate="print"/>
          <a:stretch>
            <a:fillRect/>
          </a:stretch>
        </p:blipFill>
        <p:spPr>
          <a:xfrm>
            <a:off x="960344" y="3588302"/>
            <a:ext cx="8414498" cy="254179"/>
          </a:xfrm>
          <a:prstGeom prst="rect">
            <a:avLst/>
          </a:prstGeom>
        </p:spPr>
      </p:pic>
      <p:pic>
        <p:nvPicPr>
          <p:cNvPr id="11" name="object 11"/>
          <p:cNvPicPr/>
          <p:nvPr/>
        </p:nvPicPr>
        <p:blipFill>
          <a:blip r:embed="rId9" cstate="print"/>
          <a:stretch>
            <a:fillRect/>
          </a:stretch>
        </p:blipFill>
        <p:spPr>
          <a:xfrm>
            <a:off x="975676" y="3904608"/>
            <a:ext cx="8651905" cy="254179"/>
          </a:xfrm>
          <a:prstGeom prst="rect">
            <a:avLst/>
          </a:prstGeom>
        </p:spPr>
      </p:pic>
      <p:pic>
        <p:nvPicPr>
          <p:cNvPr id="12" name="object 12"/>
          <p:cNvPicPr/>
          <p:nvPr/>
        </p:nvPicPr>
        <p:blipFill>
          <a:blip r:embed="rId10" cstate="print"/>
          <a:stretch>
            <a:fillRect/>
          </a:stretch>
        </p:blipFill>
        <p:spPr>
          <a:xfrm>
            <a:off x="965503" y="4222118"/>
            <a:ext cx="8536662" cy="254179"/>
          </a:xfrm>
          <a:prstGeom prst="rect">
            <a:avLst/>
          </a:prstGeom>
        </p:spPr>
      </p:pic>
      <p:pic>
        <p:nvPicPr>
          <p:cNvPr id="13" name="object 13"/>
          <p:cNvPicPr/>
          <p:nvPr/>
        </p:nvPicPr>
        <p:blipFill>
          <a:blip r:embed="rId11" cstate="print"/>
          <a:stretch>
            <a:fillRect/>
          </a:stretch>
        </p:blipFill>
        <p:spPr>
          <a:xfrm>
            <a:off x="975532" y="4538424"/>
            <a:ext cx="6374261" cy="25102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12230" y="1691666"/>
            <a:ext cx="7265034" cy="349885"/>
          </a:xfrm>
          <a:custGeom>
            <a:avLst/>
            <a:gdLst/>
            <a:ahLst/>
            <a:cxnLst/>
            <a:rect l="l" t="t" r="r" b="b"/>
            <a:pathLst>
              <a:path w="7265034" h="349885">
                <a:moveTo>
                  <a:pt x="44228" y="342995"/>
                </a:moveTo>
                <a:lnTo>
                  <a:pt x="0" y="342995"/>
                </a:lnTo>
                <a:lnTo>
                  <a:pt x="0" y="6092"/>
                </a:lnTo>
                <a:lnTo>
                  <a:pt x="61377" y="6092"/>
                </a:lnTo>
                <a:lnTo>
                  <a:pt x="90560" y="61152"/>
                </a:lnTo>
                <a:lnTo>
                  <a:pt x="44228" y="61152"/>
                </a:lnTo>
                <a:lnTo>
                  <a:pt x="44228" y="342995"/>
                </a:lnTo>
                <a:close/>
              </a:path>
              <a:path w="7265034" h="349885">
                <a:moveTo>
                  <a:pt x="254989" y="287935"/>
                </a:moveTo>
                <a:lnTo>
                  <a:pt x="210761" y="287935"/>
                </a:lnTo>
                <a:lnTo>
                  <a:pt x="210761" y="6092"/>
                </a:lnTo>
                <a:lnTo>
                  <a:pt x="254989" y="6092"/>
                </a:lnTo>
                <a:lnTo>
                  <a:pt x="254989" y="287935"/>
                </a:lnTo>
                <a:close/>
              </a:path>
              <a:path w="7265034" h="349885">
                <a:moveTo>
                  <a:pt x="254989" y="342995"/>
                </a:moveTo>
                <a:lnTo>
                  <a:pt x="193611" y="342995"/>
                </a:lnTo>
                <a:lnTo>
                  <a:pt x="44228" y="61152"/>
                </a:lnTo>
                <a:lnTo>
                  <a:pt x="90560" y="61152"/>
                </a:lnTo>
                <a:lnTo>
                  <a:pt x="210761" y="287935"/>
                </a:lnTo>
                <a:lnTo>
                  <a:pt x="254989" y="287935"/>
                </a:lnTo>
                <a:lnTo>
                  <a:pt x="254989" y="342995"/>
                </a:lnTo>
                <a:close/>
              </a:path>
              <a:path w="7265034" h="349885">
                <a:moveTo>
                  <a:pt x="562760" y="342995"/>
                </a:moveTo>
                <a:lnTo>
                  <a:pt x="345681" y="342995"/>
                </a:lnTo>
                <a:lnTo>
                  <a:pt x="345681" y="6092"/>
                </a:lnTo>
                <a:lnTo>
                  <a:pt x="558698" y="6092"/>
                </a:lnTo>
                <a:lnTo>
                  <a:pt x="558698" y="44454"/>
                </a:lnTo>
                <a:lnTo>
                  <a:pt x="391263" y="44454"/>
                </a:lnTo>
                <a:lnTo>
                  <a:pt x="391263" y="144193"/>
                </a:lnTo>
                <a:lnTo>
                  <a:pt x="551706" y="144193"/>
                </a:lnTo>
                <a:lnTo>
                  <a:pt x="551706" y="182554"/>
                </a:lnTo>
                <a:lnTo>
                  <a:pt x="391263" y="182554"/>
                </a:lnTo>
                <a:lnTo>
                  <a:pt x="391263" y="304633"/>
                </a:lnTo>
                <a:lnTo>
                  <a:pt x="562760" y="304633"/>
                </a:lnTo>
                <a:lnTo>
                  <a:pt x="562760" y="342995"/>
                </a:lnTo>
                <a:close/>
              </a:path>
              <a:path w="7265034" h="349885">
                <a:moveTo>
                  <a:pt x="855757" y="342995"/>
                </a:moveTo>
                <a:lnTo>
                  <a:pt x="638676" y="342995"/>
                </a:lnTo>
                <a:lnTo>
                  <a:pt x="638676" y="6092"/>
                </a:lnTo>
                <a:lnTo>
                  <a:pt x="851695" y="6092"/>
                </a:lnTo>
                <a:lnTo>
                  <a:pt x="851695" y="44454"/>
                </a:lnTo>
                <a:lnTo>
                  <a:pt x="684261" y="44454"/>
                </a:lnTo>
                <a:lnTo>
                  <a:pt x="684261" y="144193"/>
                </a:lnTo>
                <a:lnTo>
                  <a:pt x="844703" y="144193"/>
                </a:lnTo>
                <a:lnTo>
                  <a:pt x="844703" y="182554"/>
                </a:lnTo>
                <a:lnTo>
                  <a:pt x="684261" y="182554"/>
                </a:lnTo>
                <a:lnTo>
                  <a:pt x="684261" y="304633"/>
                </a:lnTo>
                <a:lnTo>
                  <a:pt x="855757" y="304633"/>
                </a:lnTo>
                <a:lnTo>
                  <a:pt x="855757" y="342995"/>
                </a:lnTo>
                <a:close/>
              </a:path>
              <a:path w="7265034" h="349885">
                <a:moveTo>
                  <a:pt x="1024397" y="342995"/>
                </a:moveTo>
                <a:lnTo>
                  <a:pt x="930749" y="342995"/>
                </a:lnTo>
                <a:lnTo>
                  <a:pt x="930749" y="6092"/>
                </a:lnTo>
                <a:lnTo>
                  <a:pt x="1024397" y="6092"/>
                </a:lnTo>
                <a:lnTo>
                  <a:pt x="1070107" y="8638"/>
                </a:lnTo>
                <a:lnTo>
                  <a:pt x="1109302" y="16275"/>
                </a:lnTo>
                <a:lnTo>
                  <a:pt x="1141980" y="29003"/>
                </a:lnTo>
                <a:lnTo>
                  <a:pt x="1163338" y="43551"/>
                </a:lnTo>
                <a:lnTo>
                  <a:pt x="976334" y="43551"/>
                </a:lnTo>
                <a:lnTo>
                  <a:pt x="976334" y="305536"/>
                </a:lnTo>
                <a:lnTo>
                  <a:pt x="1162946" y="305536"/>
                </a:lnTo>
                <a:lnTo>
                  <a:pt x="1141682" y="320020"/>
                </a:lnTo>
                <a:lnTo>
                  <a:pt x="1109018" y="332784"/>
                </a:lnTo>
                <a:lnTo>
                  <a:pt x="1069924" y="340442"/>
                </a:lnTo>
                <a:lnTo>
                  <a:pt x="1024397" y="342995"/>
                </a:lnTo>
                <a:close/>
              </a:path>
              <a:path w="7265034" h="349885">
                <a:moveTo>
                  <a:pt x="1162946" y="305536"/>
                </a:moveTo>
                <a:lnTo>
                  <a:pt x="1031394" y="305536"/>
                </a:lnTo>
                <a:lnTo>
                  <a:pt x="1063922" y="303562"/>
                </a:lnTo>
                <a:lnTo>
                  <a:pt x="1091783" y="297638"/>
                </a:lnTo>
                <a:lnTo>
                  <a:pt x="1133504" y="273945"/>
                </a:lnTo>
                <a:lnTo>
                  <a:pt x="1157788" y="233214"/>
                </a:lnTo>
                <a:lnTo>
                  <a:pt x="1165881" y="174205"/>
                </a:lnTo>
                <a:lnTo>
                  <a:pt x="1163858" y="142621"/>
                </a:lnTo>
                <a:lnTo>
                  <a:pt x="1147670" y="93033"/>
                </a:lnTo>
                <a:lnTo>
                  <a:pt x="1114977" y="61258"/>
                </a:lnTo>
                <a:lnTo>
                  <a:pt x="1063922" y="45519"/>
                </a:lnTo>
                <a:lnTo>
                  <a:pt x="1031394" y="43551"/>
                </a:lnTo>
                <a:lnTo>
                  <a:pt x="1163338" y="43551"/>
                </a:lnTo>
                <a:lnTo>
                  <a:pt x="1202497" y="99034"/>
                </a:lnTo>
                <a:lnTo>
                  <a:pt x="1213949" y="174205"/>
                </a:lnTo>
                <a:lnTo>
                  <a:pt x="1211071" y="214865"/>
                </a:lnTo>
                <a:lnTo>
                  <a:pt x="1202439" y="249743"/>
                </a:lnTo>
                <a:lnTo>
                  <a:pt x="1188053" y="278838"/>
                </a:lnTo>
                <a:lnTo>
                  <a:pt x="1167915" y="302151"/>
                </a:lnTo>
                <a:lnTo>
                  <a:pt x="1162946" y="305536"/>
                </a:lnTo>
                <a:close/>
              </a:path>
              <a:path w="7265034" h="349885">
                <a:moveTo>
                  <a:pt x="1478681" y="342995"/>
                </a:moveTo>
                <a:lnTo>
                  <a:pt x="1433096" y="342995"/>
                </a:lnTo>
                <a:lnTo>
                  <a:pt x="1433096" y="6092"/>
                </a:lnTo>
                <a:lnTo>
                  <a:pt x="1626710" y="6092"/>
                </a:lnTo>
                <a:lnTo>
                  <a:pt x="1626710" y="44454"/>
                </a:lnTo>
                <a:lnTo>
                  <a:pt x="1478681" y="44454"/>
                </a:lnTo>
                <a:lnTo>
                  <a:pt x="1478681" y="143742"/>
                </a:lnTo>
                <a:lnTo>
                  <a:pt x="1612268" y="143742"/>
                </a:lnTo>
                <a:lnTo>
                  <a:pt x="1612268" y="182103"/>
                </a:lnTo>
                <a:lnTo>
                  <a:pt x="1478681" y="182103"/>
                </a:lnTo>
                <a:lnTo>
                  <a:pt x="1478681" y="342995"/>
                </a:lnTo>
                <a:close/>
              </a:path>
              <a:path w="7265034" h="349885">
                <a:moveTo>
                  <a:pt x="1836499" y="349539"/>
                </a:moveTo>
                <a:lnTo>
                  <a:pt x="1772553" y="337692"/>
                </a:lnTo>
                <a:lnTo>
                  <a:pt x="1722881" y="302151"/>
                </a:lnTo>
                <a:lnTo>
                  <a:pt x="1690980" y="246640"/>
                </a:lnTo>
                <a:lnTo>
                  <a:pt x="1680346" y="174882"/>
                </a:lnTo>
                <a:lnTo>
                  <a:pt x="1683004" y="136965"/>
                </a:lnTo>
                <a:lnTo>
                  <a:pt x="1704272" y="73274"/>
                </a:lnTo>
                <a:lnTo>
                  <a:pt x="1745933" y="26719"/>
                </a:lnTo>
                <a:lnTo>
                  <a:pt x="1802742" y="2968"/>
                </a:lnTo>
                <a:lnTo>
                  <a:pt x="1836499" y="0"/>
                </a:lnTo>
                <a:lnTo>
                  <a:pt x="1870151" y="2968"/>
                </a:lnTo>
                <a:lnTo>
                  <a:pt x="1900247" y="11875"/>
                </a:lnTo>
                <a:lnTo>
                  <a:pt x="1926790" y="26719"/>
                </a:lnTo>
                <a:lnTo>
                  <a:pt x="1938171" y="37007"/>
                </a:lnTo>
                <a:lnTo>
                  <a:pt x="1836499" y="37007"/>
                </a:lnTo>
                <a:lnTo>
                  <a:pt x="1812954" y="39320"/>
                </a:lnTo>
                <a:lnTo>
                  <a:pt x="1773521" y="57824"/>
                </a:lnTo>
                <a:lnTo>
                  <a:pt x="1744849" y="94196"/>
                </a:lnTo>
                <a:lnTo>
                  <a:pt x="1730239" y="144630"/>
                </a:lnTo>
                <a:lnTo>
                  <a:pt x="1728413" y="174882"/>
                </a:lnTo>
                <a:lnTo>
                  <a:pt x="1730239" y="205035"/>
                </a:lnTo>
                <a:lnTo>
                  <a:pt x="1744849" y="255356"/>
                </a:lnTo>
                <a:lnTo>
                  <a:pt x="1773521" y="291715"/>
                </a:lnTo>
                <a:lnTo>
                  <a:pt x="1812954" y="310218"/>
                </a:lnTo>
                <a:lnTo>
                  <a:pt x="1836499" y="312531"/>
                </a:lnTo>
                <a:lnTo>
                  <a:pt x="1938171" y="312531"/>
                </a:lnTo>
                <a:lnTo>
                  <a:pt x="1926790" y="322820"/>
                </a:lnTo>
                <a:lnTo>
                  <a:pt x="1900247" y="337664"/>
                </a:lnTo>
                <a:lnTo>
                  <a:pt x="1870151" y="346570"/>
                </a:lnTo>
                <a:lnTo>
                  <a:pt x="1836499" y="349539"/>
                </a:lnTo>
                <a:close/>
              </a:path>
              <a:path w="7265034" h="349885">
                <a:moveTo>
                  <a:pt x="1938171" y="312531"/>
                </a:moveTo>
                <a:lnTo>
                  <a:pt x="1836499" y="312531"/>
                </a:lnTo>
                <a:lnTo>
                  <a:pt x="1860031" y="310218"/>
                </a:lnTo>
                <a:lnTo>
                  <a:pt x="1880983" y="303280"/>
                </a:lnTo>
                <a:lnTo>
                  <a:pt x="1915141" y="275524"/>
                </a:lnTo>
                <a:lnTo>
                  <a:pt x="1936888" y="231860"/>
                </a:lnTo>
                <a:lnTo>
                  <a:pt x="1944136" y="174882"/>
                </a:lnTo>
                <a:lnTo>
                  <a:pt x="1942324" y="144630"/>
                </a:lnTo>
                <a:lnTo>
                  <a:pt x="1927827" y="94196"/>
                </a:lnTo>
                <a:lnTo>
                  <a:pt x="1899352" y="57824"/>
                </a:lnTo>
                <a:lnTo>
                  <a:pt x="1860031" y="39320"/>
                </a:lnTo>
                <a:lnTo>
                  <a:pt x="1836499" y="37007"/>
                </a:lnTo>
                <a:lnTo>
                  <a:pt x="1938171" y="37007"/>
                </a:lnTo>
                <a:lnTo>
                  <a:pt x="1968339" y="73274"/>
                </a:lnTo>
                <a:lnTo>
                  <a:pt x="1989552" y="136965"/>
                </a:lnTo>
                <a:lnTo>
                  <a:pt x="1992203" y="174882"/>
                </a:lnTo>
                <a:lnTo>
                  <a:pt x="1989552" y="212700"/>
                </a:lnTo>
                <a:lnTo>
                  <a:pt x="1981597" y="246499"/>
                </a:lnTo>
                <a:lnTo>
                  <a:pt x="1968339" y="276279"/>
                </a:lnTo>
                <a:lnTo>
                  <a:pt x="1949779" y="302039"/>
                </a:lnTo>
                <a:lnTo>
                  <a:pt x="1938171" y="312531"/>
                </a:lnTo>
                <a:close/>
              </a:path>
              <a:path w="7265034" h="349885">
                <a:moveTo>
                  <a:pt x="2109042" y="342995"/>
                </a:moveTo>
                <a:lnTo>
                  <a:pt x="2063456" y="342995"/>
                </a:lnTo>
                <a:lnTo>
                  <a:pt x="2063456" y="6092"/>
                </a:lnTo>
                <a:lnTo>
                  <a:pt x="2166356" y="6092"/>
                </a:lnTo>
                <a:lnTo>
                  <a:pt x="2193406" y="7601"/>
                </a:lnTo>
                <a:lnTo>
                  <a:pt x="2216790" y="12129"/>
                </a:lnTo>
                <a:lnTo>
                  <a:pt x="2236506" y="19674"/>
                </a:lnTo>
                <a:lnTo>
                  <a:pt x="2252555" y="30237"/>
                </a:lnTo>
                <a:lnTo>
                  <a:pt x="2264725" y="43551"/>
                </a:lnTo>
                <a:lnTo>
                  <a:pt x="2109042" y="43551"/>
                </a:lnTo>
                <a:lnTo>
                  <a:pt x="2109042" y="163148"/>
                </a:lnTo>
                <a:lnTo>
                  <a:pt x="2260074" y="163148"/>
                </a:lnTo>
                <a:lnTo>
                  <a:pt x="2257978" y="165616"/>
                </a:lnTo>
                <a:lnTo>
                  <a:pt x="2248071" y="173697"/>
                </a:lnTo>
                <a:lnTo>
                  <a:pt x="2236486" y="180171"/>
                </a:lnTo>
                <a:lnTo>
                  <a:pt x="2223223" y="185037"/>
                </a:lnTo>
                <a:lnTo>
                  <a:pt x="2230507" y="188224"/>
                </a:lnTo>
                <a:lnTo>
                  <a:pt x="2237693" y="192822"/>
                </a:lnTo>
                <a:lnTo>
                  <a:pt x="2244779" y="198830"/>
                </a:lnTo>
                <a:lnTo>
                  <a:pt x="2246452" y="200607"/>
                </a:lnTo>
                <a:lnTo>
                  <a:pt x="2109042" y="200607"/>
                </a:lnTo>
                <a:lnTo>
                  <a:pt x="2109042" y="342995"/>
                </a:lnTo>
                <a:close/>
              </a:path>
              <a:path w="7265034" h="349885">
                <a:moveTo>
                  <a:pt x="2260074" y="163148"/>
                </a:moveTo>
                <a:lnTo>
                  <a:pt x="2166356" y="163148"/>
                </a:lnTo>
                <a:lnTo>
                  <a:pt x="2181822" y="162196"/>
                </a:lnTo>
                <a:lnTo>
                  <a:pt x="2195270" y="159340"/>
                </a:lnTo>
                <a:lnTo>
                  <a:pt x="2228722" y="129102"/>
                </a:lnTo>
                <a:lnTo>
                  <a:pt x="2232923" y="103124"/>
                </a:lnTo>
                <a:lnTo>
                  <a:pt x="2231873" y="89253"/>
                </a:lnTo>
                <a:lnTo>
                  <a:pt x="2206701" y="51992"/>
                </a:lnTo>
                <a:lnTo>
                  <a:pt x="2166356" y="43551"/>
                </a:lnTo>
                <a:lnTo>
                  <a:pt x="2264725" y="43551"/>
                </a:lnTo>
                <a:lnTo>
                  <a:pt x="2264995" y="43847"/>
                </a:lnTo>
                <a:lnTo>
                  <a:pt x="2273881" y="60532"/>
                </a:lnTo>
                <a:lnTo>
                  <a:pt x="2279213" y="80291"/>
                </a:lnTo>
                <a:lnTo>
                  <a:pt x="2280990" y="103124"/>
                </a:lnTo>
                <a:lnTo>
                  <a:pt x="2280066" y="118355"/>
                </a:lnTo>
                <a:lnTo>
                  <a:pt x="2277295" y="132233"/>
                </a:lnTo>
                <a:lnTo>
                  <a:pt x="2272675" y="144757"/>
                </a:lnTo>
                <a:lnTo>
                  <a:pt x="2266206" y="155927"/>
                </a:lnTo>
                <a:lnTo>
                  <a:pt x="2260074" y="163148"/>
                </a:lnTo>
                <a:close/>
              </a:path>
              <a:path w="7265034" h="349885">
                <a:moveTo>
                  <a:pt x="2325896" y="342995"/>
                </a:moveTo>
                <a:lnTo>
                  <a:pt x="2276928" y="342995"/>
                </a:lnTo>
                <a:lnTo>
                  <a:pt x="2233829" y="256569"/>
                </a:lnTo>
                <a:lnTo>
                  <a:pt x="2225542" y="241069"/>
                </a:lnTo>
                <a:lnTo>
                  <a:pt x="2192891" y="206826"/>
                </a:lnTo>
                <a:lnTo>
                  <a:pt x="2158685" y="200607"/>
                </a:lnTo>
                <a:lnTo>
                  <a:pt x="2246452" y="200607"/>
                </a:lnTo>
                <a:lnTo>
                  <a:pt x="2272648" y="237473"/>
                </a:lnTo>
                <a:lnTo>
                  <a:pt x="2279636" y="250928"/>
                </a:lnTo>
                <a:lnTo>
                  <a:pt x="2325896" y="342995"/>
                </a:lnTo>
                <a:close/>
              </a:path>
              <a:path w="7265034" h="349885">
                <a:moveTo>
                  <a:pt x="2677165" y="349539"/>
                </a:moveTo>
                <a:lnTo>
                  <a:pt x="2608791" y="337833"/>
                </a:lnTo>
                <a:lnTo>
                  <a:pt x="2556666" y="302716"/>
                </a:lnTo>
                <a:lnTo>
                  <a:pt x="2523663" y="247345"/>
                </a:lnTo>
                <a:lnTo>
                  <a:pt x="2512661" y="174882"/>
                </a:lnTo>
                <a:lnTo>
                  <a:pt x="2515412" y="136415"/>
                </a:lnTo>
                <a:lnTo>
                  <a:pt x="2537414" y="72385"/>
                </a:lnTo>
                <a:lnTo>
                  <a:pt x="2580697" y="26338"/>
                </a:lnTo>
                <a:lnTo>
                  <a:pt x="2640948" y="2926"/>
                </a:lnTo>
                <a:lnTo>
                  <a:pt x="2677165" y="0"/>
                </a:lnTo>
                <a:lnTo>
                  <a:pt x="2692066" y="500"/>
                </a:lnTo>
                <a:lnTo>
                  <a:pt x="2734142" y="8010"/>
                </a:lnTo>
                <a:lnTo>
                  <a:pt x="2772412" y="24532"/>
                </a:lnTo>
                <a:lnTo>
                  <a:pt x="2784349" y="32042"/>
                </a:lnTo>
                <a:lnTo>
                  <a:pt x="2784349" y="37458"/>
                </a:lnTo>
                <a:lnTo>
                  <a:pt x="2679873" y="37458"/>
                </a:lnTo>
                <a:lnTo>
                  <a:pt x="2652680" y="39666"/>
                </a:lnTo>
                <a:lnTo>
                  <a:pt x="2608451" y="57323"/>
                </a:lnTo>
                <a:lnTo>
                  <a:pt x="2577989" y="92398"/>
                </a:lnTo>
                <a:lnTo>
                  <a:pt x="2562646" y="143452"/>
                </a:lnTo>
                <a:lnTo>
                  <a:pt x="2560729" y="174882"/>
                </a:lnTo>
                <a:lnTo>
                  <a:pt x="2562646" y="206213"/>
                </a:lnTo>
                <a:lnTo>
                  <a:pt x="2577989" y="257154"/>
                </a:lnTo>
                <a:lnTo>
                  <a:pt x="2608451" y="292215"/>
                </a:lnTo>
                <a:lnTo>
                  <a:pt x="2652680" y="309873"/>
                </a:lnTo>
                <a:lnTo>
                  <a:pt x="2679873" y="312080"/>
                </a:lnTo>
                <a:lnTo>
                  <a:pt x="2784349" y="312080"/>
                </a:lnTo>
                <a:lnTo>
                  <a:pt x="2784349" y="317045"/>
                </a:lnTo>
                <a:lnTo>
                  <a:pt x="2746885" y="336846"/>
                </a:lnTo>
                <a:lnTo>
                  <a:pt x="2706190" y="347508"/>
                </a:lnTo>
                <a:lnTo>
                  <a:pt x="2691868" y="349031"/>
                </a:lnTo>
                <a:lnTo>
                  <a:pt x="2677165" y="349539"/>
                </a:lnTo>
                <a:close/>
              </a:path>
              <a:path w="7265034" h="349885">
                <a:moveTo>
                  <a:pt x="2784349" y="80107"/>
                </a:moveTo>
                <a:lnTo>
                  <a:pt x="2748112" y="54044"/>
                </a:lnTo>
                <a:lnTo>
                  <a:pt x="2708390" y="40110"/>
                </a:lnTo>
                <a:lnTo>
                  <a:pt x="2679873" y="37458"/>
                </a:lnTo>
                <a:lnTo>
                  <a:pt x="2784349" y="37458"/>
                </a:lnTo>
                <a:lnTo>
                  <a:pt x="2784349" y="80107"/>
                </a:lnTo>
                <a:close/>
              </a:path>
              <a:path w="7265034" h="349885">
                <a:moveTo>
                  <a:pt x="2784349" y="312080"/>
                </a:moveTo>
                <a:lnTo>
                  <a:pt x="2679873" y="312080"/>
                </a:lnTo>
                <a:lnTo>
                  <a:pt x="2694336" y="311417"/>
                </a:lnTo>
                <a:lnTo>
                  <a:pt x="2708390" y="309429"/>
                </a:lnTo>
                <a:lnTo>
                  <a:pt x="2748112" y="295495"/>
                </a:lnTo>
                <a:lnTo>
                  <a:pt x="2784349" y="269431"/>
                </a:lnTo>
                <a:lnTo>
                  <a:pt x="2784349" y="312080"/>
                </a:lnTo>
                <a:close/>
              </a:path>
              <a:path w="7265034" h="349885">
                <a:moveTo>
                  <a:pt x="2973337" y="342995"/>
                </a:moveTo>
                <a:lnTo>
                  <a:pt x="2927530" y="342995"/>
                </a:lnTo>
                <a:lnTo>
                  <a:pt x="2927530" y="182554"/>
                </a:lnTo>
                <a:lnTo>
                  <a:pt x="2808385" y="6092"/>
                </a:lnTo>
                <a:lnTo>
                  <a:pt x="2857349" y="6092"/>
                </a:lnTo>
                <a:lnTo>
                  <a:pt x="2950771" y="144644"/>
                </a:lnTo>
                <a:lnTo>
                  <a:pt x="2998933" y="144644"/>
                </a:lnTo>
                <a:lnTo>
                  <a:pt x="2973337" y="182554"/>
                </a:lnTo>
                <a:lnTo>
                  <a:pt x="2973337" y="342995"/>
                </a:lnTo>
                <a:close/>
              </a:path>
              <a:path w="7265034" h="349885">
                <a:moveTo>
                  <a:pt x="2998933" y="144644"/>
                </a:moveTo>
                <a:lnTo>
                  <a:pt x="2950771" y="144644"/>
                </a:lnTo>
                <a:lnTo>
                  <a:pt x="3043518" y="6092"/>
                </a:lnTo>
                <a:lnTo>
                  <a:pt x="3092482" y="6092"/>
                </a:lnTo>
                <a:lnTo>
                  <a:pt x="2998933" y="144644"/>
                </a:lnTo>
                <a:close/>
              </a:path>
              <a:path w="7265034" h="349885">
                <a:moveTo>
                  <a:pt x="3259347" y="342995"/>
                </a:moveTo>
                <a:lnTo>
                  <a:pt x="3138395" y="342995"/>
                </a:lnTo>
                <a:lnTo>
                  <a:pt x="3138395" y="6092"/>
                </a:lnTo>
                <a:lnTo>
                  <a:pt x="3254836" y="6092"/>
                </a:lnTo>
                <a:lnTo>
                  <a:pt x="3279403" y="7446"/>
                </a:lnTo>
                <a:lnTo>
                  <a:pt x="3319570" y="18278"/>
                </a:lnTo>
                <a:lnTo>
                  <a:pt x="3349871" y="43551"/>
                </a:lnTo>
                <a:lnTo>
                  <a:pt x="3183981" y="43551"/>
                </a:lnTo>
                <a:lnTo>
                  <a:pt x="3183981" y="145096"/>
                </a:lnTo>
                <a:lnTo>
                  <a:pt x="3342557" y="145096"/>
                </a:lnTo>
                <a:lnTo>
                  <a:pt x="3340867" y="146830"/>
                </a:lnTo>
                <a:lnTo>
                  <a:pt x="3331107" y="153388"/>
                </a:lnTo>
                <a:lnTo>
                  <a:pt x="3319654" y="158226"/>
                </a:lnTo>
                <a:lnTo>
                  <a:pt x="3306508" y="161343"/>
                </a:lnTo>
                <a:lnTo>
                  <a:pt x="3322384" y="165934"/>
                </a:lnTo>
                <a:lnTo>
                  <a:pt x="3336382" y="172485"/>
                </a:lnTo>
                <a:lnTo>
                  <a:pt x="3348504" y="180996"/>
                </a:lnTo>
                <a:lnTo>
                  <a:pt x="3349587" y="182103"/>
                </a:lnTo>
                <a:lnTo>
                  <a:pt x="3183981" y="182103"/>
                </a:lnTo>
                <a:lnTo>
                  <a:pt x="3183981" y="305536"/>
                </a:lnTo>
                <a:lnTo>
                  <a:pt x="3359393" y="305536"/>
                </a:lnTo>
                <a:lnTo>
                  <a:pt x="3346678" y="318398"/>
                </a:lnTo>
                <a:lnTo>
                  <a:pt x="3329711" y="329159"/>
                </a:lnTo>
                <a:lnTo>
                  <a:pt x="3309501" y="336846"/>
                </a:lnTo>
                <a:lnTo>
                  <a:pt x="3286046" y="341458"/>
                </a:lnTo>
                <a:lnTo>
                  <a:pt x="3259347" y="342995"/>
                </a:lnTo>
                <a:close/>
              </a:path>
              <a:path w="7265034" h="349885">
                <a:moveTo>
                  <a:pt x="3342557" y="145096"/>
                </a:moveTo>
                <a:lnTo>
                  <a:pt x="3251449" y="145096"/>
                </a:lnTo>
                <a:lnTo>
                  <a:pt x="3267084" y="144313"/>
                </a:lnTo>
                <a:lnTo>
                  <a:pt x="3280588" y="141965"/>
                </a:lnTo>
                <a:lnTo>
                  <a:pt x="3313478" y="116748"/>
                </a:lnTo>
                <a:lnTo>
                  <a:pt x="3317567" y="94323"/>
                </a:lnTo>
                <a:lnTo>
                  <a:pt x="3316545" y="82378"/>
                </a:lnTo>
                <a:lnTo>
                  <a:pt x="3291963" y="50659"/>
                </a:lnTo>
                <a:lnTo>
                  <a:pt x="3251449" y="43551"/>
                </a:lnTo>
                <a:lnTo>
                  <a:pt x="3349871" y="43551"/>
                </a:lnTo>
                <a:lnTo>
                  <a:pt x="3356323" y="53988"/>
                </a:lnTo>
                <a:lnTo>
                  <a:pt x="3361612" y="70531"/>
                </a:lnTo>
                <a:lnTo>
                  <a:pt x="3363375" y="89359"/>
                </a:lnTo>
                <a:lnTo>
                  <a:pt x="3362472" y="104027"/>
                </a:lnTo>
                <a:lnTo>
                  <a:pt x="3359764" y="117114"/>
                </a:lnTo>
                <a:lnTo>
                  <a:pt x="3355251" y="128623"/>
                </a:lnTo>
                <a:lnTo>
                  <a:pt x="3348933" y="138552"/>
                </a:lnTo>
                <a:lnTo>
                  <a:pt x="3342557" y="145096"/>
                </a:lnTo>
                <a:close/>
              </a:path>
              <a:path w="7265034" h="349885">
                <a:moveTo>
                  <a:pt x="3359393" y="305536"/>
                </a:moveTo>
                <a:lnTo>
                  <a:pt x="3257092" y="305536"/>
                </a:lnTo>
                <a:lnTo>
                  <a:pt x="3274291" y="304584"/>
                </a:lnTo>
                <a:lnTo>
                  <a:pt x="3289107" y="301728"/>
                </a:lnTo>
                <a:lnTo>
                  <a:pt x="3324872" y="271039"/>
                </a:lnTo>
                <a:lnTo>
                  <a:pt x="3329301" y="243707"/>
                </a:lnTo>
                <a:lnTo>
                  <a:pt x="3328194" y="228947"/>
                </a:lnTo>
                <a:lnTo>
                  <a:pt x="3301539" y="190544"/>
                </a:lnTo>
                <a:lnTo>
                  <a:pt x="3257092" y="182103"/>
                </a:lnTo>
                <a:lnTo>
                  <a:pt x="3349587" y="182103"/>
                </a:lnTo>
                <a:lnTo>
                  <a:pt x="3372711" y="217221"/>
                </a:lnTo>
                <a:lnTo>
                  <a:pt x="3377364" y="248671"/>
                </a:lnTo>
                <a:lnTo>
                  <a:pt x="3375446" y="269953"/>
                </a:lnTo>
                <a:lnTo>
                  <a:pt x="3369693" y="288669"/>
                </a:lnTo>
                <a:lnTo>
                  <a:pt x="3360104" y="304817"/>
                </a:lnTo>
                <a:lnTo>
                  <a:pt x="3359393" y="305536"/>
                </a:lnTo>
                <a:close/>
              </a:path>
              <a:path w="7265034" h="349885">
                <a:moveTo>
                  <a:pt x="3672043" y="342995"/>
                </a:moveTo>
                <a:lnTo>
                  <a:pt x="3454962" y="342995"/>
                </a:lnTo>
                <a:lnTo>
                  <a:pt x="3454962" y="6092"/>
                </a:lnTo>
                <a:lnTo>
                  <a:pt x="3667981" y="6092"/>
                </a:lnTo>
                <a:lnTo>
                  <a:pt x="3667981" y="44454"/>
                </a:lnTo>
                <a:lnTo>
                  <a:pt x="3500548" y="44454"/>
                </a:lnTo>
                <a:lnTo>
                  <a:pt x="3500548" y="144193"/>
                </a:lnTo>
                <a:lnTo>
                  <a:pt x="3660989" y="144193"/>
                </a:lnTo>
                <a:lnTo>
                  <a:pt x="3660989" y="182554"/>
                </a:lnTo>
                <a:lnTo>
                  <a:pt x="3500548" y="182554"/>
                </a:lnTo>
                <a:lnTo>
                  <a:pt x="3500548" y="304633"/>
                </a:lnTo>
                <a:lnTo>
                  <a:pt x="3672043" y="304633"/>
                </a:lnTo>
                <a:lnTo>
                  <a:pt x="3672043" y="342995"/>
                </a:lnTo>
                <a:close/>
              </a:path>
              <a:path w="7265034" h="349885">
                <a:moveTo>
                  <a:pt x="3792621" y="342995"/>
                </a:moveTo>
                <a:lnTo>
                  <a:pt x="3747035" y="342995"/>
                </a:lnTo>
                <a:lnTo>
                  <a:pt x="3747035" y="6092"/>
                </a:lnTo>
                <a:lnTo>
                  <a:pt x="3849935" y="6092"/>
                </a:lnTo>
                <a:lnTo>
                  <a:pt x="3876985" y="7601"/>
                </a:lnTo>
                <a:lnTo>
                  <a:pt x="3900369" y="12129"/>
                </a:lnTo>
                <a:lnTo>
                  <a:pt x="3920085" y="19674"/>
                </a:lnTo>
                <a:lnTo>
                  <a:pt x="3936134" y="30237"/>
                </a:lnTo>
                <a:lnTo>
                  <a:pt x="3948304" y="43551"/>
                </a:lnTo>
                <a:lnTo>
                  <a:pt x="3792621" y="43551"/>
                </a:lnTo>
                <a:lnTo>
                  <a:pt x="3792621" y="163148"/>
                </a:lnTo>
                <a:lnTo>
                  <a:pt x="3943655" y="163148"/>
                </a:lnTo>
                <a:lnTo>
                  <a:pt x="3941559" y="165616"/>
                </a:lnTo>
                <a:lnTo>
                  <a:pt x="3931651" y="173697"/>
                </a:lnTo>
                <a:lnTo>
                  <a:pt x="3920066" y="180171"/>
                </a:lnTo>
                <a:lnTo>
                  <a:pt x="3906802" y="185037"/>
                </a:lnTo>
                <a:lnTo>
                  <a:pt x="3914086" y="188224"/>
                </a:lnTo>
                <a:lnTo>
                  <a:pt x="3921272" y="192822"/>
                </a:lnTo>
                <a:lnTo>
                  <a:pt x="3928360" y="198830"/>
                </a:lnTo>
                <a:lnTo>
                  <a:pt x="3930034" y="200607"/>
                </a:lnTo>
                <a:lnTo>
                  <a:pt x="3792621" y="200607"/>
                </a:lnTo>
                <a:lnTo>
                  <a:pt x="3792621" y="342995"/>
                </a:lnTo>
                <a:close/>
              </a:path>
              <a:path w="7265034" h="349885">
                <a:moveTo>
                  <a:pt x="3943655" y="163148"/>
                </a:moveTo>
                <a:lnTo>
                  <a:pt x="3849935" y="163148"/>
                </a:lnTo>
                <a:lnTo>
                  <a:pt x="3865400" y="162196"/>
                </a:lnTo>
                <a:lnTo>
                  <a:pt x="3878847" y="159340"/>
                </a:lnTo>
                <a:lnTo>
                  <a:pt x="3912301" y="129102"/>
                </a:lnTo>
                <a:lnTo>
                  <a:pt x="3916502" y="103124"/>
                </a:lnTo>
                <a:lnTo>
                  <a:pt x="3915452" y="89253"/>
                </a:lnTo>
                <a:lnTo>
                  <a:pt x="3890278" y="51992"/>
                </a:lnTo>
                <a:lnTo>
                  <a:pt x="3849935" y="43551"/>
                </a:lnTo>
                <a:lnTo>
                  <a:pt x="3948304" y="43551"/>
                </a:lnTo>
                <a:lnTo>
                  <a:pt x="3948574" y="43847"/>
                </a:lnTo>
                <a:lnTo>
                  <a:pt x="3957460" y="60532"/>
                </a:lnTo>
                <a:lnTo>
                  <a:pt x="3962792" y="80291"/>
                </a:lnTo>
                <a:lnTo>
                  <a:pt x="3964569" y="103124"/>
                </a:lnTo>
                <a:lnTo>
                  <a:pt x="3963646" y="118355"/>
                </a:lnTo>
                <a:lnTo>
                  <a:pt x="3960874" y="132233"/>
                </a:lnTo>
                <a:lnTo>
                  <a:pt x="3956256" y="144757"/>
                </a:lnTo>
                <a:lnTo>
                  <a:pt x="3949790" y="155927"/>
                </a:lnTo>
                <a:lnTo>
                  <a:pt x="3943655" y="163148"/>
                </a:lnTo>
                <a:close/>
              </a:path>
              <a:path w="7265034" h="349885">
                <a:moveTo>
                  <a:pt x="4009475" y="342995"/>
                </a:moveTo>
                <a:lnTo>
                  <a:pt x="3960507" y="342995"/>
                </a:lnTo>
                <a:lnTo>
                  <a:pt x="3917408" y="256569"/>
                </a:lnTo>
                <a:lnTo>
                  <a:pt x="3909121" y="241069"/>
                </a:lnTo>
                <a:lnTo>
                  <a:pt x="3876470" y="206826"/>
                </a:lnTo>
                <a:lnTo>
                  <a:pt x="3842264" y="200607"/>
                </a:lnTo>
                <a:lnTo>
                  <a:pt x="3930034" y="200607"/>
                </a:lnTo>
                <a:lnTo>
                  <a:pt x="3956227" y="237473"/>
                </a:lnTo>
                <a:lnTo>
                  <a:pt x="3963215" y="250928"/>
                </a:lnTo>
                <a:lnTo>
                  <a:pt x="4009475" y="342995"/>
                </a:lnTo>
                <a:close/>
              </a:path>
              <a:path w="7265034" h="349885">
                <a:moveTo>
                  <a:pt x="4425282" y="342995"/>
                </a:moveTo>
                <a:lnTo>
                  <a:pt x="4215650" y="342995"/>
                </a:lnTo>
                <a:lnTo>
                  <a:pt x="4215650" y="6092"/>
                </a:lnTo>
                <a:lnTo>
                  <a:pt x="4261231" y="6092"/>
                </a:lnTo>
                <a:lnTo>
                  <a:pt x="4261231" y="304633"/>
                </a:lnTo>
                <a:lnTo>
                  <a:pt x="4425282" y="304633"/>
                </a:lnTo>
                <a:lnTo>
                  <a:pt x="4425282" y="342995"/>
                </a:lnTo>
                <a:close/>
              </a:path>
              <a:path w="7265034" h="349885">
                <a:moveTo>
                  <a:pt x="4479380" y="342995"/>
                </a:moveTo>
                <a:lnTo>
                  <a:pt x="4431313" y="342995"/>
                </a:lnTo>
                <a:lnTo>
                  <a:pt x="4559936" y="6092"/>
                </a:lnTo>
                <a:lnTo>
                  <a:pt x="4611636" y="6092"/>
                </a:lnTo>
                <a:lnTo>
                  <a:pt x="4628748" y="50998"/>
                </a:lnTo>
                <a:lnTo>
                  <a:pt x="4585663" y="50998"/>
                </a:lnTo>
                <a:lnTo>
                  <a:pt x="4523834" y="218659"/>
                </a:lnTo>
                <a:lnTo>
                  <a:pt x="4692638" y="218659"/>
                </a:lnTo>
                <a:lnTo>
                  <a:pt x="4707084" y="256569"/>
                </a:lnTo>
                <a:lnTo>
                  <a:pt x="4510066" y="256569"/>
                </a:lnTo>
                <a:lnTo>
                  <a:pt x="4479380" y="342995"/>
                </a:lnTo>
                <a:close/>
              </a:path>
              <a:path w="7265034" h="349885">
                <a:moveTo>
                  <a:pt x="4692638" y="218659"/>
                </a:moveTo>
                <a:lnTo>
                  <a:pt x="4647729" y="218659"/>
                </a:lnTo>
                <a:lnTo>
                  <a:pt x="4585663" y="50998"/>
                </a:lnTo>
                <a:lnTo>
                  <a:pt x="4628748" y="50998"/>
                </a:lnTo>
                <a:lnTo>
                  <a:pt x="4692638" y="218659"/>
                </a:lnTo>
                <a:close/>
              </a:path>
              <a:path w="7265034" h="349885">
                <a:moveTo>
                  <a:pt x="4740018" y="342995"/>
                </a:moveTo>
                <a:lnTo>
                  <a:pt x="4692603" y="342995"/>
                </a:lnTo>
                <a:lnTo>
                  <a:pt x="4661917" y="256569"/>
                </a:lnTo>
                <a:lnTo>
                  <a:pt x="4707084" y="256569"/>
                </a:lnTo>
                <a:lnTo>
                  <a:pt x="4740018" y="342995"/>
                </a:lnTo>
                <a:close/>
              </a:path>
              <a:path w="7265034" h="349885">
                <a:moveTo>
                  <a:pt x="4901768" y="342995"/>
                </a:moveTo>
                <a:lnTo>
                  <a:pt x="4844462" y="342995"/>
                </a:lnTo>
                <a:lnTo>
                  <a:pt x="4760075" y="6092"/>
                </a:lnTo>
                <a:lnTo>
                  <a:pt x="4806105" y="6092"/>
                </a:lnTo>
                <a:lnTo>
                  <a:pt x="4876951" y="290869"/>
                </a:lnTo>
                <a:lnTo>
                  <a:pt x="4914560" y="290869"/>
                </a:lnTo>
                <a:lnTo>
                  <a:pt x="4901768" y="342995"/>
                </a:lnTo>
                <a:close/>
              </a:path>
              <a:path w="7265034" h="349885">
                <a:moveTo>
                  <a:pt x="4914560" y="290869"/>
                </a:moveTo>
                <a:lnTo>
                  <a:pt x="4876951" y="290869"/>
                </a:lnTo>
                <a:lnTo>
                  <a:pt x="4947612" y="6092"/>
                </a:lnTo>
                <a:lnTo>
                  <a:pt x="4998817" y="6092"/>
                </a:lnTo>
                <a:lnTo>
                  <a:pt x="5009876" y="50546"/>
                </a:lnTo>
                <a:lnTo>
                  <a:pt x="4973538" y="50546"/>
                </a:lnTo>
                <a:lnTo>
                  <a:pt x="4914560" y="290869"/>
                </a:lnTo>
                <a:close/>
              </a:path>
              <a:path w="7265034" h="349885">
                <a:moveTo>
                  <a:pt x="5115020" y="290869"/>
                </a:moveTo>
                <a:lnTo>
                  <a:pt x="5069663" y="290869"/>
                </a:lnTo>
                <a:lnTo>
                  <a:pt x="5140325" y="6092"/>
                </a:lnTo>
                <a:lnTo>
                  <a:pt x="5186585" y="6092"/>
                </a:lnTo>
                <a:lnTo>
                  <a:pt x="5115020" y="290869"/>
                </a:lnTo>
                <a:close/>
              </a:path>
              <a:path w="7265034" h="349885">
                <a:moveTo>
                  <a:pt x="5101921" y="342995"/>
                </a:moveTo>
                <a:lnTo>
                  <a:pt x="5044615" y="342995"/>
                </a:lnTo>
                <a:lnTo>
                  <a:pt x="4973538" y="50546"/>
                </a:lnTo>
                <a:lnTo>
                  <a:pt x="5009876" y="50546"/>
                </a:lnTo>
                <a:lnTo>
                  <a:pt x="5069663" y="290869"/>
                </a:lnTo>
                <a:lnTo>
                  <a:pt x="5115020" y="290869"/>
                </a:lnTo>
                <a:lnTo>
                  <a:pt x="5101921" y="342995"/>
                </a:lnTo>
                <a:close/>
              </a:path>
              <a:path w="7265034" h="349885">
                <a:moveTo>
                  <a:pt x="5439700" y="342995"/>
                </a:moveTo>
                <a:lnTo>
                  <a:pt x="5394086" y="342995"/>
                </a:lnTo>
                <a:lnTo>
                  <a:pt x="5394086" y="6092"/>
                </a:lnTo>
                <a:lnTo>
                  <a:pt x="5439700" y="6092"/>
                </a:lnTo>
                <a:lnTo>
                  <a:pt x="5439700" y="342995"/>
                </a:lnTo>
                <a:close/>
              </a:path>
              <a:path w="7265034" h="349885">
                <a:moveTo>
                  <a:pt x="5574183" y="342995"/>
                </a:moveTo>
                <a:lnTo>
                  <a:pt x="5529956" y="342995"/>
                </a:lnTo>
                <a:lnTo>
                  <a:pt x="5529956" y="6092"/>
                </a:lnTo>
                <a:lnTo>
                  <a:pt x="5591374" y="6092"/>
                </a:lnTo>
                <a:lnTo>
                  <a:pt x="5620554" y="61152"/>
                </a:lnTo>
                <a:lnTo>
                  <a:pt x="5574183" y="61152"/>
                </a:lnTo>
                <a:lnTo>
                  <a:pt x="5574183" y="342995"/>
                </a:lnTo>
                <a:close/>
              </a:path>
              <a:path w="7265034" h="349885">
                <a:moveTo>
                  <a:pt x="5784965" y="287935"/>
                </a:moveTo>
                <a:lnTo>
                  <a:pt x="5740738" y="287935"/>
                </a:lnTo>
                <a:lnTo>
                  <a:pt x="5740738" y="6092"/>
                </a:lnTo>
                <a:lnTo>
                  <a:pt x="5784965" y="6092"/>
                </a:lnTo>
                <a:lnTo>
                  <a:pt x="5784965" y="287935"/>
                </a:lnTo>
                <a:close/>
              </a:path>
              <a:path w="7265034" h="349885">
                <a:moveTo>
                  <a:pt x="5784965" y="342995"/>
                </a:moveTo>
                <a:lnTo>
                  <a:pt x="5723593" y="342995"/>
                </a:lnTo>
                <a:lnTo>
                  <a:pt x="5574183" y="61152"/>
                </a:lnTo>
                <a:lnTo>
                  <a:pt x="5620554" y="61152"/>
                </a:lnTo>
                <a:lnTo>
                  <a:pt x="5740738" y="287935"/>
                </a:lnTo>
                <a:lnTo>
                  <a:pt x="5784965" y="287935"/>
                </a:lnTo>
                <a:lnTo>
                  <a:pt x="5784965" y="342995"/>
                </a:lnTo>
                <a:close/>
              </a:path>
              <a:path w="7265034" h="349885">
                <a:moveTo>
                  <a:pt x="6068673" y="342995"/>
                </a:moveTo>
                <a:lnTo>
                  <a:pt x="6023060" y="342995"/>
                </a:lnTo>
                <a:lnTo>
                  <a:pt x="6023060" y="6092"/>
                </a:lnTo>
                <a:lnTo>
                  <a:pt x="6068673" y="6092"/>
                </a:lnTo>
                <a:lnTo>
                  <a:pt x="6068673" y="342995"/>
                </a:lnTo>
                <a:close/>
              </a:path>
              <a:path w="7265034" h="349885">
                <a:moveTo>
                  <a:pt x="6204081" y="342995"/>
                </a:moveTo>
                <a:lnTo>
                  <a:pt x="6159854" y="342995"/>
                </a:lnTo>
                <a:lnTo>
                  <a:pt x="6159854" y="6092"/>
                </a:lnTo>
                <a:lnTo>
                  <a:pt x="6221272" y="6092"/>
                </a:lnTo>
                <a:lnTo>
                  <a:pt x="6250451" y="61152"/>
                </a:lnTo>
                <a:lnTo>
                  <a:pt x="6204081" y="61152"/>
                </a:lnTo>
                <a:lnTo>
                  <a:pt x="6204081" y="342995"/>
                </a:lnTo>
                <a:close/>
              </a:path>
              <a:path w="7265034" h="349885">
                <a:moveTo>
                  <a:pt x="6414863" y="287935"/>
                </a:moveTo>
                <a:lnTo>
                  <a:pt x="6370636" y="287935"/>
                </a:lnTo>
                <a:lnTo>
                  <a:pt x="6370636" y="6092"/>
                </a:lnTo>
                <a:lnTo>
                  <a:pt x="6414863" y="6092"/>
                </a:lnTo>
                <a:lnTo>
                  <a:pt x="6414863" y="287935"/>
                </a:lnTo>
                <a:close/>
              </a:path>
              <a:path w="7265034" h="349885">
                <a:moveTo>
                  <a:pt x="6414863" y="342995"/>
                </a:moveTo>
                <a:lnTo>
                  <a:pt x="6353491" y="342995"/>
                </a:lnTo>
                <a:lnTo>
                  <a:pt x="6204081" y="61152"/>
                </a:lnTo>
                <a:lnTo>
                  <a:pt x="6250451" y="61152"/>
                </a:lnTo>
                <a:lnTo>
                  <a:pt x="6370636" y="287935"/>
                </a:lnTo>
                <a:lnTo>
                  <a:pt x="6414863" y="287935"/>
                </a:lnTo>
                <a:lnTo>
                  <a:pt x="6414863" y="342995"/>
                </a:lnTo>
                <a:close/>
              </a:path>
              <a:path w="7265034" h="349885">
                <a:moveTo>
                  <a:pt x="6599211" y="342995"/>
                </a:moveTo>
                <a:lnTo>
                  <a:pt x="6505535" y="342995"/>
                </a:lnTo>
                <a:lnTo>
                  <a:pt x="6505535" y="6092"/>
                </a:lnTo>
                <a:lnTo>
                  <a:pt x="6599211" y="6092"/>
                </a:lnTo>
                <a:lnTo>
                  <a:pt x="6644921" y="8638"/>
                </a:lnTo>
                <a:lnTo>
                  <a:pt x="6684106" y="16275"/>
                </a:lnTo>
                <a:lnTo>
                  <a:pt x="6716775" y="29003"/>
                </a:lnTo>
                <a:lnTo>
                  <a:pt x="6738133" y="43551"/>
                </a:lnTo>
                <a:lnTo>
                  <a:pt x="6551148" y="43551"/>
                </a:lnTo>
                <a:lnTo>
                  <a:pt x="6551148" y="305536"/>
                </a:lnTo>
                <a:lnTo>
                  <a:pt x="6737737" y="305536"/>
                </a:lnTo>
                <a:lnTo>
                  <a:pt x="6716476" y="320020"/>
                </a:lnTo>
                <a:lnTo>
                  <a:pt x="6683817" y="332784"/>
                </a:lnTo>
                <a:lnTo>
                  <a:pt x="6644729" y="340442"/>
                </a:lnTo>
                <a:lnTo>
                  <a:pt x="6599211" y="342995"/>
                </a:lnTo>
                <a:close/>
              </a:path>
              <a:path w="7265034" h="349885">
                <a:moveTo>
                  <a:pt x="6737737" y="305536"/>
                </a:moveTo>
                <a:lnTo>
                  <a:pt x="6606189" y="305536"/>
                </a:lnTo>
                <a:lnTo>
                  <a:pt x="6638726" y="303562"/>
                </a:lnTo>
                <a:lnTo>
                  <a:pt x="6666597" y="297638"/>
                </a:lnTo>
                <a:lnTo>
                  <a:pt x="6708322" y="273945"/>
                </a:lnTo>
                <a:lnTo>
                  <a:pt x="6732591" y="233214"/>
                </a:lnTo>
                <a:lnTo>
                  <a:pt x="6740672" y="174205"/>
                </a:lnTo>
                <a:lnTo>
                  <a:pt x="6738653" y="142621"/>
                </a:lnTo>
                <a:lnTo>
                  <a:pt x="6722482" y="93033"/>
                </a:lnTo>
                <a:lnTo>
                  <a:pt x="6689797" y="61258"/>
                </a:lnTo>
                <a:lnTo>
                  <a:pt x="6638726" y="45519"/>
                </a:lnTo>
                <a:lnTo>
                  <a:pt x="6606189" y="43551"/>
                </a:lnTo>
                <a:lnTo>
                  <a:pt x="6738133" y="43551"/>
                </a:lnTo>
                <a:lnTo>
                  <a:pt x="6777291" y="99034"/>
                </a:lnTo>
                <a:lnTo>
                  <a:pt x="6788735" y="174205"/>
                </a:lnTo>
                <a:lnTo>
                  <a:pt x="6785858" y="214865"/>
                </a:lnTo>
                <a:lnTo>
                  <a:pt x="6777228" y="249743"/>
                </a:lnTo>
                <a:lnTo>
                  <a:pt x="6762843" y="278838"/>
                </a:lnTo>
                <a:lnTo>
                  <a:pt x="6742706" y="302151"/>
                </a:lnTo>
                <a:lnTo>
                  <a:pt x="6737737" y="305536"/>
                </a:lnTo>
                <a:close/>
              </a:path>
              <a:path w="7265034" h="349885">
                <a:moveTo>
                  <a:pt x="6906535" y="342995"/>
                </a:moveTo>
                <a:lnTo>
                  <a:pt x="6860921" y="342995"/>
                </a:lnTo>
                <a:lnTo>
                  <a:pt x="6860921" y="6092"/>
                </a:lnTo>
                <a:lnTo>
                  <a:pt x="6906535" y="6092"/>
                </a:lnTo>
                <a:lnTo>
                  <a:pt x="6906535" y="342995"/>
                </a:lnTo>
                <a:close/>
              </a:path>
              <a:path w="7265034" h="349885">
                <a:moveTo>
                  <a:pt x="7004046" y="342995"/>
                </a:moveTo>
                <a:lnTo>
                  <a:pt x="6955984" y="342995"/>
                </a:lnTo>
                <a:lnTo>
                  <a:pt x="7084597" y="6092"/>
                </a:lnTo>
                <a:lnTo>
                  <a:pt x="7136265" y="6092"/>
                </a:lnTo>
                <a:lnTo>
                  <a:pt x="7153383" y="50998"/>
                </a:lnTo>
                <a:lnTo>
                  <a:pt x="7110339" y="50998"/>
                </a:lnTo>
                <a:lnTo>
                  <a:pt x="7048504" y="218659"/>
                </a:lnTo>
                <a:lnTo>
                  <a:pt x="7217296" y="218659"/>
                </a:lnTo>
                <a:lnTo>
                  <a:pt x="7231748" y="256569"/>
                </a:lnTo>
                <a:lnTo>
                  <a:pt x="7034732" y="256569"/>
                </a:lnTo>
                <a:lnTo>
                  <a:pt x="7004046" y="342995"/>
                </a:lnTo>
                <a:close/>
              </a:path>
              <a:path w="7265034" h="349885">
                <a:moveTo>
                  <a:pt x="7217296" y="218659"/>
                </a:moveTo>
                <a:lnTo>
                  <a:pt x="7172404" y="218659"/>
                </a:lnTo>
                <a:lnTo>
                  <a:pt x="7110339" y="50998"/>
                </a:lnTo>
                <a:lnTo>
                  <a:pt x="7153383" y="50998"/>
                </a:lnTo>
                <a:lnTo>
                  <a:pt x="7217296" y="218659"/>
                </a:lnTo>
                <a:close/>
              </a:path>
              <a:path w="7265034" h="349885">
                <a:moveTo>
                  <a:pt x="7264694" y="342995"/>
                </a:moveTo>
                <a:lnTo>
                  <a:pt x="7217278" y="342995"/>
                </a:lnTo>
                <a:lnTo>
                  <a:pt x="7186592" y="256569"/>
                </a:lnTo>
                <a:lnTo>
                  <a:pt x="7231748" y="256569"/>
                </a:lnTo>
                <a:lnTo>
                  <a:pt x="7264694" y="342995"/>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78479" y="2703470"/>
            <a:ext cx="79520" cy="79520"/>
          </a:xfrm>
          <a:prstGeom prst="rect">
            <a:avLst/>
          </a:prstGeom>
        </p:spPr>
      </p:pic>
      <p:sp>
        <p:nvSpPr>
          <p:cNvPr id="4" name="object 4"/>
          <p:cNvSpPr/>
          <p:nvPr/>
        </p:nvSpPr>
        <p:spPr>
          <a:xfrm>
            <a:off x="958912" y="2636701"/>
            <a:ext cx="867410" cy="251460"/>
          </a:xfrm>
          <a:custGeom>
            <a:avLst/>
            <a:gdLst/>
            <a:ahLst/>
            <a:cxnLst/>
            <a:rect l="l" t="t" r="r" b="b"/>
            <a:pathLst>
              <a:path w="867410" h="251460">
                <a:moveTo>
                  <a:pt x="136116" y="37252"/>
                </a:moveTo>
                <a:lnTo>
                  <a:pt x="0" y="37252"/>
                </a:lnTo>
                <a:lnTo>
                  <a:pt x="0" y="15474"/>
                </a:lnTo>
                <a:lnTo>
                  <a:pt x="136116" y="15474"/>
                </a:lnTo>
                <a:lnTo>
                  <a:pt x="136116" y="37252"/>
                </a:lnTo>
                <a:close/>
              </a:path>
              <a:path w="867410" h="251460">
                <a:moveTo>
                  <a:pt x="81239" y="203744"/>
                </a:moveTo>
                <a:lnTo>
                  <a:pt x="55019" y="203744"/>
                </a:lnTo>
                <a:lnTo>
                  <a:pt x="55019" y="37252"/>
                </a:lnTo>
                <a:lnTo>
                  <a:pt x="81239" y="37252"/>
                </a:lnTo>
                <a:lnTo>
                  <a:pt x="81239" y="203744"/>
                </a:lnTo>
                <a:close/>
              </a:path>
              <a:path w="867410" h="251460">
                <a:moveTo>
                  <a:pt x="185465" y="203744"/>
                </a:moveTo>
                <a:lnTo>
                  <a:pt x="160248" y="203744"/>
                </a:lnTo>
                <a:lnTo>
                  <a:pt x="160248" y="0"/>
                </a:lnTo>
                <a:lnTo>
                  <a:pt x="185465" y="0"/>
                </a:lnTo>
                <a:lnTo>
                  <a:pt x="185465" y="82099"/>
                </a:lnTo>
                <a:lnTo>
                  <a:pt x="212358" y="82099"/>
                </a:lnTo>
                <a:lnTo>
                  <a:pt x="208486" y="83102"/>
                </a:lnTo>
                <a:lnTo>
                  <a:pt x="196259" y="89980"/>
                </a:lnTo>
                <a:lnTo>
                  <a:pt x="190623" y="94708"/>
                </a:lnTo>
                <a:lnTo>
                  <a:pt x="185465" y="100726"/>
                </a:lnTo>
                <a:lnTo>
                  <a:pt x="185465" y="203744"/>
                </a:lnTo>
                <a:close/>
              </a:path>
              <a:path w="867410" h="251460">
                <a:moveTo>
                  <a:pt x="212358" y="82099"/>
                </a:moveTo>
                <a:lnTo>
                  <a:pt x="185465" y="82099"/>
                </a:lnTo>
                <a:lnTo>
                  <a:pt x="191292" y="75795"/>
                </a:lnTo>
                <a:lnTo>
                  <a:pt x="197763" y="70780"/>
                </a:lnTo>
                <a:lnTo>
                  <a:pt x="211996" y="63329"/>
                </a:lnTo>
                <a:lnTo>
                  <a:pt x="220235" y="61467"/>
                </a:lnTo>
                <a:lnTo>
                  <a:pt x="237237" y="61467"/>
                </a:lnTo>
                <a:lnTo>
                  <a:pt x="268575" y="81383"/>
                </a:lnTo>
                <a:lnTo>
                  <a:pt x="215124" y="81383"/>
                </a:lnTo>
                <a:lnTo>
                  <a:pt x="212358" y="82099"/>
                </a:lnTo>
                <a:close/>
              </a:path>
              <a:path w="867410" h="251460">
                <a:moveTo>
                  <a:pt x="276018" y="203744"/>
                </a:moveTo>
                <a:lnTo>
                  <a:pt x="250801" y="203744"/>
                </a:lnTo>
                <a:lnTo>
                  <a:pt x="250801" y="104069"/>
                </a:lnTo>
                <a:lnTo>
                  <a:pt x="248461" y="95950"/>
                </a:lnTo>
                <a:lnTo>
                  <a:pt x="239100" y="84296"/>
                </a:lnTo>
                <a:lnTo>
                  <a:pt x="231936" y="81383"/>
                </a:lnTo>
                <a:lnTo>
                  <a:pt x="268575" y="81383"/>
                </a:lnTo>
                <a:lnTo>
                  <a:pt x="271123" y="86231"/>
                </a:lnTo>
                <a:lnTo>
                  <a:pt x="275039" y="99317"/>
                </a:lnTo>
                <a:lnTo>
                  <a:pt x="276018" y="106553"/>
                </a:lnTo>
                <a:lnTo>
                  <a:pt x="276018" y="203744"/>
                </a:lnTo>
                <a:close/>
              </a:path>
              <a:path w="867410" h="251460">
                <a:moveTo>
                  <a:pt x="338918" y="203744"/>
                </a:moveTo>
                <a:lnTo>
                  <a:pt x="313703" y="203744"/>
                </a:lnTo>
                <a:lnTo>
                  <a:pt x="313703" y="63616"/>
                </a:lnTo>
                <a:lnTo>
                  <a:pt x="338918" y="63616"/>
                </a:lnTo>
                <a:lnTo>
                  <a:pt x="338918" y="203744"/>
                </a:lnTo>
                <a:close/>
              </a:path>
              <a:path w="867410" h="251460">
                <a:moveTo>
                  <a:pt x="328270" y="37396"/>
                </a:moveTo>
                <a:lnTo>
                  <a:pt x="323492" y="37396"/>
                </a:lnTo>
                <a:lnTo>
                  <a:pt x="321248" y="36918"/>
                </a:lnTo>
                <a:lnTo>
                  <a:pt x="308401" y="22160"/>
                </a:lnTo>
                <a:lnTo>
                  <a:pt x="308401" y="17289"/>
                </a:lnTo>
                <a:lnTo>
                  <a:pt x="323492" y="1862"/>
                </a:lnTo>
                <a:lnTo>
                  <a:pt x="328270" y="1862"/>
                </a:lnTo>
                <a:lnTo>
                  <a:pt x="343792" y="17289"/>
                </a:lnTo>
                <a:lnTo>
                  <a:pt x="343792" y="22160"/>
                </a:lnTo>
                <a:lnTo>
                  <a:pt x="328270" y="37396"/>
                </a:lnTo>
                <a:close/>
              </a:path>
              <a:path w="867410" h="251460">
                <a:moveTo>
                  <a:pt x="418815" y="91126"/>
                </a:moveTo>
                <a:lnTo>
                  <a:pt x="402392" y="91126"/>
                </a:lnTo>
                <a:lnTo>
                  <a:pt x="405804" y="84544"/>
                </a:lnTo>
                <a:lnTo>
                  <a:pt x="432194" y="61180"/>
                </a:lnTo>
                <a:lnTo>
                  <a:pt x="444040" y="61180"/>
                </a:lnTo>
                <a:lnTo>
                  <a:pt x="446810" y="61491"/>
                </a:lnTo>
                <a:lnTo>
                  <a:pt x="451966" y="62733"/>
                </a:lnTo>
                <a:lnTo>
                  <a:pt x="454307" y="63759"/>
                </a:lnTo>
                <a:lnTo>
                  <a:pt x="456408" y="65192"/>
                </a:lnTo>
                <a:lnTo>
                  <a:pt x="454317" y="84544"/>
                </a:lnTo>
                <a:lnTo>
                  <a:pt x="454163" y="85825"/>
                </a:lnTo>
                <a:lnTo>
                  <a:pt x="432338" y="85825"/>
                </a:lnTo>
                <a:lnTo>
                  <a:pt x="428540" y="86469"/>
                </a:lnTo>
                <a:lnTo>
                  <a:pt x="421950" y="89048"/>
                </a:lnTo>
                <a:lnTo>
                  <a:pt x="418989" y="90959"/>
                </a:lnTo>
                <a:lnTo>
                  <a:pt x="418815" y="91126"/>
                </a:lnTo>
                <a:close/>
              </a:path>
              <a:path w="867410" h="251460">
                <a:moveTo>
                  <a:pt x="403824" y="203744"/>
                </a:moveTo>
                <a:lnTo>
                  <a:pt x="378606" y="203744"/>
                </a:lnTo>
                <a:lnTo>
                  <a:pt x="378606" y="63616"/>
                </a:lnTo>
                <a:lnTo>
                  <a:pt x="395755" y="63616"/>
                </a:lnTo>
                <a:lnTo>
                  <a:pt x="397638" y="64141"/>
                </a:lnTo>
                <a:lnTo>
                  <a:pt x="399836" y="66243"/>
                </a:lnTo>
                <a:lnTo>
                  <a:pt x="400482" y="68010"/>
                </a:lnTo>
                <a:lnTo>
                  <a:pt x="400673" y="70493"/>
                </a:lnTo>
                <a:lnTo>
                  <a:pt x="402392" y="91126"/>
                </a:lnTo>
                <a:lnTo>
                  <a:pt x="418815" y="91126"/>
                </a:lnTo>
                <a:lnTo>
                  <a:pt x="413734" y="96021"/>
                </a:lnTo>
                <a:lnTo>
                  <a:pt x="411418" y="99102"/>
                </a:lnTo>
                <a:lnTo>
                  <a:pt x="407407" y="106362"/>
                </a:lnTo>
                <a:lnTo>
                  <a:pt x="405544" y="110517"/>
                </a:lnTo>
                <a:lnTo>
                  <a:pt x="403824" y="115197"/>
                </a:lnTo>
                <a:lnTo>
                  <a:pt x="403824" y="203744"/>
                </a:lnTo>
                <a:close/>
              </a:path>
              <a:path w="867410" h="251460">
                <a:moveTo>
                  <a:pt x="452778" y="87401"/>
                </a:moveTo>
                <a:lnTo>
                  <a:pt x="449055" y="87401"/>
                </a:lnTo>
                <a:lnTo>
                  <a:pt x="447168" y="87138"/>
                </a:lnTo>
                <a:lnTo>
                  <a:pt x="442297" y="86087"/>
                </a:lnTo>
                <a:lnTo>
                  <a:pt x="439597" y="85825"/>
                </a:lnTo>
                <a:lnTo>
                  <a:pt x="454163" y="85825"/>
                </a:lnTo>
                <a:lnTo>
                  <a:pt x="454117" y="86207"/>
                </a:lnTo>
                <a:lnTo>
                  <a:pt x="452778" y="87401"/>
                </a:lnTo>
                <a:close/>
              </a:path>
              <a:path w="867410" h="251460">
                <a:moveTo>
                  <a:pt x="594905" y="77514"/>
                </a:moveTo>
                <a:lnTo>
                  <a:pt x="569687" y="77514"/>
                </a:lnTo>
                <a:lnTo>
                  <a:pt x="569687" y="0"/>
                </a:lnTo>
                <a:lnTo>
                  <a:pt x="594905" y="0"/>
                </a:lnTo>
                <a:lnTo>
                  <a:pt x="594905" y="77514"/>
                </a:lnTo>
                <a:close/>
              </a:path>
              <a:path w="867410" h="251460">
                <a:moveTo>
                  <a:pt x="524410" y="205750"/>
                </a:moveTo>
                <a:lnTo>
                  <a:pt x="516484" y="205750"/>
                </a:lnTo>
                <a:lnTo>
                  <a:pt x="509295" y="204198"/>
                </a:lnTo>
                <a:lnTo>
                  <a:pt x="478179" y="173918"/>
                </a:lnTo>
                <a:lnTo>
                  <a:pt x="471969" y="134110"/>
                </a:lnTo>
                <a:lnTo>
                  <a:pt x="472225" y="126503"/>
                </a:lnTo>
                <a:lnTo>
                  <a:pt x="484234" y="87199"/>
                </a:lnTo>
                <a:lnTo>
                  <a:pt x="518554" y="62577"/>
                </a:lnTo>
                <a:lnTo>
                  <a:pt x="531860" y="61180"/>
                </a:lnTo>
                <a:lnTo>
                  <a:pt x="540364" y="61180"/>
                </a:lnTo>
                <a:lnTo>
                  <a:pt x="547624" y="62589"/>
                </a:lnTo>
                <a:lnTo>
                  <a:pt x="559658" y="68225"/>
                </a:lnTo>
                <a:lnTo>
                  <a:pt x="565007" y="72261"/>
                </a:lnTo>
                <a:lnTo>
                  <a:pt x="569687" y="77514"/>
                </a:lnTo>
                <a:lnTo>
                  <a:pt x="594905" y="77514"/>
                </a:lnTo>
                <a:lnTo>
                  <a:pt x="594905" y="80523"/>
                </a:lnTo>
                <a:lnTo>
                  <a:pt x="537594" y="80523"/>
                </a:lnTo>
                <a:lnTo>
                  <a:pt x="528611" y="81392"/>
                </a:lnTo>
                <a:lnTo>
                  <a:pt x="500483" y="111293"/>
                </a:lnTo>
                <a:lnTo>
                  <a:pt x="497903" y="134110"/>
                </a:lnTo>
                <a:lnTo>
                  <a:pt x="497903" y="143185"/>
                </a:lnTo>
                <a:lnTo>
                  <a:pt x="513664" y="180652"/>
                </a:lnTo>
                <a:lnTo>
                  <a:pt x="527133" y="185548"/>
                </a:lnTo>
                <a:lnTo>
                  <a:pt x="567487" y="185548"/>
                </a:lnTo>
                <a:lnTo>
                  <a:pt x="566240" y="186936"/>
                </a:lnTo>
                <a:lnTo>
                  <a:pt x="531637" y="205338"/>
                </a:lnTo>
                <a:lnTo>
                  <a:pt x="524410" y="205750"/>
                </a:lnTo>
                <a:close/>
              </a:path>
              <a:path w="867410" h="251460">
                <a:moveTo>
                  <a:pt x="567487" y="185548"/>
                </a:moveTo>
                <a:lnTo>
                  <a:pt x="540505" y="185548"/>
                </a:lnTo>
                <a:lnTo>
                  <a:pt x="547407" y="183709"/>
                </a:lnTo>
                <a:lnTo>
                  <a:pt x="559156" y="176354"/>
                </a:lnTo>
                <a:lnTo>
                  <a:pt x="564626" y="171220"/>
                </a:lnTo>
                <a:lnTo>
                  <a:pt x="569687" y="164629"/>
                </a:lnTo>
                <a:lnTo>
                  <a:pt x="569687" y="96857"/>
                </a:lnTo>
                <a:lnTo>
                  <a:pt x="565198" y="90839"/>
                </a:lnTo>
                <a:lnTo>
                  <a:pt x="560327" y="86613"/>
                </a:lnTo>
                <a:lnTo>
                  <a:pt x="549819" y="81741"/>
                </a:lnTo>
                <a:lnTo>
                  <a:pt x="543994" y="80523"/>
                </a:lnTo>
                <a:lnTo>
                  <a:pt x="594905" y="80523"/>
                </a:lnTo>
                <a:lnTo>
                  <a:pt x="594905" y="181823"/>
                </a:lnTo>
                <a:lnTo>
                  <a:pt x="570835" y="181823"/>
                </a:lnTo>
                <a:lnTo>
                  <a:pt x="567487" y="185548"/>
                </a:lnTo>
                <a:close/>
              </a:path>
              <a:path w="867410" h="251460">
                <a:moveTo>
                  <a:pt x="594905" y="203744"/>
                </a:moveTo>
                <a:lnTo>
                  <a:pt x="578044" y="203744"/>
                </a:lnTo>
                <a:lnTo>
                  <a:pt x="576566" y="203339"/>
                </a:lnTo>
                <a:lnTo>
                  <a:pt x="574274" y="201715"/>
                </a:lnTo>
                <a:lnTo>
                  <a:pt x="573605" y="200401"/>
                </a:lnTo>
                <a:lnTo>
                  <a:pt x="573414" y="198586"/>
                </a:lnTo>
                <a:lnTo>
                  <a:pt x="570835" y="181823"/>
                </a:lnTo>
                <a:lnTo>
                  <a:pt x="594905" y="181823"/>
                </a:lnTo>
                <a:lnTo>
                  <a:pt x="594905" y="203744"/>
                </a:lnTo>
                <a:close/>
              </a:path>
              <a:path w="867410" h="251460">
                <a:moveTo>
                  <a:pt x="661701" y="203744"/>
                </a:moveTo>
                <a:lnTo>
                  <a:pt x="636486" y="203744"/>
                </a:lnTo>
                <a:lnTo>
                  <a:pt x="636486" y="0"/>
                </a:lnTo>
                <a:lnTo>
                  <a:pt x="661701" y="0"/>
                </a:lnTo>
                <a:lnTo>
                  <a:pt x="661701" y="203744"/>
                </a:lnTo>
                <a:close/>
              </a:path>
              <a:path w="867410" h="251460">
                <a:moveTo>
                  <a:pt x="733790" y="251027"/>
                </a:moveTo>
                <a:lnTo>
                  <a:pt x="712539" y="251027"/>
                </a:lnTo>
                <a:lnTo>
                  <a:pt x="736610" y="195434"/>
                </a:lnTo>
                <a:lnTo>
                  <a:pt x="683022" y="63616"/>
                </a:lnTo>
                <a:lnTo>
                  <a:pt x="706999" y="63616"/>
                </a:lnTo>
                <a:lnTo>
                  <a:pt x="708669" y="64141"/>
                </a:lnTo>
                <a:lnTo>
                  <a:pt x="746566" y="160474"/>
                </a:lnTo>
                <a:lnTo>
                  <a:pt x="749075" y="168498"/>
                </a:lnTo>
                <a:lnTo>
                  <a:pt x="770508" y="168498"/>
                </a:lnTo>
                <a:lnTo>
                  <a:pt x="739283" y="246920"/>
                </a:lnTo>
                <a:lnTo>
                  <a:pt x="738256" y="248400"/>
                </a:lnTo>
                <a:lnTo>
                  <a:pt x="735677" y="250502"/>
                </a:lnTo>
                <a:lnTo>
                  <a:pt x="733790" y="251027"/>
                </a:lnTo>
                <a:close/>
              </a:path>
              <a:path w="867410" h="251460">
                <a:moveTo>
                  <a:pt x="770508" y="168498"/>
                </a:moveTo>
                <a:lnTo>
                  <a:pt x="749075" y="168498"/>
                </a:lnTo>
                <a:lnTo>
                  <a:pt x="749647" y="166396"/>
                </a:lnTo>
                <a:lnTo>
                  <a:pt x="750293" y="164318"/>
                </a:lnTo>
                <a:lnTo>
                  <a:pt x="751725" y="160211"/>
                </a:lnTo>
                <a:lnTo>
                  <a:pt x="752464" y="158181"/>
                </a:lnTo>
                <a:lnTo>
                  <a:pt x="753230" y="156175"/>
                </a:lnTo>
                <a:lnTo>
                  <a:pt x="784895" y="68774"/>
                </a:lnTo>
                <a:lnTo>
                  <a:pt x="785467" y="67341"/>
                </a:lnTo>
                <a:lnTo>
                  <a:pt x="786424" y="66124"/>
                </a:lnTo>
                <a:lnTo>
                  <a:pt x="789097" y="64118"/>
                </a:lnTo>
                <a:lnTo>
                  <a:pt x="790579" y="63616"/>
                </a:lnTo>
                <a:lnTo>
                  <a:pt x="812261" y="63616"/>
                </a:lnTo>
                <a:lnTo>
                  <a:pt x="770508" y="168498"/>
                </a:lnTo>
                <a:close/>
              </a:path>
              <a:path w="867410" h="251460">
                <a:moveTo>
                  <a:pt x="841004" y="241284"/>
                </a:moveTo>
                <a:lnTo>
                  <a:pt x="835463" y="236126"/>
                </a:lnTo>
                <a:lnTo>
                  <a:pt x="834841" y="234789"/>
                </a:lnTo>
                <a:lnTo>
                  <a:pt x="834841" y="232114"/>
                </a:lnTo>
                <a:lnTo>
                  <a:pt x="835510" y="230872"/>
                </a:lnTo>
                <a:lnTo>
                  <a:pt x="836849" y="229535"/>
                </a:lnTo>
                <a:lnTo>
                  <a:pt x="837708" y="228580"/>
                </a:lnTo>
                <a:lnTo>
                  <a:pt x="851462" y="203744"/>
                </a:lnTo>
                <a:lnTo>
                  <a:pt x="845015" y="203744"/>
                </a:lnTo>
                <a:lnTo>
                  <a:pt x="841074" y="202121"/>
                </a:lnTo>
                <a:lnTo>
                  <a:pt x="835059" y="195625"/>
                </a:lnTo>
                <a:lnTo>
                  <a:pt x="833553" y="191518"/>
                </a:lnTo>
                <a:lnTo>
                  <a:pt x="833553" y="184449"/>
                </a:lnTo>
                <a:lnTo>
                  <a:pt x="847691" y="170790"/>
                </a:lnTo>
                <a:lnTo>
                  <a:pt x="853040" y="170790"/>
                </a:lnTo>
                <a:lnTo>
                  <a:pt x="867366" y="187936"/>
                </a:lnTo>
                <a:lnTo>
                  <a:pt x="867254" y="195625"/>
                </a:lnTo>
                <a:lnTo>
                  <a:pt x="848932" y="233905"/>
                </a:lnTo>
                <a:lnTo>
                  <a:pt x="845206" y="237750"/>
                </a:lnTo>
                <a:lnTo>
                  <a:pt x="841004" y="241284"/>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933364" y="2636701"/>
            <a:ext cx="7298798" cy="254179"/>
          </a:xfrm>
          <a:prstGeom prst="rect">
            <a:avLst/>
          </a:prstGeom>
        </p:spPr>
      </p:pic>
      <p:grpSp>
        <p:nvGrpSpPr>
          <p:cNvPr id="6" name="object 6"/>
          <p:cNvGrpSpPr/>
          <p:nvPr/>
        </p:nvGrpSpPr>
        <p:grpSpPr>
          <a:xfrm>
            <a:off x="960344" y="2954196"/>
            <a:ext cx="7967980" cy="254635"/>
            <a:chOff x="960344" y="2954196"/>
            <a:chExt cx="7967980" cy="254635"/>
          </a:xfrm>
        </p:grpSpPr>
        <p:pic>
          <p:nvPicPr>
            <p:cNvPr id="7" name="object 7"/>
            <p:cNvPicPr/>
            <p:nvPr/>
          </p:nvPicPr>
          <p:blipFill>
            <a:blip r:embed="rId4" cstate="print"/>
            <a:stretch>
              <a:fillRect/>
            </a:stretch>
          </p:blipFill>
          <p:spPr>
            <a:xfrm>
              <a:off x="960344" y="2954196"/>
              <a:ext cx="3220429" cy="251027"/>
            </a:xfrm>
            <a:prstGeom prst="rect">
              <a:avLst/>
            </a:prstGeom>
          </p:spPr>
        </p:pic>
        <p:pic>
          <p:nvPicPr>
            <p:cNvPr id="8" name="object 8"/>
            <p:cNvPicPr/>
            <p:nvPr/>
          </p:nvPicPr>
          <p:blipFill>
            <a:blip r:embed="rId5" cstate="print"/>
            <a:stretch>
              <a:fillRect/>
            </a:stretch>
          </p:blipFill>
          <p:spPr>
            <a:xfrm>
              <a:off x="4211434" y="2954196"/>
              <a:ext cx="4716429" cy="254179"/>
            </a:xfrm>
            <a:prstGeom prst="rect">
              <a:avLst/>
            </a:prstGeom>
          </p:spPr>
        </p:pic>
      </p:grpSp>
      <p:pic>
        <p:nvPicPr>
          <p:cNvPr id="9" name="object 9"/>
          <p:cNvPicPr/>
          <p:nvPr/>
        </p:nvPicPr>
        <p:blipFill>
          <a:blip r:embed="rId6" cstate="print"/>
          <a:stretch>
            <a:fillRect/>
          </a:stretch>
        </p:blipFill>
        <p:spPr>
          <a:xfrm>
            <a:off x="976535" y="3270807"/>
            <a:ext cx="8745444" cy="254179"/>
          </a:xfrm>
          <a:prstGeom prst="rect">
            <a:avLst/>
          </a:prstGeom>
        </p:spPr>
      </p:pic>
      <p:pic>
        <p:nvPicPr>
          <p:cNvPr id="10" name="object 10"/>
          <p:cNvPicPr/>
          <p:nvPr/>
        </p:nvPicPr>
        <p:blipFill>
          <a:blip r:embed="rId7" cstate="print"/>
          <a:stretch>
            <a:fillRect/>
          </a:stretch>
        </p:blipFill>
        <p:spPr>
          <a:xfrm>
            <a:off x="965359" y="3588302"/>
            <a:ext cx="8202022" cy="254179"/>
          </a:xfrm>
          <a:prstGeom prst="rect">
            <a:avLst/>
          </a:prstGeom>
        </p:spPr>
      </p:pic>
      <p:pic>
        <p:nvPicPr>
          <p:cNvPr id="11" name="object 11"/>
          <p:cNvPicPr/>
          <p:nvPr/>
        </p:nvPicPr>
        <p:blipFill>
          <a:blip r:embed="rId8" cstate="print"/>
          <a:stretch>
            <a:fillRect/>
          </a:stretch>
        </p:blipFill>
        <p:spPr>
          <a:xfrm>
            <a:off x="965503" y="3904608"/>
            <a:ext cx="8240407" cy="254036"/>
          </a:xfrm>
          <a:prstGeom prst="rect">
            <a:avLst/>
          </a:prstGeom>
        </p:spPr>
      </p:pic>
      <p:pic>
        <p:nvPicPr>
          <p:cNvPr id="12" name="object 12"/>
          <p:cNvPicPr/>
          <p:nvPr/>
        </p:nvPicPr>
        <p:blipFill>
          <a:blip r:embed="rId9" cstate="print"/>
          <a:stretch>
            <a:fillRect/>
          </a:stretch>
        </p:blipFill>
        <p:spPr>
          <a:xfrm>
            <a:off x="974243" y="4222118"/>
            <a:ext cx="8617832" cy="254179"/>
          </a:xfrm>
          <a:prstGeom prst="rect">
            <a:avLst/>
          </a:prstGeom>
        </p:spPr>
      </p:pic>
      <p:pic>
        <p:nvPicPr>
          <p:cNvPr id="13" name="object 13"/>
          <p:cNvPicPr/>
          <p:nvPr/>
        </p:nvPicPr>
        <p:blipFill>
          <a:blip r:embed="rId10" cstate="print"/>
          <a:stretch>
            <a:fillRect/>
          </a:stretch>
        </p:blipFill>
        <p:spPr>
          <a:xfrm>
            <a:off x="967508" y="4538424"/>
            <a:ext cx="8647044" cy="254179"/>
          </a:xfrm>
          <a:prstGeom prst="rect">
            <a:avLst/>
          </a:prstGeom>
        </p:spPr>
      </p:pic>
      <p:pic>
        <p:nvPicPr>
          <p:cNvPr id="14" name="object 14"/>
          <p:cNvPicPr/>
          <p:nvPr/>
        </p:nvPicPr>
        <p:blipFill>
          <a:blip r:embed="rId11" cstate="print"/>
          <a:stretch>
            <a:fillRect/>
          </a:stretch>
        </p:blipFill>
        <p:spPr>
          <a:xfrm>
            <a:off x="956619" y="4855035"/>
            <a:ext cx="4992884" cy="25102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12230" y="1691666"/>
            <a:ext cx="7265034" cy="349885"/>
          </a:xfrm>
          <a:custGeom>
            <a:avLst/>
            <a:gdLst/>
            <a:ahLst/>
            <a:cxnLst/>
            <a:rect l="l" t="t" r="r" b="b"/>
            <a:pathLst>
              <a:path w="7265034" h="349885">
                <a:moveTo>
                  <a:pt x="44228" y="342995"/>
                </a:moveTo>
                <a:lnTo>
                  <a:pt x="0" y="342995"/>
                </a:lnTo>
                <a:lnTo>
                  <a:pt x="0" y="6092"/>
                </a:lnTo>
                <a:lnTo>
                  <a:pt x="61377" y="6092"/>
                </a:lnTo>
                <a:lnTo>
                  <a:pt x="90560" y="61152"/>
                </a:lnTo>
                <a:lnTo>
                  <a:pt x="44228" y="61152"/>
                </a:lnTo>
                <a:lnTo>
                  <a:pt x="44228" y="342995"/>
                </a:lnTo>
                <a:close/>
              </a:path>
              <a:path w="7265034" h="349885">
                <a:moveTo>
                  <a:pt x="254989" y="287935"/>
                </a:moveTo>
                <a:lnTo>
                  <a:pt x="210761" y="287935"/>
                </a:lnTo>
                <a:lnTo>
                  <a:pt x="210761" y="6092"/>
                </a:lnTo>
                <a:lnTo>
                  <a:pt x="254989" y="6092"/>
                </a:lnTo>
                <a:lnTo>
                  <a:pt x="254989" y="287935"/>
                </a:lnTo>
                <a:close/>
              </a:path>
              <a:path w="7265034" h="349885">
                <a:moveTo>
                  <a:pt x="254989" y="342995"/>
                </a:moveTo>
                <a:lnTo>
                  <a:pt x="193611" y="342995"/>
                </a:lnTo>
                <a:lnTo>
                  <a:pt x="44228" y="61152"/>
                </a:lnTo>
                <a:lnTo>
                  <a:pt x="90560" y="61152"/>
                </a:lnTo>
                <a:lnTo>
                  <a:pt x="210761" y="287935"/>
                </a:lnTo>
                <a:lnTo>
                  <a:pt x="254989" y="287935"/>
                </a:lnTo>
                <a:lnTo>
                  <a:pt x="254989" y="342995"/>
                </a:lnTo>
                <a:close/>
              </a:path>
              <a:path w="7265034" h="349885">
                <a:moveTo>
                  <a:pt x="562760" y="342995"/>
                </a:moveTo>
                <a:lnTo>
                  <a:pt x="345681" y="342995"/>
                </a:lnTo>
                <a:lnTo>
                  <a:pt x="345681" y="6092"/>
                </a:lnTo>
                <a:lnTo>
                  <a:pt x="558698" y="6092"/>
                </a:lnTo>
                <a:lnTo>
                  <a:pt x="558698" y="44454"/>
                </a:lnTo>
                <a:lnTo>
                  <a:pt x="391263" y="44454"/>
                </a:lnTo>
                <a:lnTo>
                  <a:pt x="391263" y="144193"/>
                </a:lnTo>
                <a:lnTo>
                  <a:pt x="551706" y="144193"/>
                </a:lnTo>
                <a:lnTo>
                  <a:pt x="551706" y="182554"/>
                </a:lnTo>
                <a:lnTo>
                  <a:pt x="391263" y="182554"/>
                </a:lnTo>
                <a:lnTo>
                  <a:pt x="391263" y="304633"/>
                </a:lnTo>
                <a:lnTo>
                  <a:pt x="562760" y="304633"/>
                </a:lnTo>
                <a:lnTo>
                  <a:pt x="562760" y="342995"/>
                </a:lnTo>
                <a:close/>
              </a:path>
              <a:path w="7265034" h="349885">
                <a:moveTo>
                  <a:pt x="855757" y="342995"/>
                </a:moveTo>
                <a:lnTo>
                  <a:pt x="638676" y="342995"/>
                </a:lnTo>
                <a:lnTo>
                  <a:pt x="638676" y="6092"/>
                </a:lnTo>
                <a:lnTo>
                  <a:pt x="851695" y="6092"/>
                </a:lnTo>
                <a:lnTo>
                  <a:pt x="851695" y="44454"/>
                </a:lnTo>
                <a:lnTo>
                  <a:pt x="684261" y="44454"/>
                </a:lnTo>
                <a:lnTo>
                  <a:pt x="684261" y="144193"/>
                </a:lnTo>
                <a:lnTo>
                  <a:pt x="844703" y="144193"/>
                </a:lnTo>
                <a:lnTo>
                  <a:pt x="844703" y="182554"/>
                </a:lnTo>
                <a:lnTo>
                  <a:pt x="684261" y="182554"/>
                </a:lnTo>
                <a:lnTo>
                  <a:pt x="684261" y="304633"/>
                </a:lnTo>
                <a:lnTo>
                  <a:pt x="855757" y="304633"/>
                </a:lnTo>
                <a:lnTo>
                  <a:pt x="855757" y="342995"/>
                </a:lnTo>
                <a:close/>
              </a:path>
              <a:path w="7265034" h="349885">
                <a:moveTo>
                  <a:pt x="1024397" y="342995"/>
                </a:moveTo>
                <a:lnTo>
                  <a:pt x="930749" y="342995"/>
                </a:lnTo>
                <a:lnTo>
                  <a:pt x="930749" y="6092"/>
                </a:lnTo>
                <a:lnTo>
                  <a:pt x="1024397" y="6092"/>
                </a:lnTo>
                <a:lnTo>
                  <a:pt x="1070107" y="8638"/>
                </a:lnTo>
                <a:lnTo>
                  <a:pt x="1109302" y="16275"/>
                </a:lnTo>
                <a:lnTo>
                  <a:pt x="1141980" y="29003"/>
                </a:lnTo>
                <a:lnTo>
                  <a:pt x="1163338" y="43551"/>
                </a:lnTo>
                <a:lnTo>
                  <a:pt x="976334" y="43551"/>
                </a:lnTo>
                <a:lnTo>
                  <a:pt x="976334" y="305536"/>
                </a:lnTo>
                <a:lnTo>
                  <a:pt x="1162946" y="305536"/>
                </a:lnTo>
                <a:lnTo>
                  <a:pt x="1141682" y="320020"/>
                </a:lnTo>
                <a:lnTo>
                  <a:pt x="1109018" y="332784"/>
                </a:lnTo>
                <a:lnTo>
                  <a:pt x="1069924" y="340442"/>
                </a:lnTo>
                <a:lnTo>
                  <a:pt x="1024397" y="342995"/>
                </a:lnTo>
                <a:close/>
              </a:path>
              <a:path w="7265034" h="349885">
                <a:moveTo>
                  <a:pt x="1162946" y="305536"/>
                </a:moveTo>
                <a:lnTo>
                  <a:pt x="1031394" y="305536"/>
                </a:lnTo>
                <a:lnTo>
                  <a:pt x="1063922" y="303562"/>
                </a:lnTo>
                <a:lnTo>
                  <a:pt x="1091783" y="297638"/>
                </a:lnTo>
                <a:lnTo>
                  <a:pt x="1133504" y="273945"/>
                </a:lnTo>
                <a:lnTo>
                  <a:pt x="1157788" y="233214"/>
                </a:lnTo>
                <a:lnTo>
                  <a:pt x="1165881" y="174205"/>
                </a:lnTo>
                <a:lnTo>
                  <a:pt x="1163858" y="142621"/>
                </a:lnTo>
                <a:lnTo>
                  <a:pt x="1147670" y="93033"/>
                </a:lnTo>
                <a:lnTo>
                  <a:pt x="1114977" y="61258"/>
                </a:lnTo>
                <a:lnTo>
                  <a:pt x="1063922" y="45519"/>
                </a:lnTo>
                <a:lnTo>
                  <a:pt x="1031394" y="43551"/>
                </a:lnTo>
                <a:lnTo>
                  <a:pt x="1163338" y="43551"/>
                </a:lnTo>
                <a:lnTo>
                  <a:pt x="1202497" y="99034"/>
                </a:lnTo>
                <a:lnTo>
                  <a:pt x="1213949" y="174205"/>
                </a:lnTo>
                <a:lnTo>
                  <a:pt x="1211071" y="214865"/>
                </a:lnTo>
                <a:lnTo>
                  <a:pt x="1202439" y="249743"/>
                </a:lnTo>
                <a:lnTo>
                  <a:pt x="1188053" y="278838"/>
                </a:lnTo>
                <a:lnTo>
                  <a:pt x="1167915" y="302151"/>
                </a:lnTo>
                <a:lnTo>
                  <a:pt x="1162946" y="305536"/>
                </a:lnTo>
                <a:close/>
              </a:path>
              <a:path w="7265034" h="349885">
                <a:moveTo>
                  <a:pt x="1478681" y="342995"/>
                </a:moveTo>
                <a:lnTo>
                  <a:pt x="1433096" y="342995"/>
                </a:lnTo>
                <a:lnTo>
                  <a:pt x="1433096" y="6092"/>
                </a:lnTo>
                <a:lnTo>
                  <a:pt x="1626710" y="6092"/>
                </a:lnTo>
                <a:lnTo>
                  <a:pt x="1626710" y="44454"/>
                </a:lnTo>
                <a:lnTo>
                  <a:pt x="1478681" y="44454"/>
                </a:lnTo>
                <a:lnTo>
                  <a:pt x="1478681" y="143742"/>
                </a:lnTo>
                <a:lnTo>
                  <a:pt x="1612268" y="143742"/>
                </a:lnTo>
                <a:lnTo>
                  <a:pt x="1612268" y="182103"/>
                </a:lnTo>
                <a:lnTo>
                  <a:pt x="1478681" y="182103"/>
                </a:lnTo>
                <a:lnTo>
                  <a:pt x="1478681" y="342995"/>
                </a:lnTo>
                <a:close/>
              </a:path>
              <a:path w="7265034" h="349885">
                <a:moveTo>
                  <a:pt x="1836499" y="349539"/>
                </a:moveTo>
                <a:lnTo>
                  <a:pt x="1772553" y="337692"/>
                </a:lnTo>
                <a:lnTo>
                  <a:pt x="1722881" y="302151"/>
                </a:lnTo>
                <a:lnTo>
                  <a:pt x="1690980" y="246640"/>
                </a:lnTo>
                <a:lnTo>
                  <a:pt x="1680346" y="174882"/>
                </a:lnTo>
                <a:lnTo>
                  <a:pt x="1683004" y="136965"/>
                </a:lnTo>
                <a:lnTo>
                  <a:pt x="1704272" y="73274"/>
                </a:lnTo>
                <a:lnTo>
                  <a:pt x="1745933" y="26719"/>
                </a:lnTo>
                <a:lnTo>
                  <a:pt x="1802742" y="2968"/>
                </a:lnTo>
                <a:lnTo>
                  <a:pt x="1836499" y="0"/>
                </a:lnTo>
                <a:lnTo>
                  <a:pt x="1870151" y="2968"/>
                </a:lnTo>
                <a:lnTo>
                  <a:pt x="1900247" y="11875"/>
                </a:lnTo>
                <a:lnTo>
                  <a:pt x="1926790" y="26719"/>
                </a:lnTo>
                <a:lnTo>
                  <a:pt x="1938171" y="37007"/>
                </a:lnTo>
                <a:lnTo>
                  <a:pt x="1836499" y="37007"/>
                </a:lnTo>
                <a:lnTo>
                  <a:pt x="1812954" y="39320"/>
                </a:lnTo>
                <a:lnTo>
                  <a:pt x="1773521" y="57824"/>
                </a:lnTo>
                <a:lnTo>
                  <a:pt x="1744849" y="94196"/>
                </a:lnTo>
                <a:lnTo>
                  <a:pt x="1730239" y="144630"/>
                </a:lnTo>
                <a:lnTo>
                  <a:pt x="1728413" y="174882"/>
                </a:lnTo>
                <a:lnTo>
                  <a:pt x="1730239" y="205035"/>
                </a:lnTo>
                <a:lnTo>
                  <a:pt x="1744849" y="255356"/>
                </a:lnTo>
                <a:lnTo>
                  <a:pt x="1773521" y="291715"/>
                </a:lnTo>
                <a:lnTo>
                  <a:pt x="1812954" y="310218"/>
                </a:lnTo>
                <a:lnTo>
                  <a:pt x="1836499" y="312531"/>
                </a:lnTo>
                <a:lnTo>
                  <a:pt x="1938171" y="312531"/>
                </a:lnTo>
                <a:lnTo>
                  <a:pt x="1926790" y="322820"/>
                </a:lnTo>
                <a:lnTo>
                  <a:pt x="1900247" y="337664"/>
                </a:lnTo>
                <a:lnTo>
                  <a:pt x="1870151" y="346570"/>
                </a:lnTo>
                <a:lnTo>
                  <a:pt x="1836499" y="349539"/>
                </a:lnTo>
                <a:close/>
              </a:path>
              <a:path w="7265034" h="349885">
                <a:moveTo>
                  <a:pt x="1938171" y="312531"/>
                </a:moveTo>
                <a:lnTo>
                  <a:pt x="1836499" y="312531"/>
                </a:lnTo>
                <a:lnTo>
                  <a:pt x="1860031" y="310218"/>
                </a:lnTo>
                <a:lnTo>
                  <a:pt x="1880983" y="303280"/>
                </a:lnTo>
                <a:lnTo>
                  <a:pt x="1915141" y="275524"/>
                </a:lnTo>
                <a:lnTo>
                  <a:pt x="1936888" y="231860"/>
                </a:lnTo>
                <a:lnTo>
                  <a:pt x="1944136" y="174882"/>
                </a:lnTo>
                <a:lnTo>
                  <a:pt x="1942324" y="144630"/>
                </a:lnTo>
                <a:lnTo>
                  <a:pt x="1927827" y="94196"/>
                </a:lnTo>
                <a:lnTo>
                  <a:pt x="1899352" y="57824"/>
                </a:lnTo>
                <a:lnTo>
                  <a:pt x="1860031" y="39320"/>
                </a:lnTo>
                <a:lnTo>
                  <a:pt x="1836499" y="37007"/>
                </a:lnTo>
                <a:lnTo>
                  <a:pt x="1938171" y="37007"/>
                </a:lnTo>
                <a:lnTo>
                  <a:pt x="1968339" y="73274"/>
                </a:lnTo>
                <a:lnTo>
                  <a:pt x="1989552" y="136965"/>
                </a:lnTo>
                <a:lnTo>
                  <a:pt x="1992203" y="174882"/>
                </a:lnTo>
                <a:lnTo>
                  <a:pt x="1989552" y="212700"/>
                </a:lnTo>
                <a:lnTo>
                  <a:pt x="1981597" y="246499"/>
                </a:lnTo>
                <a:lnTo>
                  <a:pt x="1968339" y="276279"/>
                </a:lnTo>
                <a:lnTo>
                  <a:pt x="1949779" y="302039"/>
                </a:lnTo>
                <a:lnTo>
                  <a:pt x="1938171" y="312531"/>
                </a:lnTo>
                <a:close/>
              </a:path>
              <a:path w="7265034" h="349885">
                <a:moveTo>
                  <a:pt x="2109042" y="342995"/>
                </a:moveTo>
                <a:lnTo>
                  <a:pt x="2063456" y="342995"/>
                </a:lnTo>
                <a:lnTo>
                  <a:pt x="2063456" y="6092"/>
                </a:lnTo>
                <a:lnTo>
                  <a:pt x="2166356" y="6092"/>
                </a:lnTo>
                <a:lnTo>
                  <a:pt x="2193406" y="7601"/>
                </a:lnTo>
                <a:lnTo>
                  <a:pt x="2216790" y="12129"/>
                </a:lnTo>
                <a:lnTo>
                  <a:pt x="2236506" y="19674"/>
                </a:lnTo>
                <a:lnTo>
                  <a:pt x="2252555" y="30237"/>
                </a:lnTo>
                <a:lnTo>
                  <a:pt x="2264725" y="43551"/>
                </a:lnTo>
                <a:lnTo>
                  <a:pt x="2109042" y="43551"/>
                </a:lnTo>
                <a:lnTo>
                  <a:pt x="2109042" y="163148"/>
                </a:lnTo>
                <a:lnTo>
                  <a:pt x="2260074" y="163148"/>
                </a:lnTo>
                <a:lnTo>
                  <a:pt x="2257978" y="165616"/>
                </a:lnTo>
                <a:lnTo>
                  <a:pt x="2248071" y="173697"/>
                </a:lnTo>
                <a:lnTo>
                  <a:pt x="2236486" y="180171"/>
                </a:lnTo>
                <a:lnTo>
                  <a:pt x="2223223" y="185037"/>
                </a:lnTo>
                <a:lnTo>
                  <a:pt x="2230507" y="188224"/>
                </a:lnTo>
                <a:lnTo>
                  <a:pt x="2237693" y="192822"/>
                </a:lnTo>
                <a:lnTo>
                  <a:pt x="2244779" y="198830"/>
                </a:lnTo>
                <a:lnTo>
                  <a:pt x="2246452" y="200607"/>
                </a:lnTo>
                <a:lnTo>
                  <a:pt x="2109042" y="200607"/>
                </a:lnTo>
                <a:lnTo>
                  <a:pt x="2109042" y="342995"/>
                </a:lnTo>
                <a:close/>
              </a:path>
              <a:path w="7265034" h="349885">
                <a:moveTo>
                  <a:pt x="2260074" y="163148"/>
                </a:moveTo>
                <a:lnTo>
                  <a:pt x="2166356" y="163148"/>
                </a:lnTo>
                <a:lnTo>
                  <a:pt x="2181822" y="162196"/>
                </a:lnTo>
                <a:lnTo>
                  <a:pt x="2195270" y="159340"/>
                </a:lnTo>
                <a:lnTo>
                  <a:pt x="2228722" y="129102"/>
                </a:lnTo>
                <a:lnTo>
                  <a:pt x="2232923" y="103124"/>
                </a:lnTo>
                <a:lnTo>
                  <a:pt x="2231873" y="89253"/>
                </a:lnTo>
                <a:lnTo>
                  <a:pt x="2206701" y="51992"/>
                </a:lnTo>
                <a:lnTo>
                  <a:pt x="2166356" y="43551"/>
                </a:lnTo>
                <a:lnTo>
                  <a:pt x="2264725" y="43551"/>
                </a:lnTo>
                <a:lnTo>
                  <a:pt x="2264995" y="43847"/>
                </a:lnTo>
                <a:lnTo>
                  <a:pt x="2273881" y="60532"/>
                </a:lnTo>
                <a:lnTo>
                  <a:pt x="2279213" y="80291"/>
                </a:lnTo>
                <a:lnTo>
                  <a:pt x="2280990" y="103124"/>
                </a:lnTo>
                <a:lnTo>
                  <a:pt x="2280066" y="118355"/>
                </a:lnTo>
                <a:lnTo>
                  <a:pt x="2277295" y="132233"/>
                </a:lnTo>
                <a:lnTo>
                  <a:pt x="2272675" y="144757"/>
                </a:lnTo>
                <a:lnTo>
                  <a:pt x="2266206" y="155927"/>
                </a:lnTo>
                <a:lnTo>
                  <a:pt x="2260074" y="163148"/>
                </a:lnTo>
                <a:close/>
              </a:path>
              <a:path w="7265034" h="349885">
                <a:moveTo>
                  <a:pt x="2325896" y="342995"/>
                </a:moveTo>
                <a:lnTo>
                  <a:pt x="2276928" y="342995"/>
                </a:lnTo>
                <a:lnTo>
                  <a:pt x="2233829" y="256569"/>
                </a:lnTo>
                <a:lnTo>
                  <a:pt x="2225542" y="241069"/>
                </a:lnTo>
                <a:lnTo>
                  <a:pt x="2192891" y="206826"/>
                </a:lnTo>
                <a:lnTo>
                  <a:pt x="2158685" y="200607"/>
                </a:lnTo>
                <a:lnTo>
                  <a:pt x="2246452" y="200607"/>
                </a:lnTo>
                <a:lnTo>
                  <a:pt x="2272648" y="237473"/>
                </a:lnTo>
                <a:lnTo>
                  <a:pt x="2279636" y="250928"/>
                </a:lnTo>
                <a:lnTo>
                  <a:pt x="2325896" y="342995"/>
                </a:lnTo>
                <a:close/>
              </a:path>
              <a:path w="7265034" h="349885">
                <a:moveTo>
                  <a:pt x="2677165" y="349539"/>
                </a:moveTo>
                <a:lnTo>
                  <a:pt x="2608791" y="337833"/>
                </a:lnTo>
                <a:lnTo>
                  <a:pt x="2556666" y="302716"/>
                </a:lnTo>
                <a:lnTo>
                  <a:pt x="2523663" y="247345"/>
                </a:lnTo>
                <a:lnTo>
                  <a:pt x="2512661" y="174882"/>
                </a:lnTo>
                <a:lnTo>
                  <a:pt x="2515412" y="136415"/>
                </a:lnTo>
                <a:lnTo>
                  <a:pt x="2537414" y="72385"/>
                </a:lnTo>
                <a:lnTo>
                  <a:pt x="2580697" y="26338"/>
                </a:lnTo>
                <a:lnTo>
                  <a:pt x="2640948" y="2926"/>
                </a:lnTo>
                <a:lnTo>
                  <a:pt x="2677165" y="0"/>
                </a:lnTo>
                <a:lnTo>
                  <a:pt x="2692066" y="500"/>
                </a:lnTo>
                <a:lnTo>
                  <a:pt x="2734142" y="8010"/>
                </a:lnTo>
                <a:lnTo>
                  <a:pt x="2772412" y="24532"/>
                </a:lnTo>
                <a:lnTo>
                  <a:pt x="2784349" y="32042"/>
                </a:lnTo>
                <a:lnTo>
                  <a:pt x="2784349" y="37458"/>
                </a:lnTo>
                <a:lnTo>
                  <a:pt x="2679873" y="37458"/>
                </a:lnTo>
                <a:lnTo>
                  <a:pt x="2652680" y="39666"/>
                </a:lnTo>
                <a:lnTo>
                  <a:pt x="2608451" y="57323"/>
                </a:lnTo>
                <a:lnTo>
                  <a:pt x="2577989" y="92398"/>
                </a:lnTo>
                <a:lnTo>
                  <a:pt x="2562646" y="143452"/>
                </a:lnTo>
                <a:lnTo>
                  <a:pt x="2560729" y="174882"/>
                </a:lnTo>
                <a:lnTo>
                  <a:pt x="2562646" y="206213"/>
                </a:lnTo>
                <a:lnTo>
                  <a:pt x="2577989" y="257154"/>
                </a:lnTo>
                <a:lnTo>
                  <a:pt x="2608451" y="292215"/>
                </a:lnTo>
                <a:lnTo>
                  <a:pt x="2652680" y="309873"/>
                </a:lnTo>
                <a:lnTo>
                  <a:pt x="2679873" y="312080"/>
                </a:lnTo>
                <a:lnTo>
                  <a:pt x="2784349" y="312080"/>
                </a:lnTo>
                <a:lnTo>
                  <a:pt x="2784349" y="317045"/>
                </a:lnTo>
                <a:lnTo>
                  <a:pt x="2746885" y="336846"/>
                </a:lnTo>
                <a:lnTo>
                  <a:pt x="2706190" y="347508"/>
                </a:lnTo>
                <a:lnTo>
                  <a:pt x="2691868" y="349031"/>
                </a:lnTo>
                <a:lnTo>
                  <a:pt x="2677165" y="349539"/>
                </a:lnTo>
                <a:close/>
              </a:path>
              <a:path w="7265034" h="349885">
                <a:moveTo>
                  <a:pt x="2784349" y="80107"/>
                </a:moveTo>
                <a:lnTo>
                  <a:pt x="2748112" y="54044"/>
                </a:lnTo>
                <a:lnTo>
                  <a:pt x="2708390" y="40110"/>
                </a:lnTo>
                <a:lnTo>
                  <a:pt x="2679873" y="37458"/>
                </a:lnTo>
                <a:lnTo>
                  <a:pt x="2784349" y="37458"/>
                </a:lnTo>
                <a:lnTo>
                  <a:pt x="2784349" y="80107"/>
                </a:lnTo>
                <a:close/>
              </a:path>
              <a:path w="7265034" h="349885">
                <a:moveTo>
                  <a:pt x="2784349" y="312080"/>
                </a:moveTo>
                <a:lnTo>
                  <a:pt x="2679873" y="312080"/>
                </a:lnTo>
                <a:lnTo>
                  <a:pt x="2694336" y="311417"/>
                </a:lnTo>
                <a:lnTo>
                  <a:pt x="2708390" y="309429"/>
                </a:lnTo>
                <a:lnTo>
                  <a:pt x="2748112" y="295495"/>
                </a:lnTo>
                <a:lnTo>
                  <a:pt x="2784349" y="269431"/>
                </a:lnTo>
                <a:lnTo>
                  <a:pt x="2784349" y="312080"/>
                </a:lnTo>
                <a:close/>
              </a:path>
              <a:path w="7265034" h="349885">
                <a:moveTo>
                  <a:pt x="2973337" y="342995"/>
                </a:moveTo>
                <a:lnTo>
                  <a:pt x="2927530" y="342995"/>
                </a:lnTo>
                <a:lnTo>
                  <a:pt x="2927530" y="182554"/>
                </a:lnTo>
                <a:lnTo>
                  <a:pt x="2808385" y="6092"/>
                </a:lnTo>
                <a:lnTo>
                  <a:pt x="2857349" y="6092"/>
                </a:lnTo>
                <a:lnTo>
                  <a:pt x="2950771" y="144644"/>
                </a:lnTo>
                <a:lnTo>
                  <a:pt x="2998933" y="144644"/>
                </a:lnTo>
                <a:lnTo>
                  <a:pt x="2973337" y="182554"/>
                </a:lnTo>
                <a:lnTo>
                  <a:pt x="2973337" y="342995"/>
                </a:lnTo>
                <a:close/>
              </a:path>
              <a:path w="7265034" h="349885">
                <a:moveTo>
                  <a:pt x="2998933" y="144644"/>
                </a:moveTo>
                <a:lnTo>
                  <a:pt x="2950771" y="144644"/>
                </a:lnTo>
                <a:lnTo>
                  <a:pt x="3043518" y="6092"/>
                </a:lnTo>
                <a:lnTo>
                  <a:pt x="3092482" y="6092"/>
                </a:lnTo>
                <a:lnTo>
                  <a:pt x="2998933" y="144644"/>
                </a:lnTo>
                <a:close/>
              </a:path>
              <a:path w="7265034" h="349885">
                <a:moveTo>
                  <a:pt x="3259347" y="342995"/>
                </a:moveTo>
                <a:lnTo>
                  <a:pt x="3138395" y="342995"/>
                </a:lnTo>
                <a:lnTo>
                  <a:pt x="3138395" y="6092"/>
                </a:lnTo>
                <a:lnTo>
                  <a:pt x="3254836" y="6092"/>
                </a:lnTo>
                <a:lnTo>
                  <a:pt x="3279403" y="7446"/>
                </a:lnTo>
                <a:lnTo>
                  <a:pt x="3319570" y="18278"/>
                </a:lnTo>
                <a:lnTo>
                  <a:pt x="3349871" y="43551"/>
                </a:lnTo>
                <a:lnTo>
                  <a:pt x="3183981" y="43551"/>
                </a:lnTo>
                <a:lnTo>
                  <a:pt x="3183981" y="145096"/>
                </a:lnTo>
                <a:lnTo>
                  <a:pt x="3342557" y="145096"/>
                </a:lnTo>
                <a:lnTo>
                  <a:pt x="3340867" y="146830"/>
                </a:lnTo>
                <a:lnTo>
                  <a:pt x="3331107" y="153388"/>
                </a:lnTo>
                <a:lnTo>
                  <a:pt x="3319654" y="158226"/>
                </a:lnTo>
                <a:lnTo>
                  <a:pt x="3306508" y="161343"/>
                </a:lnTo>
                <a:lnTo>
                  <a:pt x="3322384" y="165934"/>
                </a:lnTo>
                <a:lnTo>
                  <a:pt x="3336382" y="172485"/>
                </a:lnTo>
                <a:lnTo>
                  <a:pt x="3348504" y="180996"/>
                </a:lnTo>
                <a:lnTo>
                  <a:pt x="3349587" y="182103"/>
                </a:lnTo>
                <a:lnTo>
                  <a:pt x="3183981" y="182103"/>
                </a:lnTo>
                <a:lnTo>
                  <a:pt x="3183981" y="305536"/>
                </a:lnTo>
                <a:lnTo>
                  <a:pt x="3359393" y="305536"/>
                </a:lnTo>
                <a:lnTo>
                  <a:pt x="3346678" y="318398"/>
                </a:lnTo>
                <a:lnTo>
                  <a:pt x="3329711" y="329159"/>
                </a:lnTo>
                <a:lnTo>
                  <a:pt x="3309501" y="336846"/>
                </a:lnTo>
                <a:lnTo>
                  <a:pt x="3286046" y="341458"/>
                </a:lnTo>
                <a:lnTo>
                  <a:pt x="3259347" y="342995"/>
                </a:lnTo>
                <a:close/>
              </a:path>
              <a:path w="7265034" h="349885">
                <a:moveTo>
                  <a:pt x="3342557" y="145096"/>
                </a:moveTo>
                <a:lnTo>
                  <a:pt x="3251449" y="145096"/>
                </a:lnTo>
                <a:lnTo>
                  <a:pt x="3267084" y="144313"/>
                </a:lnTo>
                <a:lnTo>
                  <a:pt x="3280588" y="141965"/>
                </a:lnTo>
                <a:lnTo>
                  <a:pt x="3313478" y="116748"/>
                </a:lnTo>
                <a:lnTo>
                  <a:pt x="3317567" y="94323"/>
                </a:lnTo>
                <a:lnTo>
                  <a:pt x="3316545" y="82378"/>
                </a:lnTo>
                <a:lnTo>
                  <a:pt x="3291963" y="50659"/>
                </a:lnTo>
                <a:lnTo>
                  <a:pt x="3251449" y="43551"/>
                </a:lnTo>
                <a:lnTo>
                  <a:pt x="3349871" y="43551"/>
                </a:lnTo>
                <a:lnTo>
                  <a:pt x="3356323" y="53988"/>
                </a:lnTo>
                <a:lnTo>
                  <a:pt x="3361612" y="70531"/>
                </a:lnTo>
                <a:lnTo>
                  <a:pt x="3363375" y="89359"/>
                </a:lnTo>
                <a:lnTo>
                  <a:pt x="3362472" y="104027"/>
                </a:lnTo>
                <a:lnTo>
                  <a:pt x="3359764" y="117114"/>
                </a:lnTo>
                <a:lnTo>
                  <a:pt x="3355251" y="128623"/>
                </a:lnTo>
                <a:lnTo>
                  <a:pt x="3348933" y="138552"/>
                </a:lnTo>
                <a:lnTo>
                  <a:pt x="3342557" y="145096"/>
                </a:lnTo>
                <a:close/>
              </a:path>
              <a:path w="7265034" h="349885">
                <a:moveTo>
                  <a:pt x="3359393" y="305536"/>
                </a:moveTo>
                <a:lnTo>
                  <a:pt x="3257092" y="305536"/>
                </a:lnTo>
                <a:lnTo>
                  <a:pt x="3274291" y="304584"/>
                </a:lnTo>
                <a:lnTo>
                  <a:pt x="3289107" y="301728"/>
                </a:lnTo>
                <a:lnTo>
                  <a:pt x="3324872" y="271039"/>
                </a:lnTo>
                <a:lnTo>
                  <a:pt x="3329301" y="243707"/>
                </a:lnTo>
                <a:lnTo>
                  <a:pt x="3328194" y="228947"/>
                </a:lnTo>
                <a:lnTo>
                  <a:pt x="3301539" y="190544"/>
                </a:lnTo>
                <a:lnTo>
                  <a:pt x="3257092" y="182103"/>
                </a:lnTo>
                <a:lnTo>
                  <a:pt x="3349587" y="182103"/>
                </a:lnTo>
                <a:lnTo>
                  <a:pt x="3372711" y="217221"/>
                </a:lnTo>
                <a:lnTo>
                  <a:pt x="3377364" y="248671"/>
                </a:lnTo>
                <a:lnTo>
                  <a:pt x="3375446" y="269953"/>
                </a:lnTo>
                <a:lnTo>
                  <a:pt x="3369693" y="288669"/>
                </a:lnTo>
                <a:lnTo>
                  <a:pt x="3360104" y="304817"/>
                </a:lnTo>
                <a:lnTo>
                  <a:pt x="3359393" y="305536"/>
                </a:lnTo>
                <a:close/>
              </a:path>
              <a:path w="7265034" h="349885">
                <a:moveTo>
                  <a:pt x="3672043" y="342995"/>
                </a:moveTo>
                <a:lnTo>
                  <a:pt x="3454962" y="342995"/>
                </a:lnTo>
                <a:lnTo>
                  <a:pt x="3454962" y="6092"/>
                </a:lnTo>
                <a:lnTo>
                  <a:pt x="3667981" y="6092"/>
                </a:lnTo>
                <a:lnTo>
                  <a:pt x="3667981" y="44454"/>
                </a:lnTo>
                <a:lnTo>
                  <a:pt x="3500548" y="44454"/>
                </a:lnTo>
                <a:lnTo>
                  <a:pt x="3500548" y="144193"/>
                </a:lnTo>
                <a:lnTo>
                  <a:pt x="3660989" y="144193"/>
                </a:lnTo>
                <a:lnTo>
                  <a:pt x="3660989" y="182554"/>
                </a:lnTo>
                <a:lnTo>
                  <a:pt x="3500548" y="182554"/>
                </a:lnTo>
                <a:lnTo>
                  <a:pt x="3500548" y="304633"/>
                </a:lnTo>
                <a:lnTo>
                  <a:pt x="3672043" y="304633"/>
                </a:lnTo>
                <a:lnTo>
                  <a:pt x="3672043" y="342995"/>
                </a:lnTo>
                <a:close/>
              </a:path>
              <a:path w="7265034" h="349885">
                <a:moveTo>
                  <a:pt x="3792621" y="342995"/>
                </a:moveTo>
                <a:lnTo>
                  <a:pt x="3747035" y="342995"/>
                </a:lnTo>
                <a:lnTo>
                  <a:pt x="3747035" y="6092"/>
                </a:lnTo>
                <a:lnTo>
                  <a:pt x="3849935" y="6092"/>
                </a:lnTo>
                <a:lnTo>
                  <a:pt x="3876985" y="7601"/>
                </a:lnTo>
                <a:lnTo>
                  <a:pt x="3900369" y="12129"/>
                </a:lnTo>
                <a:lnTo>
                  <a:pt x="3920085" y="19674"/>
                </a:lnTo>
                <a:lnTo>
                  <a:pt x="3936134" y="30237"/>
                </a:lnTo>
                <a:lnTo>
                  <a:pt x="3948304" y="43551"/>
                </a:lnTo>
                <a:lnTo>
                  <a:pt x="3792621" y="43551"/>
                </a:lnTo>
                <a:lnTo>
                  <a:pt x="3792621" y="163148"/>
                </a:lnTo>
                <a:lnTo>
                  <a:pt x="3943655" y="163148"/>
                </a:lnTo>
                <a:lnTo>
                  <a:pt x="3941559" y="165616"/>
                </a:lnTo>
                <a:lnTo>
                  <a:pt x="3931651" y="173697"/>
                </a:lnTo>
                <a:lnTo>
                  <a:pt x="3920066" y="180171"/>
                </a:lnTo>
                <a:lnTo>
                  <a:pt x="3906802" y="185037"/>
                </a:lnTo>
                <a:lnTo>
                  <a:pt x="3914086" y="188224"/>
                </a:lnTo>
                <a:lnTo>
                  <a:pt x="3921272" y="192822"/>
                </a:lnTo>
                <a:lnTo>
                  <a:pt x="3928360" y="198830"/>
                </a:lnTo>
                <a:lnTo>
                  <a:pt x="3930034" y="200607"/>
                </a:lnTo>
                <a:lnTo>
                  <a:pt x="3792621" y="200607"/>
                </a:lnTo>
                <a:lnTo>
                  <a:pt x="3792621" y="342995"/>
                </a:lnTo>
                <a:close/>
              </a:path>
              <a:path w="7265034" h="349885">
                <a:moveTo>
                  <a:pt x="3943655" y="163148"/>
                </a:moveTo>
                <a:lnTo>
                  <a:pt x="3849935" y="163148"/>
                </a:lnTo>
                <a:lnTo>
                  <a:pt x="3865400" y="162196"/>
                </a:lnTo>
                <a:lnTo>
                  <a:pt x="3878847" y="159340"/>
                </a:lnTo>
                <a:lnTo>
                  <a:pt x="3912301" y="129102"/>
                </a:lnTo>
                <a:lnTo>
                  <a:pt x="3916502" y="103124"/>
                </a:lnTo>
                <a:lnTo>
                  <a:pt x="3915452" y="89253"/>
                </a:lnTo>
                <a:lnTo>
                  <a:pt x="3890278" y="51992"/>
                </a:lnTo>
                <a:lnTo>
                  <a:pt x="3849935" y="43551"/>
                </a:lnTo>
                <a:lnTo>
                  <a:pt x="3948304" y="43551"/>
                </a:lnTo>
                <a:lnTo>
                  <a:pt x="3948574" y="43847"/>
                </a:lnTo>
                <a:lnTo>
                  <a:pt x="3957460" y="60532"/>
                </a:lnTo>
                <a:lnTo>
                  <a:pt x="3962792" y="80291"/>
                </a:lnTo>
                <a:lnTo>
                  <a:pt x="3964569" y="103124"/>
                </a:lnTo>
                <a:lnTo>
                  <a:pt x="3963646" y="118355"/>
                </a:lnTo>
                <a:lnTo>
                  <a:pt x="3960874" y="132233"/>
                </a:lnTo>
                <a:lnTo>
                  <a:pt x="3956256" y="144757"/>
                </a:lnTo>
                <a:lnTo>
                  <a:pt x="3949790" y="155927"/>
                </a:lnTo>
                <a:lnTo>
                  <a:pt x="3943655" y="163148"/>
                </a:lnTo>
                <a:close/>
              </a:path>
              <a:path w="7265034" h="349885">
                <a:moveTo>
                  <a:pt x="4009475" y="342995"/>
                </a:moveTo>
                <a:lnTo>
                  <a:pt x="3960507" y="342995"/>
                </a:lnTo>
                <a:lnTo>
                  <a:pt x="3917408" y="256569"/>
                </a:lnTo>
                <a:lnTo>
                  <a:pt x="3909121" y="241069"/>
                </a:lnTo>
                <a:lnTo>
                  <a:pt x="3876470" y="206826"/>
                </a:lnTo>
                <a:lnTo>
                  <a:pt x="3842264" y="200607"/>
                </a:lnTo>
                <a:lnTo>
                  <a:pt x="3930034" y="200607"/>
                </a:lnTo>
                <a:lnTo>
                  <a:pt x="3956227" y="237473"/>
                </a:lnTo>
                <a:lnTo>
                  <a:pt x="3963215" y="250928"/>
                </a:lnTo>
                <a:lnTo>
                  <a:pt x="4009475" y="342995"/>
                </a:lnTo>
                <a:close/>
              </a:path>
              <a:path w="7265034" h="349885">
                <a:moveTo>
                  <a:pt x="4425282" y="342995"/>
                </a:moveTo>
                <a:lnTo>
                  <a:pt x="4215650" y="342995"/>
                </a:lnTo>
                <a:lnTo>
                  <a:pt x="4215650" y="6092"/>
                </a:lnTo>
                <a:lnTo>
                  <a:pt x="4261231" y="6092"/>
                </a:lnTo>
                <a:lnTo>
                  <a:pt x="4261231" y="304633"/>
                </a:lnTo>
                <a:lnTo>
                  <a:pt x="4425282" y="304633"/>
                </a:lnTo>
                <a:lnTo>
                  <a:pt x="4425282" y="342995"/>
                </a:lnTo>
                <a:close/>
              </a:path>
              <a:path w="7265034" h="349885">
                <a:moveTo>
                  <a:pt x="4479380" y="342995"/>
                </a:moveTo>
                <a:lnTo>
                  <a:pt x="4431313" y="342995"/>
                </a:lnTo>
                <a:lnTo>
                  <a:pt x="4559936" y="6092"/>
                </a:lnTo>
                <a:lnTo>
                  <a:pt x="4611636" y="6092"/>
                </a:lnTo>
                <a:lnTo>
                  <a:pt x="4628748" y="50998"/>
                </a:lnTo>
                <a:lnTo>
                  <a:pt x="4585663" y="50998"/>
                </a:lnTo>
                <a:lnTo>
                  <a:pt x="4523834" y="218659"/>
                </a:lnTo>
                <a:lnTo>
                  <a:pt x="4692638" y="218659"/>
                </a:lnTo>
                <a:lnTo>
                  <a:pt x="4707084" y="256569"/>
                </a:lnTo>
                <a:lnTo>
                  <a:pt x="4510066" y="256569"/>
                </a:lnTo>
                <a:lnTo>
                  <a:pt x="4479380" y="342995"/>
                </a:lnTo>
                <a:close/>
              </a:path>
              <a:path w="7265034" h="349885">
                <a:moveTo>
                  <a:pt x="4692638" y="218659"/>
                </a:moveTo>
                <a:lnTo>
                  <a:pt x="4647729" y="218659"/>
                </a:lnTo>
                <a:lnTo>
                  <a:pt x="4585663" y="50998"/>
                </a:lnTo>
                <a:lnTo>
                  <a:pt x="4628748" y="50998"/>
                </a:lnTo>
                <a:lnTo>
                  <a:pt x="4692638" y="218659"/>
                </a:lnTo>
                <a:close/>
              </a:path>
              <a:path w="7265034" h="349885">
                <a:moveTo>
                  <a:pt x="4740018" y="342995"/>
                </a:moveTo>
                <a:lnTo>
                  <a:pt x="4692603" y="342995"/>
                </a:lnTo>
                <a:lnTo>
                  <a:pt x="4661917" y="256569"/>
                </a:lnTo>
                <a:lnTo>
                  <a:pt x="4707084" y="256569"/>
                </a:lnTo>
                <a:lnTo>
                  <a:pt x="4740018" y="342995"/>
                </a:lnTo>
                <a:close/>
              </a:path>
              <a:path w="7265034" h="349885">
                <a:moveTo>
                  <a:pt x="4901768" y="342995"/>
                </a:moveTo>
                <a:lnTo>
                  <a:pt x="4844462" y="342995"/>
                </a:lnTo>
                <a:lnTo>
                  <a:pt x="4760075" y="6092"/>
                </a:lnTo>
                <a:lnTo>
                  <a:pt x="4806105" y="6092"/>
                </a:lnTo>
                <a:lnTo>
                  <a:pt x="4876951" y="290869"/>
                </a:lnTo>
                <a:lnTo>
                  <a:pt x="4914560" y="290869"/>
                </a:lnTo>
                <a:lnTo>
                  <a:pt x="4901768" y="342995"/>
                </a:lnTo>
                <a:close/>
              </a:path>
              <a:path w="7265034" h="349885">
                <a:moveTo>
                  <a:pt x="4914560" y="290869"/>
                </a:moveTo>
                <a:lnTo>
                  <a:pt x="4876951" y="290869"/>
                </a:lnTo>
                <a:lnTo>
                  <a:pt x="4947612" y="6092"/>
                </a:lnTo>
                <a:lnTo>
                  <a:pt x="4998817" y="6092"/>
                </a:lnTo>
                <a:lnTo>
                  <a:pt x="5009876" y="50546"/>
                </a:lnTo>
                <a:lnTo>
                  <a:pt x="4973538" y="50546"/>
                </a:lnTo>
                <a:lnTo>
                  <a:pt x="4914560" y="290869"/>
                </a:lnTo>
                <a:close/>
              </a:path>
              <a:path w="7265034" h="349885">
                <a:moveTo>
                  <a:pt x="5115020" y="290869"/>
                </a:moveTo>
                <a:lnTo>
                  <a:pt x="5069663" y="290869"/>
                </a:lnTo>
                <a:lnTo>
                  <a:pt x="5140325" y="6092"/>
                </a:lnTo>
                <a:lnTo>
                  <a:pt x="5186585" y="6092"/>
                </a:lnTo>
                <a:lnTo>
                  <a:pt x="5115020" y="290869"/>
                </a:lnTo>
                <a:close/>
              </a:path>
              <a:path w="7265034" h="349885">
                <a:moveTo>
                  <a:pt x="5101921" y="342995"/>
                </a:moveTo>
                <a:lnTo>
                  <a:pt x="5044615" y="342995"/>
                </a:lnTo>
                <a:lnTo>
                  <a:pt x="4973538" y="50546"/>
                </a:lnTo>
                <a:lnTo>
                  <a:pt x="5009876" y="50546"/>
                </a:lnTo>
                <a:lnTo>
                  <a:pt x="5069663" y="290869"/>
                </a:lnTo>
                <a:lnTo>
                  <a:pt x="5115020" y="290869"/>
                </a:lnTo>
                <a:lnTo>
                  <a:pt x="5101921" y="342995"/>
                </a:lnTo>
                <a:close/>
              </a:path>
              <a:path w="7265034" h="349885">
                <a:moveTo>
                  <a:pt x="5439700" y="342995"/>
                </a:moveTo>
                <a:lnTo>
                  <a:pt x="5394086" y="342995"/>
                </a:lnTo>
                <a:lnTo>
                  <a:pt x="5394086" y="6092"/>
                </a:lnTo>
                <a:lnTo>
                  <a:pt x="5439700" y="6092"/>
                </a:lnTo>
                <a:lnTo>
                  <a:pt x="5439700" y="342995"/>
                </a:lnTo>
                <a:close/>
              </a:path>
              <a:path w="7265034" h="349885">
                <a:moveTo>
                  <a:pt x="5574183" y="342995"/>
                </a:moveTo>
                <a:lnTo>
                  <a:pt x="5529956" y="342995"/>
                </a:lnTo>
                <a:lnTo>
                  <a:pt x="5529956" y="6092"/>
                </a:lnTo>
                <a:lnTo>
                  <a:pt x="5591374" y="6092"/>
                </a:lnTo>
                <a:lnTo>
                  <a:pt x="5620554" y="61152"/>
                </a:lnTo>
                <a:lnTo>
                  <a:pt x="5574183" y="61152"/>
                </a:lnTo>
                <a:lnTo>
                  <a:pt x="5574183" y="342995"/>
                </a:lnTo>
                <a:close/>
              </a:path>
              <a:path w="7265034" h="349885">
                <a:moveTo>
                  <a:pt x="5784965" y="287935"/>
                </a:moveTo>
                <a:lnTo>
                  <a:pt x="5740738" y="287935"/>
                </a:lnTo>
                <a:lnTo>
                  <a:pt x="5740738" y="6092"/>
                </a:lnTo>
                <a:lnTo>
                  <a:pt x="5784965" y="6092"/>
                </a:lnTo>
                <a:lnTo>
                  <a:pt x="5784965" y="287935"/>
                </a:lnTo>
                <a:close/>
              </a:path>
              <a:path w="7265034" h="349885">
                <a:moveTo>
                  <a:pt x="5784965" y="342995"/>
                </a:moveTo>
                <a:lnTo>
                  <a:pt x="5723593" y="342995"/>
                </a:lnTo>
                <a:lnTo>
                  <a:pt x="5574183" y="61152"/>
                </a:lnTo>
                <a:lnTo>
                  <a:pt x="5620554" y="61152"/>
                </a:lnTo>
                <a:lnTo>
                  <a:pt x="5740738" y="287935"/>
                </a:lnTo>
                <a:lnTo>
                  <a:pt x="5784965" y="287935"/>
                </a:lnTo>
                <a:lnTo>
                  <a:pt x="5784965" y="342995"/>
                </a:lnTo>
                <a:close/>
              </a:path>
              <a:path w="7265034" h="349885">
                <a:moveTo>
                  <a:pt x="6068673" y="342995"/>
                </a:moveTo>
                <a:lnTo>
                  <a:pt x="6023060" y="342995"/>
                </a:lnTo>
                <a:lnTo>
                  <a:pt x="6023060" y="6092"/>
                </a:lnTo>
                <a:lnTo>
                  <a:pt x="6068673" y="6092"/>
                </a:lnTo>
                <a:lnTo>
                  <a:pt x="6068673" y="342995"/>
                </a:lnTo>
                <a:close/>
              </a:path>
              <a:path w="7265034" h="349885">
                <a:moveTo>
                  <a:pt x="6204081" y="342995"/>
                </a:moveTo>
                <a:lnTo>
                  <a:pt x="6159854" y="342995"/>
                </a:lnTo>
                <a:lnTo>
                  <a:pt x="6159854" y="6092"/>
                </a:lnTo>
                <a:lnTo>
                  <a:pt x="6221272" y="6092"/>
                </a:lnTo>
                <a:lnTo>
                  <a:pt x="6250451" y="61152"/>
                </a:lnTo>
                <a:lnTo>
                  <a:pt x="6204081" y="61152"/>
                </a:lnTo>
                <a:lnTo>
                  <a:pt x="6204081" y="342995"/>
                </a:lnTo>
                <a:close/>
              </a:path>
              <a:path w="7265034" h="349885">
                <a:moveTo>
                  <a:pt x="6414863" y="287935"/>
                </a:moveTo>
                <a:lnTo>
                  <a:pt x="6370636" y="287935"/>
                </a:lnTo>
                <a:lnTo>
                  <a:pt x="6370636" y="6092"/>
                </a:lnTo>
                <a:lnTo>
                  <a:pt x="6414863" y="6092"/>
                </a:lnTo>
                <a:lnTo>
                  <a:pt x="6414863" y="287935"/>
                </a:lnTo>
                <a:close/>
              </a:path>
              <a:path w="7265034" h="349885">
                <a:moveTo>
                  <a:pt x="6414863" y="342995"/>
                </a:moveTo>
                <a:lnTo>
                  <a:pt x="6353491" y="342995"/>
                </a:lnTo>
                <a:lnTo>
                  <a:pt x="6204081" y="61152"/>
                </a:lnTo>
                <a:lnTo>
                  <a:pt x="6250451" y="61152"/>
                </a:lnTo>
                <a:lnTo>
                  <a:pt x="6370636" y="287935"/>
                </a:lnTo>
                <a:lnTo>
                  <a:pt x="6414863" y="287935"/>
                </a:lnTo>
                <a:lnTo>
                  <a:pt x="6414863" y="342995"/>
                </a:lnTo>
                <a:close/>
              </a:path>
              <a:path w="7265034" h="349885">
                <a:moveTo>
                  <a:pt x="6599211" y="342995"/>
                </a:moveTo>
                <a:lnTo>
                  <a:pt x="6505535" y="342995"/>
                </a:lnTo>
                <a:lnTo>
                  <a:pt x="6505535" y="6092"/>
                </a:lnTo>
                <a:lnTo>
                  <a:pt x="6599211" y="6092"/>
                </a:lnTo>
                <a:lnTo>
                  <a:pt x="6644921" y="8638"/>
                </a:lnTo>
                <a:lnTo>
                  <a:pt x="6684106" y="16275"/>
                </a:lnTo>
                <a:lnTo>
                  <a:pt x="6716775" y="29003"/>
                </a:lnTo>
                <a:lnTo>
                  <a:pt x="6738133" y="43551"/>
                </a:lnTo>
                <a:lnTo>
                  <a:pt x="6551148" y="43551"/>
                </a:lnTo>
                <a:lnTo>
                  <a:pt x="6551148" y="305536"/>
                </a:lnTo>
                <a:lnTo>
                  <a:pt x="6737737" y="305536"/>
                </a:lnTo>
                <a:lnTo>
                  <a:pt x="6716476" y="320020"/>
                </a:lnTo>
                <a:lnTo>
                  <a:pt x="6683817" y="332784"/>
                </a:lnTo>
                <a:lnTo>
                  <a:pt x="6644729" y="340442"/>
                </a:lnTo>
                <a:lnTo>
                  <a:pt x="6599211" y="342995"/>
                </a:lnTo>
                <a:close/>
              </a:path>
              <a:path w="7265034" h="349885">
                <a:moveTo>
                  <a:pt x="6737737" y="305536"/>
                </a:moveTo>
                <a:lnTo>
                  <a:pt x="6606189" y="305536"/>
                </a:lnTo>
                <a:lnTo>
                  <a:pt x="6638726" y="303562"/>
                </a:lnTo>
                <a:lnTo>
                  <a:pt x="6666597" y="297638"/>
                </a:lnTo>
                <a:lnTo>
                  <a:pt x="6708322" y="273945"/>
                </a:lnTo>
                <a:lnTo>
                  <a:pt x="6732591" y="233214"/>
                </a:lnTo>
                <a:lnTo>
                  <a:pt x="6740672" y="174205"/>
                </a:lnTo>
                <a:lnTo>
                  <a:pt x="6738653" y="142621"/>
                </a:lnTo>
                <a:lnTo>
                  <a:pt x="6722482" y="93033"/>
                </a:lnTo>
                <a:lnTo>
                  <a:pt x="6689797" y="61258"/>
                </a:lnTo>
                <a:lnTo>
                  <a:pt x="6638726" y="45519"/>
                </a:lnTo>
                <a:lnTo>
                  <a:pt x="6606189" y="43551"/>
                </a:lnTo>
                <a:lnTo>
                  <a:pt x="6738133" y="43551"/>
                </a:lnTo>
                <a:lnTo>
                  <a:pt x="6777291" y="99034"/>
                </a:lnTo>
                <a:lnTo>
                  <a:pt x="6788735" y="174205"/>
                </a:lnTo>
                <a:lnTo>
                  <a:pt x="6785858" y="214865"/>
                </a:lnTo>
                <a:lnTo>
                  <a:pt x="6777228" y="249743"/>
                </a:lnTo>
                <a:lnTo>
                  <a:pt x="6762843" y="278838"/>
                </a:lnTo>
                <a:lnTo>
                  <a:pt x="6742706" y="302151"/>
                </a:lnTo>
                <a:lnTo>
                  <a:pt x="6737737" y="305536"/>
                </a:lnTo>
                <a:close/>
              </a:path>
              <a:path w="7265034" h="349885">
                <a:moveTo>
                  <a:pt x="6906535" y="342995"/>
                </a:moveTo>
                <a:lnTo>
                  <a:pt x="6860921" y="342995"/>
                </a:lnTo>
                <a:lnTo>
                  <a:pt x="6860921" y="6092"/>
                </a:lnTo>
                <a:lnTo>
                  <a:pt x="6906535" y="6092"/>
                </a:lnTo>
                <a:lnTo>
                  <a:pt x="6906535" y="342995"/>
                </a:lnTo>
                <a:close/>
              </a:path>
              <a:path w="7265034" h="349885">
                <a:moveTo>
                  <a:pt x="7004046" y="342995"/>
                </a:moveTo>
                <a:lnTo>
                  <a:pt x="6955984" y="342995"/>
                </a:lnTo>
                <a:lnTo>
                  <a:pt x="7084597" y="6092"/>
                </a:lnTo>
                <a:lnTo>
                  <a:pt x="7136265" y="6092"/>
                </a:lnTo>
                <a:lnTo>
                  <a:pt x="7153383" y="50998"/>
                </a:lnTo>
                <a:lnTo>
                  <a:pt x="7110339" y="50998"/>
                </a:lnTo>
                <a:lnTo>
                  <a:pt x="7048504" y="218659"/>
                </a:lnTo>
                <a:lnTo>
                  <a:pt x="7217296" y="218659"/>
                </a:lnTo>
                <a:lnTo>
                  <a:pt x="7231748" y="256569"/>
                </a:lnTo>
                <a:lnTo>
                  <a:pt x="7034732" y="256569"/>
                </a:lnTo>
                <a:lnTo>
                  <a:pt x="7004046" y="342995"/>
                </a:lnTo>
                <a:close/>
              </a:path>
              <a:path w="7265034" h="349885">
                <a:moveTo>
                  <a:pt x="7217296" y="218659"/>
                </a:moveTo>
                <a:lnTo>
                  <a:pt x="7172404" y="218659"/>
                </a:lnTo>
                <a:lnTo>
                  <a:pt x="7110339" y="50998"/>
                </a:lnTo>
                <a:lnTo>
                  <a:pt x="7153383" y="50998"/>
                </a:lnTo>
                <a:lnTo>
                  <a:pt x="7217296" y="218659"/>
                </a:lnTo>
                <a:close/>
              </a:path>
              <a:path w="7265034" h="349885">
                <a:moveTo>
                  <a:pt x="7264694" y="342995"/>
                </a:moveTo>
                <a:lnTo>
                  <a:pt x="7217278" y="342995"/>
                </a:lnTo>
                <a:lnTo>
                  <a:pt x="7186592" y="256569"/>
                </a:lnTo>
                <a:lnTo>
                  <a:pt x="7231748" y="256569"/>
                </a:lnTo>
                <a:lnTo>
                  <a:pt x="7264694" y="342995"/>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78479" y="2703470"/>
            <a:ext cx="79520" cy="79520"/>
          </a:xfrm>
          <a:prstGeom prst="rect">
            <a:avLst/>
          </a:prstGeom>
        </p:spPr>
      </p:pic>
      <p:sp>
        <p:nvSpPr>
          <p:cNvPr id="4" name="object 4"/>
          <p:cNvSpPr/>
          <p:nvPr/>
        </p:nvSpPr>
        <p:spPr>
          <a:xfrm>
            <a:off x="975246" y="2636701"/>
            <a:ext cx="1029335" cy="251460"/>
          </a:xfrm>
          <a:custGeom>
            <a:avLst/>
            <a:gdLst/>
            <a:ahLst/>
            <a:cxnLst/>
            <a:rect l="l" t="t" r="r" b="b"/>
            <a:pathLst>
              <a:path w="1029335" h="251460">
                <a:moveTo>
                  <a:pt x="26220" y="203744"/>
                </a:moveTo>
                <a:lnTo>
                  <a:pt x="0" y="203744"/>
                </a:lnTo>
                <a:lnTo>
                  <a:pt x="0" y="15474"/>
                </a:lnTo>
                <a:lnTo>
                  <a:pt x="106600" y="15474"/>
                </a:lnTo>
                <a:lnTo>
                  <a:pt x="106600" y="36679"/>
                </a:lnTo>
                <a:lnTo>
                  <a:pt x="26220" y="36679"/>
                </a:lnTo>
                <a:lnTo>
                  <a:pt x="26220" y="101872"/>
                </a:lnTo>
                <a:lnTo>
                  <a:pt x="94564" y="101872"/>
                </a:lnTo>
                <a:lnTo>
                  <a:pt x="94564" y="123078"/>
                </a:lnTo>
                <a:lnTo>
                  <a:pt x="26220" y="123078"/>
                </a:lnTo>
                <a:lnTo>
                  <a:pt x="26220" y="203744"/>
                </a:lnTo>
                <a:close/>
              </a:path>
              <a:path w="1029335" h="251460">
                <a:moveTo>
                  <a:pt x="192723" y="205750"/>
                </a:moveTo>
                <a:lnTo>
                  <a:pt x="153536" y="194503"/>
                </a:lnTo>
                <a:lnTo>
                  <a:pt x="130611" y="163483"/>
                </a:lnTo>
                <a:lnTo>
                  <a:pt x="125954" y="133537"/>
                </a:lnTo>
                <a:lnTo>
                  <a:pt x="126260" y="125370"/>
                </a:lnTo>
                <a:lnTo>
                  <a:pt x="139853" y="85963"/>
                </a:lnTo>
                <a:lnTo>
                  <a:pt x="171379" y="64328"/>
                </a:lnTo>
                <a:lnTo>
                  <a:pt x="192723" y="61467"/>
                </a:lnTo>
                <a:lnTo>
                  <a:pt x="200201" y="61785"/>
                </a:lnTo>
                <a:lnTo>
                  <a:pt x="236764" y="76601"/>
                </a:lnTo>
                <a:lnTo>
                  <a:pt x="241354" y="81096"/>
                </a:lnTo>
                <a:lnTo>
                  <a:pt x="185846" y="81096"/>
                </a:lnTo>
                <a:lnTo>
                  <a:pt x="179852" y="82290"/>
                </a:lnTo>
                <a:lnTo>
                  <a:pt x="152724" y="117967"/>
                </a:lnTo>
                <a:lnTo>
                  <a:pt x="151888" y="125370"/>
                </a:lnTo>
                <a:lnTo>
                  <a:pt x="151888" y="141991"/>
                </a:lnTo>
                <a:lnTo>
                  <a:pt x="169631" y="180270"/>
                </a:lnTo>
                <a:lnTo>
                  <a:pt x="185846" y="186121"/>
                </a:lnTo>
                <a:lnTo>
                  <a:pt x="241354" y="186121"/>
                </a:lnTo>
                <a:lnTo>
                  <a:pt x="236764" y="190616"/>
                </a:lnTo>
                <a:lnTo>
                  <a:pt x="200201" y="205433"/>
                </a:lnTo>
                <a:lnTo>
                  <a:pt x="192723" y="205750"/>
                </a:lnTo>
                <a:close/>
              </a:path>
              <a:path w="1029335" h="251460">
                <a:moveTo>
                  <a:pt x="241354" y="186121"/>
                </a:moveTo>
                <a:lnTo>
                  <a:pt x="199505" y="186121"/>
                </a:lnTo>
                <a:lnTo>
                  <a:pt x="205427" y="184951"/>
                </a:lnTo>
                <a:lnTo>
                  <a:pt x="215553" y="180270"/>
                </a:lnTo>
                <a:lnTo>
                  <a:pt x="233272" y="141991"/>
                </a:lnTo>
                <a:lnTo>
                  <a:pt x="233272" y="125370"/>
                </a:lnTo>
                <a:lnTo>
                  <a:pt x="215553" y="87066"/>
                </a:lnTo>
                <a:lnTo>
                  <a:pt x="199505" y="81096"/>
                </a:lnTo>
                <a:lnTo>
                  <a:pt x="241354" y="81096"/>
                </a:lnTo>
                <a:lnTo>
                  <a:pt x="258055" y="117967"/>
                </a:lnTo>
                <a:lnTo>
                  <a:pt x="259206" y="133537"/>
                </a:lnTo>
                <a:lnTo>
                  <a:pt x="258914" y="141641"/>
                </a:lnTo>
                <a:lnTo>
                  <a:pt x="245347" y="181254"/>
                </a:lnTo>
                <a:lnTo>
                  <a:pt x="241354" y="186121"/>
                </a:lnTo>
                <a:close/>
              </a:path>
              <a:path w="1029335" h="251460">
                <a:moveTo>
                  <a:pt x="333741" y="205894"/>
                </a:moveTo>
                <a:lnTo>
                  <a:pt x="326097" y="205894"/>
                </a:lnTo>
                <a:lnTo>
                  <a:pt x="319389" y="204628"/>
                </a:lnTo>
                <a:lnTo>
                  <a:pt x="288176" y="168044"/>
                </a:lnTo>
                <a:lnTo>
                  <a:pt x="287175" y="160808"/>
                </a:lnTo>
                <a:lnTo>
                  <a:pt x="287175" y="63616"/>
                </a:lnTo>
                <a:lnTo>
                  <a:pt x="312390" y="63616"/>
                </a:lnTo>
                <a:lnTo>
                  <a:pt x="312390" y="152880"/>
                </a:lnTo>
                <a:lnTo>
                  <a:pt x="312834" y="160317"/>
                </a:lnTo>
                <a:lnTo>
                  <a:pt x="331399" y="185978"/>
                </a:lnTo>
                <a:lnTo>
                  <a:pt x="377358" y="185978"/>
                </a:lnTo>
                <a:lnTo>
                  <a:pt x="374947" y="188454"/>
                </a:lnTo>
                <a:lnTo>
                  <a:pt x="340829" y="205513"/>
                </a:lnTo>
                <a:lnTo>
                  <a:pt x="333741" y="205894"/>
                </a:lnTo>
                <a:close/>
              </a:path>
              <a:path w="1029335" h="251460">
                <a:moveTo>
                  <a:pt x="377358" y="185978"/>
                </a:moveTo>
                <a:lnTo>
                  <a:pt x="348210" y="185978"/>
                </a:lnTo>
                <a:lnTo>
                  <a:pt x="354874" y="184282"/>
                </a:lnTo>
                <a:lnTo>
                  <a:pt x="367196" y="177500"/>
                </a:lnTo>
                <a:lnTo>
                  <a:pt x="372903" y="172844"/>
                </a:lnTo>
                <a:lnTo>
                  <a:pt x="378156" y="166921"/>
                </a:lnTo>
                <a:lnTo>
                  <a:pt x="378156" y="63616"/>
                </a:lnTo>
                <a:lnTo>
                  <a:pt x="403374" y="63616"/>
                </a:lnTo>
                <a:lnTo>
                  <a:pt x="403374" y="183685"/>
                </a:lnTo>
                <a:lnTo>
                  <a:pt x="379591" y="183685"/>
                </a:lnTo>
                <a:lnTo>
                  <a:pt x="377358" y="185978"/>
                </a:lnTo>
                <a:close/>
              </a:path>
              <a:path w="1029335" h="251460">
                <a:moveTo>
                  <a:pt x="403374" y="203744"/>
                </a:moveTo>
                <a:lnTo>
                  <a:pt x="386466" y="203744"/>
                </a:lnTo>
                <a:lnTo>
                  <a:pt x="385034" y="203339"/>
                </a:lnTo>
                <a:lnTo>
                  <a:pt x="382742" y="201715"/>
                </a:lnTo>
                <a:lnTo>
                  <a:pt x="382073" y="200401"/>
                </a:lnTo>
                <a:lnTo>
                  <a:pt x="381883" y="198586"/>
                </a:lnTo>
                <a:lnTo>
                  <a:pt x="379591" y="183685"/>
                </a:lnTo>
                <a:lnTo>
                  <a:pt x="403374" y="183685"/>
                </a:lnTo>
                <a:lnTo>
                  <a:pt x="403374" y="203744"/>
                </a:lnTo>
                <a:close/>
              </a:path>
              <a:path w="1029335" h="251460">
                <a:moveTo>
                  <a:pt x="482297" y="91126"/>
                </a:moveTo>
                <a:lnTo>
                  <a:pt x="465873" y="91126"/>
                </a:lnTo>
                <a:lnTo>
                  <a:pt x="469285" y="84544"/>
                </a:lnTo>
                <a:lnTo>
                  <a:pt x="495675" y="61180"/>
                </a:lnTo>
                <a:lnTo>
                  <a:pt x="507521" y="61180"/>
                </a:lnTo>
                <a:lnTo>
                  <a:pt x="510291" y="61491"/>
                </a:lnTo>
                <a:lnTo>
                  <a:pt x="515447" y="62733"/>
                </a:lnTo>
                <a:lnTo>
                  <a:pt x="517789" y="63759"/>
                </a:lnTo>
                <a:lnTo>
                  <a:pt x="519890" y="65192"/>
                </a:lnTo>
                <a:lnTo>
                  <a:pt x="517798" y="84544"/>
                </a:lnTo>
                <a:lnTo>
                  <a:pt x="517644" y="85825"/>
                </a:lnTo>
                <a:lnTo>
                  <a:pt x="495819" y="85825"/>
                </a:lnTo>
                <a:lnTo>
                  <a:pt x="492022" y="86469"/>
                </a:lnTo>
                <a:lnTo>
                  <a:pt x="485431" y="89048"/>
                </a:lnTo>
                <a:lnTo>
                  <a:pt x="482470" y="90959"/>
                </a:lnTo>
                <a:lnTo>
                  <a:pt x="482297" y="91126"/>
                </a:lnTo>
                <a:close/>
              </a:path>
              <a:path w="1029335" h="251460">
                <a:moveTo>
                  <a:pt x="467305" y="203744"/>
                </a:moveTo>
                <a:lnTo>
                  <a:pt x="442087" y="203744"/>
                </a:lnTo>
                <a:lnTo>
                  <a:pt x="442087" y="63616"/>
                </a:lnTo>
                <a:lnTo>
                  <a:pt x="459236" y="63616"/>
                </a:lnTo>
                <a:lnTo>
                  <a:pt x="461120" y="64141"/>
                </a:lnTo>
                <a:lnTo>
                  <a:pt x="463318" y="66243"/>
                </a:lnTo>
                <a:lnTo>
                  <a:pt x="463963" y="68010"/>
                </a:lnTo>
                <a:lnTo>
                  <a:pt x="464154" y="70493"/>
                </a:lnTo>
                <a:lnTo>
                  <a:pt x="465873" y="91126"/>
                </a:lnTo>
                <a:lnTo>
                  <a:pt x="482297" y="91126"/>
                </a:lnTo>
                <a:lnTo>
                  <a:pt x="477218" y="96021"/>
                </a:lnTo>
                <a:lnTo>
                  <a:pt x="474900" y="99102"/>
                </a:lnTo>
                <a:lnTo>
                  <a:pt x="470888" y="106362"/>
                </a:lnTo>
                <a:lnTo>
                  <a:pt x="469025" y="110517"/>
                </a:lnTo>
                <a:lnTo>
                  <a:pt x="467305" y="115197"/>
                </a:lnTo>
                <a:lnTo>
                  <a:pt x="467305" y="203744"/>
                </a:lnTo>
                <a:close/>
              </a:path>
              <a:path w="1029335" h="251460">
                <a:moveTo>
                  <a:pt x="516260" y="87401"/>
                </a:moveTo>
                <a:lnTo>
                  <a:pt x="512536" y="87401"/>
                </a:lnTo>
                <a:lnTo>
                  <a:pt x="510649" y="87138"/>
                </a:lnTo>
                <a:lnTo>
                  <a:pt x="505778" y="86087"/>
                </a:lnTo>
                <a:lnTo>
                  <a:pt x="503079" y="85825"/>
                </a:lnTo>
                <a:lnTo>
                  <a:pt x="517644" y="85825"/>
                </a:lnTo>
                <a:lnTo>
                  <a:pt x="517598" y="86207"/>
                </a:lnTo>
                <a:lnTo>
                  <a:pt x="516260" y="87401"/>
                </a:lnTo>
                <a:close/>
              </a:path>
              <a:path w="1029335" h="251460">
                <a:moveTo>
                  <a:pt x="614685" y="84535"/>
                </a:moveTo>
                <a:lnTo>
                  <a:pt x="533447" y="84535"/>
                </a:lnTo>
                <a:lnTo>
                  <a:pt x="532229" y="84057"/>
                </a:lnTo>
                <a:lnTo>
                  <a:pt x="530222" y="82147"/>
                </a:lnTo>
                <a:lnTo>
                  <a:pt x="529720" y="80762"/>
                </a:lnTo>
                <a:lnTo>
                  <a:pt x="529720" y="68917"/>
                </a:lnTo>
                <a:lnTo>
                  <a:pt x="551786" y="66052"/>
                </a:lnTo>
                <a:lnTo>
                  <a:pt x="557852" y="21492"/>
                </a:lnTo>
                <a:lnTo>
                  <a:pt x="558447" y="20345"/>
                </a:lnTo>
                <a:lnTo>
                  <a:pt x="560455" y="18626"/>
                </a:lnTo>
                <a:lnTo>
                  <a:pt x="561719" y="18196"/>
                </a:lnTo>
                <a:lnTo>
                  <a:pt x="576142" y="18196"/>
                </a:lnTo>
                <a:lnTo>
                  <a:pt x="576142" y="66195"/>
                </a:lnTo>
                <a:lnTo>
                  <a:pt x="614685" y="66195"/>
                </a:lnTo>
                <a:lnTo>
                  <a:pt x="614685" y="84535"/>
                </a:lnTo>
                <a:close/>
              </a:path>
              <a:path w="1029335" h="251460">
                <a:moveTo>
                  <a:pt x="590902" y="205894"/>
                </a:moveTo>
                <a:lnTo>
                  <a:pt x="584596" y="205894"/>
                </a:lnTo>
                <a:lnTo>
                  <a:pt x="576967" y="205312"/>
                </a:lnTo>
                <a:lnTo>
                  <a:pt x="550927" y="169930"/>
                </a:lnTo>
                <a:lnTo>
                  <a:pt x="550927" y="84535"/>
                </a:lnTo>
                <a:lnTo>
                  <a:pt x="576142" y="84535"/>
                </a:lnTo>
                <a:lnTo>
                  <a:pt x="576142" y="173942"/>
                </a:lnTo>
                <a:lnTo>
                  <a:pt x="577456" y="178241"/>
                </a:lnTo>
                <a:lnTo>
                  <a:pt x="582709" y="183972"/>
                </a:lnTo>
                <a:lnTo>
                  <a:pt x="586125" y="185405"/>
                </a:lnTo>
                <a:lnTo>
                  <a:pt x="613102" y="185405"/>
                </a:lnTo>
                <a:lnTo>
                  <a:pt x="617980" y="193285"/>
                </a:lnTo>
                <a:lnTo>
                  <a:pt x="613681" y="197297"/>
                </a:lnTo>
                <a:lnTo>
                  <a:pt x="608620" y="200401"/>
                </a:lnTo>
                <a:lnTo>
                  <a:pt x="596967" y="204795"/>
                </a:lnTo>
                <a:lnTo>
                  <a:pt x="590902" y="205894"/>
                </a:lnTo>
                <a:close/>
              </a:path>
              <a:path w="1029335" h="251460">
                <a:moveTo>
                  <a:pt x="613102" y="185405"/>
                </a:moveTo>
                <a:lnTo>
                  <a:pt x="592812" y="185405"/>
                </a:lnTo>
                <a:lnTo>
                  <a:pt x="594937" y="185070"/>
                </a:lnTo>
                <a:lnTo>
                  <a:pt x="598470" y="183733"/>
                </a:lnTo>
                <a:lnTo>
                  <a:pt x="599975" y="182969"/>
                </a:lnTo>
                <a:lnTo>
                  <a:pt x="603534" y="180485"/>
                </a:lnTo>
                <a:lnTo>
                  <a:pt x="605348" y="179148"/>
                </a:lnTo>
                <a:lnTo>
                  <a:pt x="606184" y="178814"/>
                </a:lnTo>
                <a:lnTo>
                  <a:pt x="607807" y="178814"/>
                </a:lnTo>
                <a:lnTo>
                  <a:pt x="608499" y="179005"/>
                </a:lnTo>
                <a:lnTo>
                  <a:pt x="609553" y="179769"/>
                </a:lnTo>
                <a:lnTo>
                  <a:pt x="610052" y="180390"/>
                </a:lnTo>
                <a:lnTo>
                  <a:pt x="610530" y="181249"/>
                </a:lnTo>
                <a:lnTo>
                  <a:pt x="613102" y="185405"/>
                </a:lnTo>
                <a:close/>
              </a:path>
              <a:path w="1029335" h="251460">
                <a:moveTo>
                  <a:pt x="667976" y="203744"/>
                </a:moveTo>
                <a:lnTo>
                  <a:pt x="642758" y="203744"/>
                </a:lnTo>
                <a:lnTo>
                  <a:pt x="642758" y="0"/>
                </a:lnTo>
                <a:lnTo>
                  <a:pt x="667976" y="0"/>
                </a:lnTo>
                <a:lnTo>
                  <a:pt x="667976" y="82099"/>
                </a:lnTo>
                <a:lnTo>
                  <a:pt x="694871" y="82099"/>
                </a:lnTo>
                <a:lnTo>
                  <a:pt x="690997" y="83102"/>
                </a:lnTo>
                <a:lnTo>
                  <a:pt x="678772" y="89980"/>
                </a:lnTo>
                <a:lnTo>
                  <a:pt x="673135" y="94708"/>
                </a:lnTo>
                <a:lnTo>
                  <a:pt x="667976" y="100726"/>
                </a:lnTo>
                <a:lnTo>
                  <a:pt x="667976" y="203744"/>
                </a:lnTo>
                <a:close/>
              </a:path>
              <a:path w="1029335" h="251460">
                <a:moveTo>
                  <a:pt x="694871" y="82099"/>
                </a:moveTo>
                <a:lnTo>
                  <a:pt x="667976" y="82099"/>
                </a:lnTo>
                <a:lnTo>
                  <a:pt x="673804" y="75795"/>
                </a:lnTo>
                <a:lnTo>
                  <a:pt x="680274" y="70780"/>
                </a:lnTo>
                <a:lnTo>
                  <a:pt x="694509" y="63329"/>
                </a:lnTo>
                <a:lnTo>
                  <a:pt x="702746" y="61467"/>
                </a:lnTo>
                <a:lnTo>
                  <a:pt x="719748" y="61467"/>
                </a:lnTo>
                <a:lnTo>
                  <a:pt x="751086" y="81383"/>
                </a:lnTo>
                <a:lnTo>
                  <a:pt x="697637" y="81383"/>
                </a:lnTo>
                <a:lnTo>
                  <a:pt x="694871" y="82099"/>
                </a:lnTo>
                <a:close/>
              </a:path>
              <a:path w="1029335" h="251460">
                <a:moveTo>
                  <a:pt x="758532" y="203744"/>
                </a:moveTo>
                <a:lnTo>
                  <a:pt x="733313" y="203744"/>
                </a:lnTo>
                <a:lnTo>
                  <a:pt x="733313" y="104069"/>
                </a:lnTo>
                <a:lnTo>
                  <a:pt x="730972" y="95950"/>
                </a:lnTo>
                <a:lnTo>
                  <a:pt x="721611" y="84296"/>
                </a:lnTo>
                <a:lnTo>
                  <a:pt x="714448" y="81383"/>
                </a:lnTo>
                <a:lnTo>
                  <a:pt x="751086" y="81383"/>
                </a:lnTo>
                <a:lnTo>
                  <a:pt x="753634" y="86231"/>
                </a:lnTo>
                <a:lnTo>
                  <a:pt x="757551" y="99317"/>
                </a:lnTo>
                <a:lnTo>
                  <a:pt x="758532" y="106553"/>
                </a:lnTo>
                <a:lnTo>
                  <a:pt x="758532" y="203744"/>
                </a:lnTo>
                <a:close/>
              </a:path>
              <a:path w="1029335" h="251460">
                <a:moveTo>
                  <a:pt x="822604" y="203744"/>
                </a:moveTo>
                <a:lnTo>
                  <a:pt x="797389" y="203744"/>
                </a:lnTo>
                <a:lnTo>
                  <a:pt x="797389" y="0"/>
                </a:lnTo>
                <a:lnTo>
                  <a:pt x="822604" y="0"/>
                </a:lnTo>
                <a:lnTo>
                  <a:pt x="822604" y="203744"/>
                </a:lnTo>
                <a:close/>
              </a:path>
              <a:path w="1029335" h="251460">
                <a:moveTo>
                  <a:pt x="894693" y="251027"/>
                </a:moveTo>
                <a:lnTo>
                  <a:pt x="873442" y="251027"/>
                </a:lnTo>
                <a:lnTo>
                  <a:pt x="897513" y="195434"/>
                </a:lnTo>
                <a:lnTo>
                  <a:pt x="843925" y="63616"/>
                </a:lnTo>
                <a:lnTo>
                  <a:pt x="867902" y="63616"/>
                </a:lnTo>
                <a:lnTo>
                  <a:pt x="869572" y="64141"/>
                </a:lnTo>
                <a:lnTo>
                  <a:pt x="907469" y="160474"/>
                </a:lnTo>
                <a:lnTo>
                  <a:pt x="909978" y="168498"/>
                </a:lnTo>
                <a:lnTo>
                  <a:pt x="931411" y="168498"/>
                </a:lnTo>
                <a:lnTo>
                  <a:pt x="900186" y="246920"/>
                </a:lnTo>
                <a:lnTo>
                  <a:pt x="899159" y="248400"/>
                </a:lnTo>
                <a:lnTo>
                  <a:pt x="896580" y="250502"/>
                </a:lnTo>
                <a:lnTo>
                  <a:pt x="894693" y="251027"/>
                </a:lnTo>
                <a:close/>
              </a:path>
              <a:path w="1029335" h="251460">
                <a:moveTo>
                  <a:pt x="931411" y="168498"/>
                </a:moveTo>
                <a:lnTo>
                  <a:pt x="909978" y="168498"/>
                </a:lnTo>
                <a:lnTo>
                  <a:pt x="910550" y="166396"/>
                </a:lnTo>
                <a:lnTo>
                  <a:pt x="911196" y="164318"/>
                </a:lnTo>
                <a:lnTo>
                  <a:pt x="912628" y="160211"/>
                </a:lnTo>
                <a:lnTo>
                  <a:pt x="913367" y="158181"/>
                </a:lnTo>
                <a:lnTo>
                  <a:pt x="914133" y="156175"/>
                </a:lnTo>
                <a:lnTo>
                  <a:pt x="945798" y="68774"/>
                </a:lnTo>
                <a:lnTo>
                  <a:pt x="946370" y="67341"/>
                </a:lnTo>
                <a:lnTo>
                  <a:pt x="947327" y="66124"/>
                </a:lnTo>
                <a:lnTo>
                  <a:pt x="950000" y="64118"/>
                </a:lnTo>
                <a:lnTo>
                  <a:pt x="951482" y="63616"/>
                </a:lnTo>
                <a:lnTo>
                  <a:pt x="973164" y="63616"/>
                </a:lnTo>
                <a:lnTo>
                  <a:pt x="931411" y="168498"/>
                </a:lnTo>
                <a:close/>
              </a:path>
              <a:path w="1029335" h="251460">
                <a:moveTo>
                  <a:pt x="1002787" y="241284"/>
                </a:moveTo>
                <a:lnTo>
                  <a:pt x="997247" y="236126"/>
                </a:lnTo>
                <a:lnTo>
                  <a:pt x="996625" y="234789"/>
                </a:lnTo>
                <a:lnTo>
                  <a:pt x="996625" y="232114"/>
                </a:lnTo>
                <a:lnTo>
                  <a:pt x="997294" y="230872"/>
                </a:lnTo>
                <a:lnTo>
                  <a:pt x="998632" y="229535"/>
                </a:lnTo>
                <a:lnTo>
                  <a:pt x="999492" y="228580"/>
                </a:lnTo>
                <a:lnTo>
                  <a:pt x="1013245" y="203744"/>
                </a:lnTo>
                <a:lnTo>
                  <a:pt x="1006798" y="203744"/>
                </a:lnTo>
                <a:lnTo>
                  <a:pt x="1002857" y="202121"/>
                </a:lnTo>
                <a:lnTo>
                  <a:pt x="996842" y="195625"/>
                </a:lnTo>
                <a:lnTo>
                  <a:pt x="995336" y="191518"/>
                </a:lnTo>
                <a:lnTo>
                  <a:pt x="995336" y="184449"/>
                </a:lnTo>
                <a:lnTo>
                  <a:pt x="1009474" y="170790"/>
                </a:lnTo>
                <a:lnTo>
                  <a:pt x="1014824" y="170790"/>
                </a:lnTo>
                <a:lnTo>
                  <a:pt x="1029149" y="187936"/>
                </a:lnTo>
                <a:lnTo>
                  <a:pt x="1029037" y="195625"/>
                </a:lnTo>
                <a:lnTo>
                  <a:pt x="1010716" y="233905"/>
                </a:lnTo>
                <a:lnTo>
                  <a:pt x="1006989" y="237750"/>
                </a:lnTo>
                <a:lnTo>
                  <a:pt x="1002787" y="241284"/>
                </a:lnTo>
                <a:close/>
              </a:path>
            </a:pathLst>
          </a:custGeom>
          <a:solidFill>
            <a:srgbClr val="000000"/>
          </a:solidFill>
        </p:spPr>
        <p:txBody>
          <a:bodyPr wrap="square" lIns="0" tIns="0" rIns="0" bIns="0" rtlCol="0"/>
          <a:lstStyle/>
          <a:p>
            <a:endParaRPr/>
          </a:p>
        </p:txBody>
      </p:sp>
      <p:sp>
        <p:nvSpPr>
          <p:cNvPr id="5" name="object 5"/>
          <p:cNvSpPr/>
          <p:nvPr/>
        </p:nvSpPr>
        <p:spPr>
          <a:xfrm>
            <a:off x="2276719" y="2652175"/>
            <a:ext cx="940435" cy="190500"/>
          </a:xfrm>
          <a:custGeom>
            <a:avLst/>
            <a:gdLst/>
            <a:ahLst/>
            <a:cxnLst/>
            <a:rect l="l" t="t" r="r" b="b"/>
            <a:pathLst>
              <a:path w="940435" h="190500">
                <a:moveTo>
                  <a:pt x="26077" y="188270"/>
                </a:moveTo>
                <a:lnTo>
                  <a:pt x="0" y="188270"/>
                </a:lnTo>
                <a:lnTo>
                  <a:pt x="0" y="0"/>
                </a:lnTo>
                <a:lnTo>
                  <a:pt x="26077" y="0"/>
                </a:lnTo>
                <a:lnTo>
                  <a:pt x="26077" y="188270"/>
                </a:lnTo>
                <a:close/>
              </a:path>
              <a:path w="940435" h="190500">
                <a:moveTo>
                  <a:pt x="116874" y="68201"/>
                </a:moveTo>
                <a:lnTo>
                  <a:pt x="93132" y="68201"/>
                </a:lnTo>
                <a:lnTo>
                  <a:pt x="97780" y="63433"/>
                </a:lnTo>
                <a:lnTo>
                  <a:pt x="132033" y="46373"/>
                </a:lnTo>
                <a:lnTo>
                  <a:pt x="139125" y="45993"/>
                </a:lnTo>
                <a:lnTo>
                  <a:pt x="146767" y="45993"/>
                </a:lnTo>
                <a:lnTo>
                  <a:pt x="178107" y="65909"/>
                </a:lnTo>
                <a:lnTo>
                  <a:pt x="124654" y="65909"/>
                </a:lnTo>
                <a:lnTo>
                  <a:pt x="117967" y="67604"/>
                </a:lnTo>
                <a:lnTo>
                  <a:pt x="116874" y="68201"/>
                </a:lnTo>
                <a:close/>
              </a:path>
              <a:path w="940435" h="190500">
                <a:moveTo>
                  <a:pt x="94708" y="188270"/>
                </a:moveTo>
                <a:lnTo>
                  <a:pt x="69490" y="188270"/>
                </a:lnTo>
                <a:lnTo>
                  <a:pt x="69490" y="48142"/>
                </a:lnTo>
                <a:lnTo>
                  <a:pt x="86350" y="48142"/>
                </a:lnTo>
                <a:lnTo>
                  <a:pt x="87830" y="48548"/>
                </a:lnTo>
                <a:lnTo>
                  <a:pt x="90123" y="50172"/>
                </a:lnTo>
                <a:lnTo>
                  <a:pt x="90792" y="51485"/>
                </a:lnTo>
                <a:lnTo>
                  <a:pt x="90983" y="53300"/>
                </a:lnTo>
                <a:lnTo>
                  <a:pt x="93132" y="68201"/>
                </a:lnTo>
                <a:lnTo>
                  <a:pt x="116874" y="68201"/>
                </a:lnTo>
                <a:lnTo>
                  <a:pt x="105549" y="74386"/>
                </a:lnTo>
                <a:lnTo>
                  <a:pt x="99866" y="79091"/>
                </a:lnTo>
                <a:lnTo>
                  <a:pt x="94708" y="85108"/>
                </a:lnTo>
                <a:lnTo>
                  <a:pt x="94708" y="188270"/>
                </a:lnTo>
                <a:close/>
              </a:path>
              <a:path w="940435" h="190500">
                <a:moveTo>
                  <a:pt x="185691" y="188270"/>
                </a:moveTo>
                <a:lnTo>
                  <a:pt x="160474" y="188270"/>
                </a:lnTo>
                <a:lnTo>
                  <a:pt x="160474" y="88595"/>
                </a:lnTo>
                <a:lnTo>
                  <a:pt x="158109" y="80476"/>
                </a:lnTo>
                <a:lnTo>
                  <a:pt x="148653" y="68822"/>
                </a:lnTo>
                <a:lnTo>
                  <a:pt x="141465" y="65909"/>
                </a:lnTo>
                <a:lnTo>
                  <a:pt x="178107" y="65909"/>
                </a:lnTo>
                <a:lnTo>
                  <a:pt x="180676" y="70756"/>
                </a:lnTo>
                <a:lnTo>
                  <a:pt x="184688" y="83843"/>
                </a:lnTo>
                <a:lnTo>
                  <a:pt x="185691" y="91078"/>
                </a:lnTo>
                <a:lnTo>
                  <a:pt x="185691" y="188270"/>
                </a:lnTo>
                <a:close/>
              </a:path>
              <a:path w="940435" h="190500">
                <a:moveTo>
                  <a:pt x="293323" y="69061"/>
                </a:moveTo>
                <a:lnTo>
                  <a:pt x="212083" y="69061"/>
                </a:lnTo>
                <a:lnTo>
                  <a:pt x="210865" y="68583"/>
                </a:lnTo>
                <a:lnTo>
                  <a:pt x="208860" y="66673"/>
                </a:lnTo>
                <a:lnTo>
                  <a:pt x="208358" y="65288"/>
                </a:lnTo>
                <a:lnTo>
                  <a:pt x="208358" y="53443"/>
                </a:lnTo>
                <a:lnTo>
                  <a:pt x="230423" y="50578"/>
                </a:lnTo>
                <a:lnTo>
                  <a:pt x="236489" y="6017"/>
                </a:lnTo>
                <a:lnTo>
                  <a:pt x="237086" y="4871"/>
                </a:lnTo>
                <a:lnTo>
                  <a:pt x="239092" y="3152"/>
                </a:lnTo>
                <a:lnTo>
                  <a:pt x="240357" y="2722"/>
                </a:lnTo>
                <a:lnTo>
                  <a:pt x="254781" y="2722"/>
                </a:lnTo>
                <a:lnTo>
                  <a:pt x="254781" y="50721"/>
                </a:lnTo>
                <a:lnTo>
                  <a:pt x="293323" y="50721"/>
                </a:lnTo>
                <a:lnTo>
                  <a:pt x="293323" y="69061"/>
                </a:lnTo>
                <a:close/>
              </a:path>
              <a:path w="940435" h="190500">
                <a:moveTo>
                  <a:pt x="269540" y="190419"/>
                </a:moveTo>
                <a:lnTo>
                  <a:pt x="263234" y="190419"/>
                </a:lnTo>
                <a:lnTo>
                  <a:pt x="255605" y="189837"/>
                </a:lnTo>
                <a:lnTo>
                  <a:pt x="229564" y="154456"/>
                </a:lnTo>
                <a:lnTo>
                  <a:pt x="229564" y="69061"/>
                </a:lnTo>
                <a:lnTo>
                  <a:pt x="254781" y="69061"/>
                </a:lnTo>
                <a:lnTo>
                  <a:pt x="254781" y="158468"/>
                </a:lnTo>
                <a:lnTo>
                  <a:pt x="256095" y="162766"/>
                </a:lnTo>
                <a:lnTo>
                  <a:pt x="261348" y="168498"/>
                </a:lnTo>
                <a:lnTo>
                  <a:pt x="264763" y="169930"/>
                </a:lnTo>
                <a:lnTo>
                  <a:pt x="291740" y="169930"/>
                </a:lnTo>
                <a:lnTo>
                  <a:pt x="296618" y="177811"/>
                </a:lnTo>
                <a:lnTo>
                  <a:pt x="292319" y="181823"/>
                </a:lnTo>
                <a:lnTo>
                  <a:pt x="287257" y="184927"/>
                </a:lnTo>
                <a:lnTo>
                  <a:pt x="275605" y="189321"/>
                </a:lnTo>
                <a:lnTo>
                  <a:pt x="269540" y="190419"/>
                </a:lnTo>
                <a:close/>
              </a:path>
              <a:path w="940435" h="190500">
                <a:moveTo>
                  <a:pt x="291740" y="169930"/>
                </a:moveTo>
                <a:lnTo>
                  <a:pt x="271450" y="169930"/>
                </a:lnTo>
                <a:lnTo>
                  <a:pt x="273574" y="169596"/>
                </a:lnTo>
                <a:lnTo>
                  <a:pt x="277110" y="168259"/>
                </a:lnTo>
                <a:lnTo>
                  <a:pt x="278613" y="167495"/>
                </a:lnTo>
                <a:lnTo>
                  <a:pt x="282172" y="165011"/>
                </a:lnTo>
                <a:lnTo>
                  <a:pt x="283986" y="163674"/>
                </a:lnTo>
                <a:lnTo>
                  <a:pt x="284822" y="163339"/>
                </a:lnTo>
                <a:lnTo>
                  <a:pt x="286445" y="163339"/>
                </a:lnTo>
                <a:lnTo>
                  <a:pt x="287137" y="163530"/>
                </a:lnTo>
                <a:lnTo>
                  <a:pt x="288191" y="164295"/>
                </a:lnTo>
                <a:lnTo>
                  <a:pt x="288689" y="164916"/>
                </a:lnTo>
                <a:lnTo>
                  <a:pt x="289168" y="165775"/>
                </a:lnTo>
                <a:lnTo>
                  <a:pt x="291740" y="169930"/>
                </a:lnTo>
                <a:close/>
              </a:path>
              <a:path w="940435" h="190500">
                <a:moveTo>
                  <a:pt x="383916" y="190276"/>
                </a:moveTo>
                <a:lnTo>
                  <a:pt x="378851" y="190276"/>
                </a:lnTo>
                <a:lnTo>
                  <a:pt x="371688" y="189972"/>
                </a:lnTo>
                <a:lnTo>
                  <a:pt x="335326" y="175478"/>
                </a:lnTo>
                <a:lnTo>
                  <a:pt x="314475" y="140258"/>
                </a:lnTo>
                <a:lnTo>
                  <a:pt x="311761" y="118349"/>
                </a:lnTo>
                <a:lnTo>
                  <a:pt x="311765" y="112523"/>
                </a:lnTo>
                <a:lnTo>
                  <a:pt x="325195" y="70879"/>
                </a:lnTo>
                <a:lnTo>
                  <a:pt x="363003" y="47318"/>
                </a:lnTo>
                <a:lnTo>
                  <a:pt x="377563" y="45993"/>
                </a:lnTo>
                <a:lnTo>
                  <a:pt x="385970" y="45993"/>
                </a:lnTo>
                <a:lnTo>
                  <a:pt x="393755" y="47378"/>
                </a:lnTo>
                <a:lnTo>
                  <a:pt x="408081" y="52918"/>
                </a:lnTo>
                <a:lnTo>
                  <a:pt x="414290" y="56978"/>
                </a:lnTo>
                <a:lnTo>
                  <a:pt x="421514" y="64333"/>
                </a:lnTo>
                <a:lnTo>
                  <a:pt x="377994" y="64333"/>
                </a:lnTo>
                <a:lnTo>
                  <a:pt x="369644" y="64977"/>
                </a:lnTo>
                <a:lnTo>
                  <a:pt x="339069" y="94395"/>
                </a:lnTo>
                <a:lnTo>
                  <a:pt x="337300" y="102875"/>
                </a:lnTo>
                <a:lnTo>
                  <a:pt x="436092" y="102875"/>
                </a:lnTo>
                <a:lnTo>
                  <a:pt x="436292" y="108154"/>
                </a:lnTo>
                <a:lnTo>
                  <a:pt x="436310" y="112523"/>
                </a:lnTo>
                <a:lnTo>
                  <a:pt x="435878" y="115125"/>
                </a:lnTo>
                <a:lnTo>
                  <a:pt x="434159" y="117704"/>
                </a:lnTo>
                <a:lnTo>
                  <a:pt x="432583" y="118349"/>
                </a:lnTo>
                <a:lnTo>
                  <a:pt x="336584" y="118349"/>
                </a:lnTo>
                <a:lnTo>
                  <a:pt x="336775" y="127137"/>
                </a:lnTo>
                <a:lnTo>
                  <a:pt x="353134" y="161907"/>
                </a:lnTo>
                <a:lnTo>
                  <a:pt x="374412" y="170503"/>
                </a:lnTo>
                <a:lnTo>
                  <a:pt x="432583" y="170503"/>
                </a:lnTo>
                <a:lnTo>
                  <a:pt x="431007" y="172366"/>
                </a:lnTo>
                <a:lnTo>
                  <a:pt x="389048" y="189846"/>
                </a:lnTo>
                <a:lnTo>
                  <a:pt x="383916" y="190276"/>
                </a:lnTo>
                <a:close/>
              </a:path>
              <a:path w="940435" h="190500">
                <a:moveTo>
                  <a:pt x="436092" y="102875"/>
                </a:moveTo>
                <a:lnTo>
                  <a:pt x="413671" y="102875"/>
                </a:lnTo>
                <a:lnTo>
                  <a:pt x="413671" y="97239"/>
                </a:lnTo>
                <a:lnTo>
                  <a:pt x="412858" y="92057"/>
                </a:lnTo>
                <a:lnTo>
                  <a:pt x="383535" y="64333"/>
                </a:lnTo>
                <a:lnTo>
                  <a:pt x="421514" y="64333"/>
                </a:lnTo>
                <a:lnTo>
                  <a:pt x="436021" y="101209"/>
                </a:lnTo>
                <a:lnTo>
                  <a:pt x="436092" y="102875"/>
                </a:lnTo>
                <a:close/>
              </a:path>
              <a:path w="940435" h="190500">
                <a:moveTo>
                  <a:pt x="432583" y="170503"/>
                </a:moveTo>
                <a:lnTo>
                  <a:pt x="387115" y="170503"/>
                </a:lnTo>
                <a:lnTo>
                  <a:pt x="392417" y="169811"/>
                </a:lnTo>
                <a:lnTo>
                  <a:pt x="401396" y="167041"/>
                </a:lnTo>
                <a:lnTo>
                  <a:pt x="405240" y="165489"/>
                </a:lnTo>
                <a:lnTo>
                  <a:pt x="411640" y="162050"/>
                </a:lnTo>
                <a:lnTo>
                  <a:pt x="414340" y="160498"/>
                </a:lnTo>
                <a:lnTo>
                  <a:pt x="418733" y="157728"/>
                </a:lnTo>
                <a:lnTo>
                  <a:pt x="420643" y="157035"/>
                </a:lnTo>
                <a:lnTo>
                  <a:pt x="423316" y="157035"/>
                </a:lnTo>
                <a:lnTo>
                  <a:pt x="424226" y="157250"/>
                </a:lnTo>
                <a:lnTo>
                  <a:pt x="425755" y="158110"/>
                </a:lnTo>
                <a:lnTo>
                  <a:pt x="426421" y="158707"/>
                </a:lnTo>
                <a:lnTo>
                  <a:pt x="434159" y="168641"/>
                </a:lnTo>
                <a:lnTo>
                  <a:pt x="432583" y="170503"/>
                </a:lnTo>
                <a:close/>
              </a:path>
              <a:path w="940435" h="190500">
                <a:moveTo>
                  <a:pt x="506312" y="75652"/>
                </a:moveTo>
                <a:lnTo>
                  <a:pt x="489888" y="75652"/>
                </a:lnTo>
                <a:lnTo>
                  <a:pt x="493300" y="69070"/>
                </a:lnTo>
                <a:lnTo>
                  <a:pt x="519690" y="45706"/>
                </a:lnTo>
                <a:lnTo>
                  <a:pt x="531536" y="45706"/>
                </a:lnTo>
                <a:lnTo>
                  <a:pt x="534306" y="46017"/>
                </a:lnTo>
                <a:lnTo>
                  <a:pt x="539462" y="47258"/>
                </a:lnTo>
                <a:lnTo>
                  <a:pt x="541804" y="48285"/>
                </a:lnTo>
                <a:lnTo>
                  <a:pt x="543905" y="49718"/>
                </a:lnTo>
                <a:lnTo>
                  <a:pt x="541813" y="69070"/>
                </a:lnTo>
                <a:lnTo>
                  <a:pt x="541659" y="70351"/>
                </a:lnTo>
                <a:lnTo>
                  <a:pt x="519834" y="70351"/>
                </a:lnTo>
                <a:lnTo>
                  <a:pt x="516037" y="70995"/>
                </a:lnTo>
                <a:lnTo>
                  <a:pt x="509446" y="73574"/>
                </a:lnTo>
                <a:lnTo>
                  <a:pt x="506485" y="75485"/>
                </a:lnTo>
                <a:lnTo>
                  <a:pt x="506312" y="75652"/>
                </a:lnTo>
                <a:close/>
              </a:path>
              <a:path w="940435" h="190500">
                <a:moveTo>
                  <a:pt x="491320" y="188270"/>
                </a:moveTo>
                <a:lnTo>
                  <a:pt x="466102" y="188270"/>
                </a:lnTo>
                <a:lnTo>
                  <a:pt x="466102" y="48142"/>
                </a:lnTo>
                <a:lnTo>
                  <a:pt x="483251" y="48142"/>
                </a:lnTo>
                <a:lnTo>
                  <a:pt x="485135" y="48667"/>
                </a:lnTo>
                <a:lnTo>
                  <a:pt x="487333" y="50769"/>
                </a:lnTo>
                <a:lnTo>
                  <a:pt x="487978" y="52536"/>
                </a:lnTo>
                <a:lnTo>
                  <a:pt x="488169" y="55019"/>
                </a:lnTo>
                <a:lnTo>
                  <a:pt x="489888" y="75652"/>
                </a:lnTo>
                <a:lnTo>
                  <a:pt x="506312" y="75652"/>
                </a:lnTo>
                <a:lnTo>
                  <a:pt x="501230" y="80547"/>
                </a:lnTo>
                <a:lnTo>
                  <a:pt x="498915" y="83628"/>
                </a:lnTo>
                <a:lnTo>
                  <a:pt x="494903" y="90887"/>
                </a:lnTo>
                <a:lnTo>
                  <a:pt x="493040" y="95042"/>
                </a:lnTo>
                <a:lnTo>
                  <a:pt x="491320" y="99723"/>
                </a:lnTo>
                <a:lnTo>
                  <a:pt x="491320" y="188270"/>
                </a:lnTo>
                <a:close/>
              </a:path>
              <a:path w="940435" h="190500">
                <a:moveTo>
                  <a:pt x="540275" y="71927"/>
                </a:moveTo>
                <a:lnTo>
                  <a:pt x="536551" y="71927"/>
                </a:lnTo>
                <a:lnTo>
                  <a:pt x="534664" y="71664"/>
                </a:lnTo>
                <a:lnTo>
                  <a:pt x="529793" y="70613"/>
                </a:lnTo>
                <a:lnTo>
                  <a:pt x="527094" y="70351"/>
                </a:lnTo>
                <a:lnTo>
                  <a:pt x="541659" y="70351"/>
                </a:lnTo>
                <a:lnTo>
                  <a:pt x="541613" y="70733"/>
                </a:lnTo>
                <a:lnTo>
                  <a:pt x="540275" y="71927"/>
                </a:lnTo>
                <a:close/>
              </a:path>
              <a:path w="940435" h="190500">
                <a:moveTo>
                  <a:pt x="616306" y="68201"/>
                </a:moveTo>
                <a:lnTo>
                  <a:pt x="592566" y="68201"/>
                </a:lnTo>
                <a:lnTo>
                  <a:pt x="597212" y="63433"/>
                </a:lnTo>
                <a:lnTo>
                  <a:pt x="631464" y="46373"/>
                </a:lnTo>
                <a:lnTo>
                  <a:pt x="638556" y="45993"/>
                </a:lnTo>
                <a:lnTo>
                  <a:pt x="646200" y="45993"/>
                </a:lnTo>
                <a:lnTo>
                  <a:pt x="677539" y="65909"/>
                </a:lnTo>
                <a:lnTo>
                  <a:pt x="624087" y="65909"/>
                </a:lnTo>
                <a:lnTo>
                  <a:pt x="617399" y="67604"/>
                </a:lnTo>
                <a:lnTo>
                  <a:pt x="616306" y="68201"/>
                </a:lnTo>
                <a:close/>
              </a:path>
              <a:path w="940435" h="190500">
                <a:moveTo>
                  <a:pt x="594141" y="188270"/>
                </a:moveTo>
                <a:lnTo>
                  <a:pt x="568923" y="188270"/>
                </a:lnTo>
                <a:lnTo>
                  <a:pt x="568923" y="48142"/>
                </a:lnTo>
                <a:lnTo>
                  <a:pt x="585781" y="48142"/>
                </a:lnTo>
                <a:lnTo>
                  <a:pt x="587263" y="48548"/>
                </a:lnTo>
                <a:lnTo>
                  <a:pt x="589555" y="50172"/>
                </a:lnTo>
                <a:lnTo>
                  <a:pt x="590224" y="51485"/>
                </a:lnTo>
                <a:lnTo>
                  <a:pt x="590415" y="53300"/>
                </a:lnTo>
                <a:lnTo>
                  <a:pt x="592566" y="68201"/>
                </a:lnTo>
                <a:lnTo>
                  <a:pt x="616306" y="68201"/>
                </a:lnTo>
                <a:lnTo>
                  <a:pt x="604981" y="74386"/>
                </a:lnTo>
                <a:lnTo>
                  <a:pt x="599297" y="79091"/>
                </a:lnTo>
                <a:lnTo>
                  <a:pt x="594141" y="85108"/>
                </a:lnTo>
                <a:lnTo>
                  <a:pt x="594141" y="188270"/>
                </a:lnTo>
                <a:close/>
              </a:path>
              <a:path w="940435" h="190500">
                <a:moveTo>
                  <a:pt x="685125" y="188270"/>
                </a:moveTo>
                <a:lnTo>
                  <a:pt x="659907" y="188270"/>
                </a:lnTo>
                <a:lnTo>
                  <a:pt x="659907" y="88595"/>
                </a:lnTo>
                <a:lnTo>
                  <a:pt x="657542" y="80476"/>
                </a:lnTo>
                <a:lnTo>
                  <a:pt x="648084" y="68822"/>
                </a:lnTo>
                <a:lnTo>
                  <a:pt x="640898" y="65909"/>
                </a:lnTo>
                <a:lnTo>
                  <a:pt x="677539" y="65909"/>
                </a:lnTo>
                <a:lnTo>
                  <a:pt x="680110" y="70756"/>
                </a:lnTo>
                <a:lnTo>
                  <a:pt x="684121" y="83843"/>
                </a:lnTo>
                <a:lnTo>
                  <a:pt x="685125" y="91078"/>
                </a:lnTo>
                <a:lnTo>
                  <a:pt x="685125" y="188270"/>
                </a:lnTo>
                <a:close/>
              </a:path>
              <a:path w="940435" h="190500">
                <a:moveTo>
                  <a:pt x="784753" y="190276"/>
                </a:moveTo>
                <a:lnTo>
                  <a:pt x="779688" y="190276"/>
                </a:lnTo>
                <a:lnTo>
                  <a:pt x="772525" y="189972"/>
                </a:lnTo>
                <a:lnTo>
                  <a:pt x="736164" y="175478"/>
                </a:lnTo>
                <a:lnTo>
                  <a:pt x="715312" y="140258"/>
                </a:lnTo>
                <a:lnTo>
                  <a:pt x="712598" y="118349"/>
                </a:lnTo>
                <a:lnTo>
                  <a:pt x="712602" y="112523"/>
                </a:lnTo>
                <a:lnTo>
                  <a:pt x="726032" y="70879"/>
                </a:lnTo>
                <a:lnTo>
                  <a:pt x="763840" y="47318"/>
                </a:lnTo>
                <a:lnTo>
                  <a:pt x="778400" y="45993"/>
                </a:lnTo>
                <a:lnTo>
                  <a:pt x="786807" y="45993"/>
                </a:lnTo>
                <a:lnTo>
                  <a:pt x="794592" y="47378"/>
                </a:lnTo>
                <a:lnTo>
                  <a:pt x="808918" y="52918"/>
                </a:lnTo>
                <a:lnTo>
                  <a:pt x="815127" y="56978"/>
                </a:lnTo>
                <a:lnTo>
                  <a:pt x="822351" y="64333"/>
                </a:lnTo>
                <a:lnTo>
                  <a:pt x="778832" y="64333"/>
                </a:lnTo>
                <a:lnTo>
                  <a:pt x="770481" y="64977"/>
                </a:lnTo>
                <a:lnTo>
                  <a:pt x="739906" y="94395"/>
                </a:lnTo>
                <a:lnTo>
                  <a:pt x="738138" y="102875"/>
                </a:lnTo>
                <a:lnTo>
                  <a:pt x="836929" y="102875"/>
                </a:lnTo>
                <a:lnTo>
                  <a:pt x="837129" y="108154"/>
                </a:lnTo>
                <a:lnTo>
                  <a:pt x="837147" y="112523"/>
                </a:lnTo>
                <a:lnTo>
                  <a:pt x="836715" y="115125"/>
                </a:lnTo>
                <a:lnTo>
                  <a:pt x="834996" y="117704"/>
                </a:lnTo>
                <a:lnTo>
                  <a:pt x="833420" y="118349"/>
                </a:lnTo>
                <a:lnTo>
                  <a:pt x="737422" y="118349"/>
                </a:lnTo>
                <a:lnTo>
                  <a:pt x="737612" y="127137"/>
                </a:lnTo>
                <a:lnTo>
                  <a:pt x="753971" y="161907"/>
                </a:lnTo>
                <a:lnTo>
                  <a:pt x="775249" y="170503"/>
                </a:lnTo>
                <a:lnTo>
                  <a:pt x="833420" y="170503"/>
                </a:lnTo>
                <a:lnTo>
                  <a:pt x="831844" y="172366"/>
                </a:lnTo>
                <a:lnTo>
                  <a:pt x="789885" y="189846"/>
                </a:lnTo>
                <a:lnTo>
                  <a:pt x="784753" y="190276"/>
                </a:lnTo>
                <a:close/>
              </a:path>
              <a:path w="940435" h="190500">
                <a:moveTo>
                  <a:pt x="836929" y="102875"/>
                </a:moveTo>
                <a:lnTo>
                  <a:pt x="814508" y="102875"/>
                </a:lnTo>
                <a:lnTo>
                  <a:pt x="814508" y="97239"/>
                </a:lnTo>
                <a:lnTo>
                  <a:pt x="813695" y="92057"/>
                </a:lnTo>
                <a:lnTo>
                  <a:pt x="784372" y="64333"/>
                </a:lnTo>
                <a:lnTo>
                  <a:pt x="822351" y="64333"/>
                </a:lnTo>
                <a:lnTo>
                  <a:pt x="836858" y="101209"/>
                </a:lnTo>
                <a:lnTo>
                  <a:pt x="836929" y="102875"/>
                </a:lnTo>
                <a:close/>
              </a:path>
              <a:path w="940435" h="190500">
                <a:moveTo>
                  <a:pt x="833420" y="170503"/>
                </a:moveTo>
                <a:lnTo>
                  <a:pt x="787952" y="170503"/>
                </a:lnTo>
                <a:lnTo>
                  <a:pt x="793254" y="169811"/>
                </a:lnTo>
                <a:lnTo>
                  <a:pt x="802233" y="167041"/>
                </a:lnTo>
                <a:lnTo>
                  <a:pt x="806077" y="165489"/>
                </a:lnTo>
                <a:lnTo>
                  <a:pt x="812477" y="162050"/>
                </a:lnTo>
                <a:lnTo>
                  <a:pt x="815177" y="160498"/>
                </a:lnTo>
                <a:lnTo>
                  <a:pt x="819570" y="157728"/>
                </a:lnTo>
                <a:lnTo>
                  <a:pt x="821480" y="157035"/>
                </a:lnTo>
                <a:lnTo>
                  <a:pt x="824153" y="157035"/>
                </a:lnTo>
                <a:lnTo>
                  <a:pt x="825063" y="157250"/>
                </a:lnTo>
                <a:lnTo>
                  <a:pt x="826592" y="158110"/>
                </a:lnTo>
                <a:lnTo>
                  <a:pt x="827258" y="158707"/>
                </a:lnTo>
                <a:lnTo>
                  <a:pt x="834996" y="168641"/>
                </a:lnTo>
                <a:lnTo>
                  <a:pt x="833420" y="170503"/>
                </a:lnTo>
                <a:close/>
              </a:path>
              <a:path w="940435" h="190500">
                <a:moveTo>
                  <a:pt x="937127" y="69061"/>
                </a:moveTo>
                <a:lnTo>
                  <a:pt x="855889" y="69061"/>
                </a:lnTo>
                <a:lnTo>
                  <a:pt x="854671" y="68583"/>
                </a:lnTo>
                <a:lnTo>
                  <a:pt x="852664" y="66673"/>
                </a:lnTo>
                <a:lnTo>
                  <a:pt x="852162" y="65288"/>
                </a:lnTo>
                <a:lnTo>
                  <a:pt x="852162" y="53443"/>
                </a:lnTo>
                <a:lnTo>
                  <a:pt x="874228" y="50578"/>
                </a:lnTo>
                <a:lnTo>
                  <a:pt x="880294" y="6017"/>
                </a:lnTo>
                <a:lnTo>
                  <a:pt x="880890" y="4871"/>
                </a:lnTo>
                <a:lnTo>
                  <a:pt x="882897" y="3152"/>
                </a:lnTo>
                <a:lnTo>
                  <a:pt x="884161" y="2722"/>
                </a:lnTo>
                <a:lnTo>
                  <a:pt x="898584" y="2722"/>
                </a:lnTo>
                <a:lnTo>
                  <a:pt x="898584" y="50721"/>
                </a:lnTo>
                <a:lnTo>
                  <a:pt x="937127" y="50721"/>
                </a:lnTo>
                <a:lnTo>
                  <a:pt x="937127" y="69061"/>
                </a:lnTo>
                <a:close/>
              </a:path>
              <a:path w="940435" h="190500">
                <a:moveTo>
                  <a:pt x="913344" y="190419"/>
                </a:moveTo>
                <a:lnTo>
                  <a:pt x="907038" y="190419"/>
                </a:lnTo>
                <a:lnTo>
                  <a:pt x="899409" y="189837"/>
                </a:lnTo>
                <a:lnTo>
                  <a:pt x="873369" y="154456"/>
                </a:lnTo>
                <a:lnTo>
                  <a:pt x="873369" y="69061"/>
                </a:lnTo>
                <a:lnTo>
                  <a:pt x="898584" y="69061"/>
                </a:lnTo>
                <a:lnTo>
                  <a:pt x="898584" y="158468"/>
                </a:lnTo>
                <a:lnTo>
                  <a:pt x="899898" y="162766"/>
                </a:lnTo>
                <a:lnTo>
                  <a:pt x="905151" y="168498"/>
                </a:lnTo>
                <a:lnTo>
                  <a:pt x="908567" y="169930"/>
                </a:lnTo>
                <a:lnTo>
                  <a:pt x="935544" y="169930"/>
                </a:lnTo>
                <a:lnTo>
                  <a:pt x="940422" y="177811"/>
                </a:lnTo>
                <a:lnTo>
                  <a:pt x="936123" y="181823"/>
                </a:lnTo>
                <a:lnTo>
                  <a:pt x="931062" y="184927"/>
                </a:lnTo>
                <a:lnTo>
                  <a:pt x="919409" y="189321"/>
                </a:lnTo>
                <a:lnTo>
                  <a:pt x="913344" y="190419"/>
                </a:lnTo>
                <a:close/>
              </a:path>
              <a:path w="940435" h="190500">
                <a:moveTo>
                  <a:pt x="935544" y="169930"/>
                </a:moveTo>
                <a:lnTo>
                  <a:pt x="915254" y="169930"/>
                </a:lnTo>
                <a:lnTo>
                  <a:pt x="917379" y="169596"/>
                </a:lnTo>
                <a:lnTo>
                  <a:pt x="920912" y="168259"/>
                </a:lnTo>
                <a:lnTo>
                  <a:pt x="922417" y="167495"/>
                </a:lnTo>
                <a:lnTo>
                  <a:pt x="925976" y="165011"/>
                </a:lnTo>
                <a:lnTo>
                  <a:pt x="927790" y="163674"/>
                </a:lnTo>
                <a:lnTo>
                  <a:pt x="928626" y="163339"/>
                </a:lnTo>
                <a:lnTo>
                  <a:pt x="930249" y="163339"/>
                </a:lnTo>
                <a:lnTo>
                  <a:pt x="930941" y="163530"/>
                </a:lnTo>
                <a:lnTo>
                  <a:pt x="931995" y="164295"/>
                </a:lnTo>
                <a:lnTo>
                  <a:pt x="932494" y="164916"/>
                </a:lnTo>
                <a:lnTo>
                  <a:pt x="932972" y="165775"/>
                </a:lnTo>
                <a:lnTo>
                  <a:pt x="935544" y="169930"/>
                </a:lnTo>
                <a:close/>
              </a:path>
            </a:pathLst>
          </a:custGeom>
          <a:solidFill>
            <a:srgbClr val="FFBF00"/>
          </a:solidFill>
        </p:spPr>
        <p:txBody>
          <a:bodyPr wrap="square" lIns="0" tIns="0" rIns="0" bIns="0" rtlCol="0"/>
          <a:lstStyle/>
          <a:p>
            <a:endParaRPr/>
          </a:p>
        </p:txBody>
      </p:sp>
      <p:pic>
        <p:nvPicPr>
          <p:cNvPr id="6" name="object 6"/>
          <p:cNvPicPr/>
          <p:nvPr/>
        </p:nvPicPr>
        <p:blipFill>
          <a:blip r:embed="rId3" cstate="print"/>
          <a:stretch>
            <a:fillRect/>
          </a:stretch>
        </p:blipFill>
        <p:spPr>
          <a:xfrm>
            <a:off x="3485717" y="2638564"/>
            <a:ext cx="954395" cy="249164"/>
          </a:xfrm>
          <a:prstGeom prst="rect">
            <a:avLst/>
          </a:prstGeom>
        </p:spPr>
      </p:pic>
      <p:sp>
        <p:nvSpPr>
          <p:cNvPr id="7" name="object 7"/>
          <p:cNvSpPr/>
          <p:nvPr/>
        </p:nvSpPr>
        <p:spPr>
          <a:xfrm>
            <a:off x="4709186" y="2697882"/>
            <a:ext cx="264795" cy="144780"/>
          </a:xfrm>
          <a:custGeom>
            <a:avLst/>
            <a:gdLst/>
            <a:ahLst/>
            <a:cxnLst/>
            <a:rect l="l" t="t" r="r" b="b"/>
            <a:pathLst>
              <a:path w="264795" h="144780">
                <a:moveTo>
                  <a:pt x="21109" y="34817"/>
                </a:moveTo>
                <a:lnTo>
                  <a:pt x="17193" y="34817"/>
                </a:lnTo>
                <a:lnTo>
                  <a:pt x="15713" y="34387"/>
                </a:lnTo>
                <a:lnTo>
                  <a:pt x="13229" y="32667"/>
                </a:lnTo>
                <a:lnTo>
                  <a:pt x="12226" y="31569"/>
                </a:lnTo>
                <a:lnTo>
                  <a:pt x="6877" y="22208"/>
                </a:lnTo>
                <a:lnTo>
                  <a:pt x="12792" y="16974"/>
                </a:lnTo>
                <a:lnTo>
                  <a:pt x="53627" y="344"/>
                </a:lnTo>
                <a:lnTo>
                  <a:pt x="61610" y="0"/>
                </a:lnTo>
                <a:lnTo>
                  <a:pt x="69443" y="0"/>
                </a:lnTo>
                <a:lnTo>
                  <a:pt x="102475" y="20202"/>
                </a:lnTo>
                <a:lnTo>
                  <a:pt x="52679" y="20202"/>
                </a:lnTo>
                <a:lnTo>
                  <a:pt x="47688" y="20966"/>
                </a:lnTo>
                <a:lnTo>
                  <a:pt x="23282" y="34052"/>
                </a:lnTo>
                <a:lnTo>
                  <a:pt x="21109" y="34817"/>
                </a:lnTo>
                <a:close/>
              </a:path>
              <a:path w="264795" h="144780">
                <a:moveTo>
                  <a:pt x="44512" y="144713"/>
                </a:moveTo>
                <a:lnTo>
                  <a:pt x="33814" y="144713"/>
                </a:lnTo>
                <a:lnTo>
                  <a:pt x="28727" y="143973"/>
                </a:lnTo>
                <a:lnTo>
                  <a:pt x="4" y="113931"/>
                </a:lnTo>
                <a:lnTo>
                  <a:pt x="0" y="102063"/>
                </a:lnTo>
                <a:lnTo>
                  <a:pt x="1504" y="96738"/>
                </a:lnTo>
                <a:lnTo>
                  <a:pt x="30912" y="72482"/>
                </a:lnTo>
                <a:lnTo>
                  <a:pt x="74398" y="64247"/>
                </a:lnTo>
                <a:lnTo>
                  <a:pt x="85824" y="63759"/>
                </a:lnTo>
                <a:lnTo>
                  <a:pt x="85824" y="53013"/>
                </a:lnTo>
                <a:lnTo>
                  <a:pt x="67485" y="20202"/>
                </a:lnTo>
                <a:lnTo>
                  <a:pt x="102475" y="20202"/>
                </a:lnTo>
                <a:lnTo>
                  <a:pt x="105096" y="24883"/>
                </a:lnTo>
                <a:lnTo>
                  <a:pt x="109394" y="37873"/>
                </a:lnTo>
                <a:lnTo>
                  <a:pt x="110469" y="45085"/>
                </a:lnTo>
                <a:lnTo>
                  <a:pt x="110469" y="79520"/>
                </a:lnTo>
                <a:lnTo>
                  <a:pt x="85824" y="79520"/>
                </a:lnTo>
                <a:lnTo>
                  <a:pt x="77756" y="79964"/>
                </a:lnTo>
                <a:lnTo>
                  <a:pt x="33264" y="90123"/>
                </a:lnTo>
                <a:lnTo>
                  <a:pt x="24214" y="102493"/>
                </a:lnTo>
                <a:lnTo>
                  <a:pt x="24214" y="109944"/>
                </a:lnTo>
                <a:lnTo>
                  <a:pt x="43700" y="127090"/>
                </a:lnTo>
                <a:lnTo>
                  <a:pt x="83943" y="127090"/>
                </a:lnTo>
                <a:lnTo>
                  <a:pt x="80499" y="129979"/>
                </a:lnTo>
                <a:lnTo>
                  <a:pt x="49336" y="144259"/>
                </a:lnTo>
                <a:lnTo>
                  <a:pt x="44512" y="144713"/>
                </a:lnTo>
                <a:close/>
              </a:path>
              <a:path w="264795" h="144780">
                <a:moveTo>
                  <a:pt x="83943" y="127090"/>
                </a:moveTo>
                <a:lnTo>
                  <a:pt x="51055" y="127090"/>
                </a:lnTo>
                <a:lnTo>
                  <a:pt x="54924" y="126660"/>
                </a:lnTo>
                <a:lnTo>
                  <a:pt x="61992" y="124940"/>
                </a:lnTo>
                <a:lnTo>
                  <a:pt x="85824" y="108463"/>
                </a:lnTo>
                <a:lnTo>
                  <a:pt x="85824" y="79520"/>
                </a:lnTo>
                <a:lnTo>
                  <a:pt x="110469" y="79520"/>
                </a:lnTo>
                <a:lnTo>
                  <a:pt x="110469" y="123651"/>
                </a:lnTo>
                <a:lnTo>
                  <a:pt x="87687" y="123651"/>
                </a:lnTo>
                <a:lnTo>
                  <a:pt x="83943" y="127090"/>
                </a:lnTo>
                <a:close/>
              </a:path>
              <a:path w="264795" h="144780">
                <a:moveTo>
                  <a:pt x="110469" y="142564"/>
                </a:moveTo>
                <a:lnTo>
                  <a:pt x="96809" y="142564"/>
                </a:lnTo>
                <a:lnTo>
                  <a:pt x="94899" y="142182"/>
                </a:lnTo>
                <a:lnTo>
                  <a:pt x="92224" y="140653"/>
                </a:lnTo>
                <a:lnTo>
                  <a:pt x="91317" y="139077"/>
                </a:lnTo>
                <a:lnTo>
                  <a:pt x="90839" y="136689"/>
                </a:lnTo>
                <a:lnTo>
                  <a:pt x="87687" y="123651"/>
                </a:lnTo>
                <a:lnTo>
                  <a:pt x="110469" y="123651"/>
                </a:lnTo>
                <a:lnTo>
                  <a:pt x="110469" y="142564"/>
                </a:lnTo>
                <a:close/>
              </a:path>
              <a:path w="264795" h="144780">
                <a:moveTo>
                  <a:pt x="195964" y="22495"/>
                </a:moveTo>
                <a:lnTo>
                  <a:pt x="172222" y="22495"/>
                </a:lnTo>
                <a:lnTo>
                  <a:pt x="176869" y="17726"/>
                </a:lnTo>
                <a:lnTo>
                  <a:pt x="211122" y="667"/>
                </a:lnTo>
                <a:lnTo>
                  <a:pt x="218215" y="286"/>
                </a:lnTo>
                <a:lnTo>
                  <a:pt x="225856" y="286"/>
                </a:lnTo>
                <a:lnTo>
                  <a:pt x="257197" y="20202"/>
                </a:lnTo>
                <a:lnTo>
                  <a:pt x="203743" y="20202"/>
                </a:lnTo>
                <a:lnTo>
                  <a:pt x="197057" y="21898"/>
                </a:lnTo>
                <a:lnTo>
                  <a:pt x="195964" y="22495"/>
                </a:lnTo>
                <a:close/>
              </a:path>
              <a:path w="264795" h="144780">
                <a:moveTo>
                  <a:pt x="173798" y="142564"/>
                </a:moveTo>
                <a:lnTo>
                  <a:pt x="148580" y="142564"/>
                </a:lnTo>
                <a:lnTo>
                  <a:pt x="148580" y="2435"/>
                </a:lnTo>
                <a:lnTo>
                  <a:pt x="165440" y="2435"/>
                </a:lnTo>
                <a:lnTo>
                  <a:pt x="166920" y="2841"/>
                </a:lnTo>
                <a:lnTo>
                  <a:pt x="169213" y="4465"/>
                </a:lnTo>
                <a:lnTo>
                  <a:pt x="169881" y="5778"/>
                </a:lnTo>
                <a:lnTo>
                  <a:pt x="170072" y="7593"/>
                </a:lnTo>
                <a:lnTo>
                  <a:pt x="172222" y="22495"/>
                </a:lnTo>
                <a:lnTo>
                  <a:pt x="195964" y="22495"/>
                </a:lnTo>
                <a:lnTo>
                  <a:pt x="184639" y="28680"/>
                </a:lnTo>
                <a:lnTo>
                  <a:pt x="178956" y="33384"/>
                </a:lnTo>
                <a:lnTo>
                  <a:pt x="173798" y="39402"/>
                </a:lnTo>
                <a:lnTo>
                  <a:pt x="173798" y="142564"/>
                </a:lnTo>
                <a:close/>
              </a:path>
              <a:path w="264795" h="144780">
                <a:moveTo>
                  <a:pt x="264781" y="142564"/>
                </a:moveTo>
                <a:lnTo>
                  <a:pt x="239563" y="142564"/>
                </a:lnTo>
                <a:lnTo>
                  <a:pt x="239563" y="42888"/>
                </a:lnTo>
                <a:lnTo>
                  <a:pt x="237199" y="34769"/>
                </a:lnTo>
                <a:lnTo>
                  <a:pt x="227743" y="23115"/>
                </a:lnTo>
                <a:lnTo>
                  <a:pt x="220555" y="20202"/>
                </a:lnTo>
                <a:lnTo>
                  <a:pt x="257197" y="20202"/>
                </a:lnTo>
                <a:lnTo>
                  <a:pt x="259766" y="25050"/>
                </a:lnTo>
                <a:lnTo>
                  <a:pt x="263778" y="38136"/>
                </a:lnTo>
                <a:lnTo>
                  <a:pt x="264781" y="45372"/>
                </a:lnTo>
                <a:lnTo>
                  <a:pt x="264781" y="142564"/>
                </a:lnTo>
                <a:close/>
              </a:path>
            </a:pathLst>
          </a:custGeom>
          <a:solidFill>
            <a:srgbClr val="FFBF00"/>
          </a:solidFill>
        </p:spPr>
        <p:txBody>
          <a:bodyPr wrap="square" lIns="0" tIns="0" rIns="0" bIns="0" rtlCol="0"/>
          <a:lstStyle/>
          <a:p>
            <a:endParaRPr/>
          </a:p>
        </p:txBody>
      </p:sp>
      <p:pic>
        <p:nvPicPr>
          <p:cNvPr id="8" name="object 8"/>
          <p:cNvPicPr/>
          <p:nvPr/>
        </p:nvPicPr>
        <p:blipFill>
          <a:blip r:embed="rId4" cstate="print"/>
          <a:stretch>
            <a:fillRect/>
          </a:stretch>
        </p:blipFill>
        <p:spPr>
          <a:xfrm>
            <a:off x="5251827" y="2636701"/>
            <a:ext cx="1002428" cy="254179"/>
          </a:xfrm>
          <a:prstGeom prst="rect">
            <a:avLst/>
          </a:prstGeom>
        </p:spPr>
      </p:pic>
      <p:sp>
        <p:nvSpPr>
          <p:cNvPr id="9" name="object 9"/>
          <p:cNvSpPr/>
          <p:nvPr/>
        </p:nvSpPr>
        <p:spPr>
          <a:xfrm>
            <a:off x="6525078" y="2636701"/>
            <a:ext cx="416559" cy="206375"/>
          </a:xfrm>
          <a:custGeom>
            <a:avLst/>
            <a:gdLst/>
            <a:ahLst/>
            <a:cxnLst/>
            <a:rect l="l" t="t" r="r" b="b"/>
            <a:pathLst>
              <a:path w="416559" h="206375">
                <a:moveTo>
                  <a:pt x="21109" y="95997"/>
                </a:moveTo>
                <a:lnTo>
                  <a:pt x="17193" y="95997"/>
                </a:lnTo>
                <a:lnTo>
                  <a:pt x="15713" y="95568"/>
                </a:lnTo>
                <a:lnTo>
                  <a:pt x="13229" y="93848"/>
                </a:lnTo>
                <a:lnTo>
                  <a:pt x="12226" y="92750"/>
                </a:lnTo>
                <a:lnTo>
                  <a:pt x="6877" y="83389"/>
                </a:lnTo>
                <a:lnTo>
                  <a:pt x="12792" y="78155"/>
                </a:lnTo>
                <a:lnTo>
                  <a:pt x="53627" y="61525"/>
                </a:lnTo>
                <a:lnTo>
                  <a:pt x="61610" y="61180"/>
                </a:lnTo>
                <a:lnTo>
                  <a:pt x="69443" y="61180"/>
                </a:lnTo>
                <a:lnTo>
                  <a:pt x="102475" y="81383"/>
                </a:lnTo>
                <a:lnTo>
                  <a:pt x="52679" y="81383"/>
                </a:lnTo>
                <a:lnTo>
                  <a:pt x="47688" y="82147"/>
                </a:lnTo>
                <a:lnTo>
                  <a:pt x="23282" y="95233"/>
                </a:lnTo>
                <a:lnTo>
                  <a:pt x="21109" y="95997"/>
                </a:lnTo>
                <a:close/>
              </a:path>
              <a:path w="416559" h="206375">
                <a:moveTo>
                  <a:pt x="44512" y="205894"/>
                </a:moveTo>
                <a:lnTo>
                  <a:pt x="33814" y="205894"/>
                </a:lnTo>
                <a:lnTo>
                  <a:pt x="28727" y="205153"/>
                </a:lnTo>
                <a:lnTo>
                  <a:pt x="4" y="175112"/>
                </a:lnTo>
                <a:lnTo>
                  <a:pt x="0" y="163244"/>
                </a:lnTo>
                <a:lnTo>
                  <a:pt x="1504" y="157918"/>
                </a:lnTo>
                <a:lnTo>
                  <a:pt x="30912" y="133662"/>
                </a:lnTo>
                <a:lnTo>
                  <a:pt x="74398" y="125428"/>
                </a:lnTo>
                <a:lnTo>
                  <a:pt x="85824" y="124940"/>
                </a:lnTo>
                <a:lnTo>
                  <a:pt x="85824" y="114194"/>
                </a:lnTo>
                <a:lnTo>
                  <a:pt x="67485" y="81383"/>
                </a:lnTo>
                <a:lnTo>
                  <a:pt x="102475" y="81383"/>
                </a:lnTo>
                <a:lnTo>
                  <a:pt x="105096" y="86063"/>
                </a:lnTo>
                <a:lnTo>
                  <a:pt x="109394" y="99054"/>
                </a:lnTo>
                <a:lnTo>
                  <a:pt x="110469" y="106266"/>
                </a:lnTo>
                <a:lnTo>
                  <a:pt x="110469" y="140701"/>
                </a:lnTo>
                <a:lnTo>
                  <a:pt x="85824" y="140701"/>
                </a:lnTo>
                <a:lnTo>
                  <a:pt x="77756" y="141144"/>
                </a:lnTo>
                <a:lnTo>
                  <a:pt x="33264" y="151304"/>
                </a:lnTo>
                <a:lnTo>
                  <a:pt x="24214" y="163674"/>
                </a:lnTo>
                <a:lnTo>
                  <a:pt x="24214" y="171124"/>
                </a:lnTo>
                <a:lnTo>
                  <a:pt x="43700" y="188270"/>
                </a:lnTo>
                <a:lnTo>
                  <a:pt x="83943" y="188270"/>
                </a:lnTo>
                <a:lnTo>
                  <a:pt x="80499" y="191160"/>
                </a:lnTo>
                <a:lnTo>
                  <a:pt x="49336" y="205440"/>
                </a:lnTo>
                <a:lnTo>
                  <a:pt x="44512" y="205894"/>
                </a:lnTo>
                <a:close/>
              </a:path>
              <a:path w="416559" h="206375">
                <a:moveTo>
                  <a:pt x="83943" y="188270"/>
                </a:moveTo>
                <a:lnTo>
                  <a:pt x="51055" y="188270"/>
                </a:lnTo>
                <a:lnTo>
                  <a:pt x="54924" y="187840"/>
                </a:lnTo>
                <a:lnTo>
                  <a:pt x="61992" y="186121"/>
                </a:lnTo>
                <a:lnTo>
                  <a:pt x="85824" y="169644"/>
                </a:lnTo>
                <a:lnTo>
                  <a:pt x="85824" y="140701"/>
                </a:lnTo>
                <a:lnTo>
                  <a:pt x="110469" y="140701"/>
                </a:lnTo>
                <a:lnTo>
                  <a:pt x="110469" y="184831"/>
                </a:lnTo>
                <a:lnTo>
                  <a:pt x="87687" y="184831"/>
                </a:lnTo>
                <a:lnTo>
                  <a:pt x="83943" y="188270"/>
                </a:lnTo>
                <a:close/>
              </a:path>
              <a:path w="416559" h="206375">
                <a:moveTo>
                  <a:pt x="110469" y="203744"/>
                </a:moveTo>
                <a:lnTo>
                  <a:pt x="96809" y="203744"/>
                </a:lnTo>
                <a:lnTo>
                  <a:pt x="94899" y="203362"/>
                </a:lnTo>
                <a:lnTo>
                  <a:pt x="92224" y="201834"/>
                </a:lnTo>
                <a:lnTo>
                  <a:pt x="91317" y="200258"/>
                </a:lnTo>
                <a:lnTo>
                  <a:pt x="90839" y="197870"/>
                </a:lnTo>
                <a:lnTo>
                  <a:pt x="87687" y="184831"/>
                </a:lnTo>
                <a:lnTo>
                  <a:pt x="110469" y="184831"/>
                </a:lnTo>
                <a:lnTo>
                  <a:pt x="110469" y="203744"/>
                </a:lnTo>
                <a:close/>
              </a:path>
              <a:path w="416559" h="206375">
                <a:moveTo>
                  <a:pt x="195964" y="83675"/>
                </a:moveTo>
                <a:lnTo>
                  <a:pt x="172222" y="83675"/>
                </a:lnTo>
                <a:lnTo>
                  <a:pt x="176869" y="78907"/>
                </a:lnTo>
                <a:lnTo>
                  <a:pt x="211122" y="61848"/>
                </a:lnTo>
                <a:lnTo>
                  <a:pt x="218215" y="61467"/>
                </a:lnTo>
                <a:lnTo>
                  <a:pt x="225856" y="61467"/>
                </a:lnTo>
                <a:lnTo>
                  <a:pt x="257197" y="81383"/>
                </a:lnTo>
                <a:lnTo>
                  <a:pt x="203743" y="81383"/>
                </a:lnTo>
                <a:lnTo>
                  <a:pt x="197057" y="83078"/>
                </a:lnTo>
                <a:lnTo>
                  <a:pt x="195964" y="83675"/>
                </a:lnTo>
                <a:close/>
              </a:path>
              <a:path w="416559" h="206375">
                <a:moveTo>
                  <a:pt x="173798" y="203744"/>
                </a:moveTo>
                <a:lnTo>
                  <a:pt x="148580" y="203744"/>
                </a:lnTo>
                <a:lnTo>
                  <a:pt x="148580" y="63616"/>
                </a:lnTo>
                <a:lnTo>
                  <a:pt x="165440" y="63616"/>
                </a:lnTo>
                <a:lnTo>
                  <a:pt x="166920" y="64022"/>
                </a:lnTo>
                <a:lnTo>
                  <a:pt x="169213" y="65646"/>
                </a:lnTo>
                <a:lnTo>
                  <a:pt x="169881" y="66959"/>
                </a:lnTo>
                <a:lnTo>
                  <a:pt x="170072" y="68774"/>
                </a:lnTo>
                <a:lnTo>
                  <a:pt x="172222" y="83675"/>
                </a:lnTo>
                <a:lnTo>
                  <a:pt x="195964" y="83675"/>
                </a:lnTo>
                <a:lnTo>
                  <a:pt x="184639" y="89860"/>
                </a:lnTo>
                <a:lnTo>
                  <a:pt x="178956" y="94565"/>
                </a:lnTo>
                <a:lnTo>
                  <a:pt x="173798" y="100582"/>
                </a:lnTo>
                <a:lnTo>
                  <a:pt x="173798" y="203744"/>
                </a:lnTo>
                <a:close/>
              </a:path>
              <a:path w="416559" h="206375">
                <a:moveTo>
                  <a:pt x="264781" y="203744"/>
                </a:moveTo>
                <a:lnTo>
                  <a:pt x="239563" y="203744"/>
                </a:lnTo>
                <a:lnTo>
                  <a:pt x="239563" y="104069"/>
                </a:lnTo>
                <a:lnTo>
                  <a:pt x="237199" y="95950"/>
                </a:lnTo>
                <a:lnTo>
                  <a:pt x="227743" y="84296"/>
                </a:lnTo>
                <a:lnTo>
                  <a:pt x="220555" y="81383"/>
                </a:lnTo>
                <a:lnTo>
                  <a:pt x="257197" y="81383"/>
                </a:lnTo>
                <a:lnTo>
                  <a:pt x="259766" y="86231"/>
                </a:lnTo>
                <a:lnTo>
                  <a:pt x="263778" y="99317"/>
                </a:lnTo>
                <a:lnTo>
                  <a:pt x="264781" y="106553"/>
                </a:lnTo>
                <a:lnTo>
                  <a:pt x="264781" y="203744"/>
                </a:lnTo>
                <a:close/>
              </a:path>
              <a:path w="416559" h="206375">
                <a:moveTo>
                  <a:pt x="416114" y="77514"/>
                </a:moveTo>
                <a:lnTo>
                  <a:pt x="390896" y="77514"/>
                </a:lnTo>
                <a:lnTo>
                  <a:pt x="390896" y="0"/>
                </a:lnTo>
                <a:lnTo>
                  <a:pt x="416114" y="0"/>
                </a:lnTo>
                <a:lnTo>
                  <a:pt x="416114" y="77514"/>
                </a:lnTo>
                <a:close/>
              </a:path>
              <a:path w="416559" h="206375">
                <a:moveTo>
                  <a:pt x="345619" y="205750"/>
                </a:moveTo>
                <a:lnTo>
                  <a:pt x="337693" y="205750"/>
                </a:lnTo>
                <a:lnTo>
                  <a:pt x="330503" y="204198"/>
                </a:lnTo>
                <a:lnTo>
                  <a:pt x="299387" y="173918"/>
                </a:lnTo>
                <a:lnTo>
                  <a:pt x="293178" y="134110"/>
                </a:lnTo>
                <a:lnTo>
                  <a:pt x="293433" y="126503"/>
                </a:lnTo>
                <a:lnTo>
                  <a:pt x="305442" y="87199"/>
                </a:lnTo>
                <a:lnTo>
                  <a:pt x="339763" y="62577"/>
                </a:lnTo>
                <a:lnTo>
                  <a:pt x="353069" y="61180"/>
                </a:lnTo>
                <a:lnTo>
                  <a:pt x="361573" y="61180"/>
                </a:lnTo>
                <a:lnTo>
                  <a:pt x="368832" y="62589"/>
                </a:lnTo>
                <a:lnTo>
                  <a:pt x="380866" y="68225"/>
                </a:lnTo>
                <a:lnTo>
                  <a:pt x="386216" y="72261"/>
                </a:lnTo>
                <a:lnTo>
                  <a:pt x="390896" y="77514"/>
                </a:lnTo>
                <a:lnTo>
                  <a:pt x="416114" y="77514"/>
                </a:lnTo>
                <a:lnTo>
                  <a:pt x="416114" y="80523"/>
                </a:lnTo>
                <a:lnTo>
                  <a:pt x="358803" y="80523"/>
                </a:lnTo>
                <a:lnTo>
                  <a:pt x="349820" y="81392"/>
                </a:lnTo>
                <a:lnTo>
                  <a:pt x="321692" y="111293"/>
                </a:lnTo>
                <a:lnTo>
                  <a:pt x="319112" y="134110"/>
                </a:lnTo>
                <a:lnTo>
                  <a:pt x="319112" y="143185"/>
                </a:lnTo>
                <a:lnTo>
                  <a:pt x="334873" y="180652"/>
                </a:lnTo>
                <a:lnTo>
                  <a:pt x="348342" y="185548"/>
                </a:lnTo>
                <a:lnTo>
                  <a:pt x="388696" y="185548"/>
                </a:lnTo>
                <a:lnTo>
                  <a:pt x="387449" y="186936"/>
                </a:lnTo>
                <a:lnTo>
                  <a:pt x="352846" y="205338"/>
                </a:lnTo>
                <a:lnTo>
                  <a:pt x="345619" y="205750"/>
                </a:lnTo>
                <a:close/>
              </a:path>
              <a:path w="416559" h="206375">
                <a:moveTo>
                  <a:pt x="388696" y="185548"/>
                </a:moveTo>
                <a:lnTo>
                  <a:pt x="361714" y="185548"/>
                </a:lnTo>
                <a:lnTo>
                  <a:pt x="368615" y="183709"/>
                </a:lnTo>
                <a:lnTo>
                  <a:pt x="380365" y="176354"/>
                </a:lnTo>
                <a:lnTo>
                  <a:pt x="385834" y="171220"/>
                </a:lnTo>
                <a:lnTo>
                  <a:pt x="390896" y="164629"/>
                </a:lnTo>
                <a:lnTo>
                  <a:pt x="390896" y="96857"/>
                </a:lnTo>
                <a:lnTo>
                  <a:pt x="386406" y="90839"/>
                </a:lnTo>
                <a:lnTo>
                  <a:pt x="381535" y="86613"/>
                </a:lnTo>
                <a:lnTo>
                  <a:pt x="371027" y="81741"/>
                </a:lnTo>
                <a:lnTo>
                  <a:pt x="365203" y="80523"/>
                </a:lnTo>
                <a:lnTo>
                  <a:pt x="416114" y="80523"/>
                </a:lnTo>
                <a:lnTo>
                  <a:pt x="416114" y="181823"/>
                </a:lnTo>
                <a:lnTo>
                  <a:pt x="392043" y="181823"/>
                </a:lnTo>
                <a:lnTo>
                  <a:pt x="388696" y="185548"/>
                </a:lnTo>
                <a:close/>
              </a:path>
              <a:path w="416559" h="206375">
                <a:moveTo>
                  <a:pt x="416114" y="203744"/>
                </a:moveTo>
                <a:lnTo>
                  <a:pt x="399253" y="203744"/>
                </a:lnTo>
                <a:lnTo>
                  <a:pt x="397774" y="203339"/>
                </a:lnTo>
                <a:lnTo>
                  <a:pt x="395483" y="201715"/>
                </a:lnTo>
                <a:lnTo>
                  <a:pt x="394813" y="200401"/>
                </a:lnTo>
                <a:lnTo>
                  <a:pt x="394623" y="198586"/>
                </a:lnTo>
                <a:lnTo>
                  <a:pt x="392043" y="181823"/>
                </a:lnTo>
                <a:lnTo>
                  <a:pt x="416114" y="181823"/>
                </a:lnTo>
                <a:lnTo>
                  <a:pt x="416114" y="203744"/>
                </a:lnTo>
                <a:close/>
              </a:path>
            </a:pathLst>
          </a:custGeom>
          <a:solidFill>
            <a:srgbClr val="FFBF00"/>
          </a:solidFill>
        </p:spPr>
        <p:txBody>
          <a:bodyPr wrap="square" lIns="0" tIns="0" rIns="0" bIns="0" rtlCol="0"/>
          <a:lstStyle/>
          <a:p>
            <a:endParaRPr/>
          </a:p>
        </p:txBody>
      </p:sp>
      <p:pic>
        <p:nvPicPr>
          <p:cNvPr id="10" name="object 10"/>
          <p:cNvPicPr/>
          <p:nvPr/>
        </p:nvPicPr>
        <p:blipFill>
          <a:blip r:embed="rId5" cstate="print"/>
          <a:stretch>
            <a:fillRect/>
          </a:stretch>
        </p:blipFill>
        <p:spPr>
          <a:xfrm>
            <a:off x="7222816" y="2637561"/>
            <a:ext cx="1251295" cy="250167"/>
          </a:xfrm>
          <a:prstGeom prst="rect">
            <a:avLst/>
          </a:prstGeom>
        </p:spPr>
      </p:pic>
      <p:sp>
        <p:nvSpPr>
          <p:cNvPr id="11" name="object 11"/>
          <p:cNvSpPr/>
          <p:nvPr/>
        </p:nvSpPr>
        <p:spPr>
          <a:xfrm>
            <a:off x="8760455" y="2636701"/>
            <a:ext cx="516890" cy="254635"/>
          </a:xfrm>
          <a:custGeom>
            <a:avLst/>
            <a:gdLst/>
            <a:ahLst/>
            <a:cxnLst/>
            <a:rect l="l" t="t" r="r" b="b"/>
            <a:pathLst>
              <a:path w="516890" h="254635">
                <a:moveTo>
                  <a:pt x="25217" y="203744"/>
                </a:moveTo>
                <a:lnTo>
                  <a:pt x="0" y="203744"/>
                </a:lnTo>
                <a:lnTo>
                  <a:pt x="0" y="0"/>
                </a:lnTo>
                <a:lnTo>
                  <a:pt x="25217" y="0"/>
                </a:lnTo>
                <a:lnTo>
                  <a:pt x="25217" y="203744"/>
                </a:lnTo>
                <a:close/>
              </a:path>
              <a:path w="516890" h="254635">
                <a:moveTo>
                  <a:pt x="129142" y="205750"/>
                </a:moveTo>
                <a:lnTo>
                  <a:pt x="124079" y="205750"/>
                </a:lnTo>
                <a:lnTo>
                  <a:pt x="116915" y="205446"/>
                </a:lnTo>
                <a:lnTo>
                  <a:pt x="80553" y="190952"/>
                </a:lnTo>
                <a:lnTo>
                  <a:pt x="59702" y="155732"/>
                </a:lnTo>
                <a:lnTo>
                  <a:pt x="56988" y="133824"/>
                </a:lnTo>
                <a:lnTo>
                  <a:pt x="56991" y="127997"/>
                </a:lnTo>
                <a:lnTo>
                  <a:pt x="70421" y="86353"/>
                </a:lnTo>
                <a:lnTo>
                  <a:pt x="108229" y="62792"/>
                </a:lnTo>
                <a:lnTo>
                  <a:pt x="122790" y="61467"/>
                </a:lnTo>
                <a:lnTo>
                  <a:pt x="131196" y="61467"/>
                </a:lnTo>
                <a:lnTo>
                  <a:pt x="138981" y="62852"/>
                </a:lnTo>
                <a:lnTo>
                  <a:pt x="153309" y="68392"/>
                </a:lnTo>
                <a:lnTo>
                  <a:pt x="159517" y="72452"/>
                </a:lnTo>
                <a:lnTo>
                  <a:pt x="166741" y="79807"/>
                </a:lnTo>
                <a:lnTo>
                  <a:pt x="123220" y="79807"/>
                </a:lnTo>
                <a:lnTo>
                  <a:pt x="114869" y="80452"/>
                </a:lnTo>
                <a:lnTo>
                  <a:pt x="84297" y="109869"/>
                </a:lnTo>
                <a:lnTo>
                  <a:pt x="82528" y="118349"/>
                </a:lnTo>
                <a:lnTo>
                  <a:pt x="181317" y="118349"/>
                </a:lnTo>
                <a:lnTo>
                  <a:pt x="181518" y="123628"/>
                </a:lnTo>
                <a:lnTo>
                  <a:pt x="181535" y="127997"/>
                </a:lnTo>
                <a:lnTo>
                  <a:pt x="181105" y="130600"/>
                </a:lnTo>
                <a:lnTo>
                  <a:pt x="179386" y="133179"/>
                </a:lnTo>
                <a:lnTo>
                  <a:pt x="177809" y="133824"/>
                </a:lnTo>
                <a:lnTo>
                  <a:pt x="81812" y="133824"/>
                </a:lnTo>
                <a:lnTo>
                  <a:pt x="82003" y="142612"/>
                </a:lnTo>
                <a:lnTo>
                  <a:pt x="98361" y="177381"/>
                </a:lnTo>
                <a:lnTo>
                  <a:pt x="119638" y="185978"/>
                </a:lnTo>
                <a:lnTo>
                  <a:pt x="177810" y="185978"/>
                </a:lnTo>
                <a:lnTo>
                  <a:pt x="176233" y="187840"/>
                </a:lnTo>
                <a:lnTo>
                  <a:pt x="134276" y="205321"/>
                </a:lnTo>
                <a:lnTo>
                  <a:pt x="129142" y="205750"/>
                </a:lnTo>
                <a:close/>
              </a:path>
              <a:path w="516890" h="254635">
                <a:moveTo>
                  <a:pt x="181317" y="118349"/>
                </a:moveTo>
                <a:lnTo>
                  <a:pt x="158896" y="118349"/>
                </a:lnTo>
                <a:lnTo>
                  <a:pt x="158896" y="112714"/>
                </a:lnTo>
                <a:lnTo>
                  <a:pt x="158085" y="107532"/>
                </a:lnTo>
                <a:lnTo>
                  <a:pt x="128760" y="79807"/>
                </a:lnTo>
                <a:lnTo>
                  <a:pt x="166741" y="79807"/>
                </a:lnTo>
                <a:lnTo>
                  <a:pt x="181247" y="116684"/>
                </a:lnTo>
                <a:lnTo>
                  <a:pt x="181317" y="118349"/>
                </a:lnTo>
                <a:close/>
              </a:path>
              <a:path w="516890" h="254635">
                <a:moveTo>
                  <a:pt x="177810" y="185978"/>
                </a:moveTo>
                <a:lnTo>
                  <a:pt x="132342" y="185978"/>
                </a:lnTo>
                <a:lnTo>
                  <a:pt x="137643" y="185285"/>
                </a:lnTo>
                <a:lnTo>
                  <a:pt x="146622" y="182515"/>
                </a:lnTo>
                <a:lnTo>
                  <a:pt x="150467" y="180963"/>
                </a:lnTo>
                <a:lnTo>
                  <a:pt x="156867" y="177524"/>
                </a:lnTo>
                <a:lnTo>
                  <a:pt x="159565" y="175972"/>
                </a:lnTo>
                <a:lnTo>
                  <a:pt x="163959" y="173202"/>
                </a:lnTo>
                <a:lnTo>
                  <a:pt x="165869" y="172509"/>
                </a:lnTo>
                <a:lnTo>
                  <a:pt x="168544" y="172509"/>
                </a:lnTo>
                <a:lnTo>
                  <a:pt x="169451" y="172724"/>
                </a:lnTo>
                <a:lnTo>
                  <a:pt x="170980" y="173584"/>
                </a:lnTo>
                <a:lnTo>
                  <a:pt x="171648" y="174181"/>
                </a:lnTo>
                <a:lnTo>
                  <a:pt x="179386" y="184115"/>
                </a:lnTo>
                <a:lnTo>
                  <a:pt x="177810" y="185978"/>
                </a:lnTo>
                <a:close/>
              </a:path>
              <a:path w="516890" h="254635">
                <a:moveTo>
                  <a:pt x="259452" y="254179"/>
                </a:moveTo>
                <a:lnTo>
                  <a:pt x="220193" y="246442"/>
                </a:lnTo>
                <a:lnTo>
                  <a:pt x="200850" y="221941"/>
                </a:lnTo>
                <a:lnTo>
                  <a:pt x="200850" y="210192"/>
                </a:lnTo>
                <a:lnTo>
                  <a:pt x="202880" y="204365"/>
                </a:lnTo>
                <a:lnTo>
                  <a:pt x="210999" y="194813"/>
                </a:lnTo>
                <a:lnTo>
                  <a:pt x="216611" y="191040"/>
                </a:lnTo>
                <a:lnTo>
                  <a:pt x="223775" y="188270"/>
                </a:lnTo>
                <a:lnTo>
                  <a:pt x="219859" y="186455"/>
                </a:lnTo>
                <a:lnTo>
                  <a:pt x="216754" y="183972"/>
                </a:lnTo>
                <a:lnTo>
                  <a:pt x="212169" y="177667"/>
                </a:lnTo>
                <a:lnTo>
                  <a:pt x="211062" y="173608"/>
                </a:lnTo>
                <a:lnTo>
                  <a:pt x="211023" y="164199"/>
                </a:lnTo>
                <a:lnTo>
                  <a:pt x="212456" y="159948"/>
                </a:lnTo>
                <a:lnTo>
                  <a:pt x="218187" y="150970"/>
                </a:lnTo>
                <a:lnTo>
                  <a:pt x="222486" y="147244"/>
                </a:lnTo>
                <a:lnTo>
                  <a:pt x="228217" y="144283"/>
                </a:lnTo>
                <a:lnTo>
                  <a:pt x="221626" y="140367"/>
                </a:lnTo>
                <a:lnTo>
                  <a:pt x="216444" y="135209"/>
                </a:lnTo>
                <a:lnTo>
                  <a:pt x="208898" y="122409"/>
                </a:lnTo>
                <a:lnTo>
                  <a:pt x="207108" y="115340"/>
                </a:lnTo>
                <a:lnTo>
                  <a:pt x="207089" y="99197"/>
                </a:lnTo>
                <a:lnTo>
                  <a:pt x="208277" y="93371"/>
                </a:lnTo>
                <a:lnTo>
                  <a:pt x="243596" y="62374"/>
                </a:lnTo>
                <a:lnTo>
                  <a:pt x="250425" y="61323"/>
                </a:lnTo>
                <a:lnTo>
                  <a:pt x="263703" y="61323"/>
                </a:lnTo>
                <a:lnTo>
                  <a:pt x="269147" y="61992"/>
                </a:lnTo>
                <a:lnTo>
                  <a:pt x="279272" y="64667"/>
                </a:lnTo>
                <a:lnTo>
                  <a:pt x="283858" y="66577"/>
                </a:lnTo>
                <a:lnTo>
                  <a:pt x="287966" y="69061"/>
                </a:lnTo>
                <a:lnTo>
                  <a:pt x="324646" y="69061"/>
                </a:lnTo>
                <a:lnTo>
                  <a:pt x="324646" y="79234"/>
                </a:lnTo>
                <a:lnTo>
                  <a:pt x="248801" y="79234"/>
                </a:lnTo>
                <a:lnTo>
                  <a:pt x="241900" y="81741"/>
                </a:lnTo>
                <a:lnTo>
                  <a:pt x="232444" y="91771"/>
                </a:lnTo>
                <a:lnTo>
                  <a:pt x="230079" y="98529"/>
                </a:lnTo>
                <a:lnTo>
                  <a:pt x="230079" y="111138"/>
                </a:lnTo>
                <a:lnTo>
                  <a:pt x="253386" y="134970"/>
                </a:lnTo>
                <a:lnTo>
                  <a:pt x="298899" y="134970"/>
                </a:lnTo>
                <a:lnTo>
                  <a:pt x="298615" y="135352"/>
                </a:lnTo>
                <a:lnTo>
                  <a:pt x="289636" y="143185"/>
                </a:lnTo>
                <a:lnTo>
                  <a:pt x="284310" y="146217"/>
                </a:lnTo>
                <a:lnTo>
                  <a:pt x="275070" y="149441"/>
                </a:lnTo>
                <a:lnTo>
                  <a:pt x="240969" y="149441"/>
                </a:lnTo>
                <a:lnTo>
                  <a:pt x="238199" y="151256"/>
                </a:lnTo>
                <a:lnTo>
                  <a:pt x="236145" y="153190"/>
                </a:lnTo>
                <a:lnTo>
                  <a:pt x="233470" y="157298"/>
                </a:lnTo>
                <a:lnTo>
                  <a:pt x="232802" y="159328"/>
                </a:lnTo>
                <a:lnTo>
                  <a:pt x="232802" y="164677"/>
                </a:lnTo>
                <a:lnTo>
                  <a:pt x="266521" y="173990"/>
                </a:lnTo>
                <a:lnTo>
                  <a:pt x="271989" y="174300"/>
                </a:lnTo>
                <a:lnTo>
                  <a:pt x="312512" y="184091"/>
                </a:lnTo>
                <a:lnTo>
                  <a:pt x="319167" y="192425"/>
                </a:lnTo>
                <a:lnTo>
                  <a:pt x="238820" y="192425"/>
                </a:lnTo>
                <a:lnTo>
                  <a:pt x="234139" y="194909"/>
                </a:lnTo>
                <a:lnTo>
                  <a:pt x="230318" y="197894"/>
                </a:lnTo>
                <a:lnTo>
                  <a:pt x="224396" y="204867"/>
                </a:lnTo>
                <a:lnTo>
                  <a:pt x="222915" y="209046"/>
                </a:lnTo>
                <a:lnTo>
                  <a:pt x="222915" y="217070"/>
                </a:lnTo>
                <a:lnTo>
                  <a:pt x="253482" y="235983"/>
                </a:lnTo>
                <a:lnTo>
                  <a:pt x="310236" y="235983"/>
                </a:lnTo>
                <a:lnTo>
                  <a:pt x="300264" y="244102"/>
                </a:lnTo>
                <a:lnTo>
                  <a:pt x="266638" y="253933"/>
                </a:lnTo>
                <a:lnTo>
                  <a:pt x="259452" y="254179"/>
                </a:lnTo>
                <a:close/>
              </a:path>
              <a:path w="516890" h="254635">
                <a:moveTo>
                  <a:pt x="298899" y="134970"/>
                </a:moveTo>
                <a:lnTo>
                  <a:pt x="267141" y="134970"/>
                </a:lnTo>
                <a:lnTo>
                  <a:pt x="274140" y="132391"/>
                </a:lnTo>
                <a:lnTo>
                  <a:pt x="283594" y="122075"/>
                </a:lnTo>
                <a:lnTo>
                  <a:pt x="285959" y="115340"/>
                </a:lnTo>
                <a:lnTo>
                  <a:pt x="285959" y="98529"/>
                </a:lnTo>
                <a:lnTo>
                  <a:pt x="283594" y="91771"/>
                </a:lnTo>
                <a:lnTo>
                  <a:pt x="274140" y="81741"/>
                </a:lnTo>
                <a:lnTo>
                  <a:pt x="267141" y="79234"/>
                </a:lnTo>
                <a:lnTo>
                  <a:pt x="324646" y="79234"/>
                </a:lnTo>
                <a:lnTo>
                  <a:pt x="324623" y="81741"/>
                </a:lnTo>
                <a:lnTo>
                  <a:pt x="322733" y="83675"/>
                </a:lnTo>
                <a:lnTo>
                  <a:pt x="304012" y="86398"/>
                </a:lnTo>
                <a:lnTo>
                  <a:pt x="306972" y="92511"/>
                </a:lnTo>
                <a:lnTo>
                  <a:pt x="308454" y="99197"/>
                </a:lnTo>
                <a:lnTo>
                  <a:pt x="308454" y="113335"/>
                </a:lnTo>
                <a:lnTo>
                  <a:pt x="307190" y="119543"/>
                </a:lnTo>
                <a:lnTo>
                  <a:pt x="302125" y="130624"/>
                </a:lnTo>
                <a:lnTo>
                  <a:pt x="298899" y="134970"/>
                </a:lnTo>
                <a:close/>
              </a:path>
              <a:path w="516890" h="254635">
                <a:moveTo>
                  <a:pt x="265231" y="151590"/>
                </a:moveTo>
                <a:lnTo>
                  <a:pt x="251763" y="151590"/>
                </a:lnTo>
                <a:lnTo>
                  <a:pt x="246127" y="150874"/>
                </a:lnTo>
                <a:lnTo>
                  <a:pt x="240969" y="149441"/>
                </a:lnTo>
                <a:lnTo>
                  <a:pt x="275070" y="149441"/>
                </a:lnTo>
                <a:lnTo>
                  <a:pt x="271989" y="150516"/>
                </a:lnTo>
                <a:lnTo>
                  <a:pt x="265231" y="151590"/>
                </a:lnTo>
                <a:close/>
              </a:path>
              <a:path w="516890" h="254635">
                <a:moveTo>
                  <a:pt x="310236" y="235983"/>
                </a:moveTo>
                <a:lnTo>
                  <a:pt x="266186" y="235983"/>
                </a:lnTo>
                <a:lnTo>
                  <a:pt x="271774" y="235362"/>
                </a:lnTo>
                <a:lnTo>
                  <a:pt x="281517" y="232878"/>
                </a:lnTo>
                <a:lnTo>
                  <a:pt x="299140" y="214968"/>
                </a:lnTo>
                <a:lnTo>
                  <a:pt x="299140" y="207995"/>
                </a:lnTo>
                <a:lnTo>
                  <a:pt x="261410" y="194145"/>
                </a:lnTo>
                <a:lnTo>
                  <a:pt x="247584" y="193524"/>
                </a:lnTo>
                <a:lnTo>
                  <a:pt x="243118" y="193094"/>
                </a:lnTo>
                <a:lnTo>
                  <a:pt x="238820" y="192425"/>
                </a:lnTo>
                <a:lnTo>
                  <a:pt x="319167" y="192425"/>
                </a:lnTo>
                <a:lnTo>
                  <a:pt x="321063" y="195410"/>
                </a:lnTo>
                <a:lnTo>
                  <a:pt x="322351" y="200688"/>
                </a:lnTo>
                <a:lnTo>
                  <a:pt x="322351" y="213201"/>
                </a:lnTo>
                <a:lnTo>
                  <a:pt x="320919" y="219028"/>
                </a:lnTo>
                <a:lnTo>
                  <a:pt x="315189" y="230299"/>
                </a:lnTo>
                <a:lnTo>
                  <a:pt x="311057" y="235314"/>
                </a:lnTo>
                <a:lnTo>
                  <a:pt x="310236" y="235983"/>
                </a:lnTo>
                <a:close/>
              </a:path>
              <a:path w="516890" h="254635">
                <a:moveTo>
                  <a:pt x="362743" y="95997"/>
                </a:moveTo>
                <a:lnTo>
                  <a:pt x="358826" y="95997"/>
                </a:lnTo>
                <a:lnTo>
                  <a:pt x="357344" y="95568"/>
                </a:lnTo>
                <a:lnTo>
                  <a:pt x="354862" y="93848"/>
                </a:lnTo>
                <a:lnTo>
                  <a:pt x="353858" y="92750"/>
                </a:lnTo>
                <a:lnTo>
                  <a:pt x="348509" y="83389"/>
                </a:lnTo>
                <a:lnTo>
                  <a:pt x="354424" y="78155"/>
                </a:lnTo>
                <a:lnTo>
                  <a:pt x="395260" y="61525"/>
                </a:lnTo>
                <a:lnTo>
                  <a:pt x="403244" y="61180"/>
                </a:lnTo>
                <a:lnTo>
                  <a:pt x="411076" y="61180"/>
                </a:lnTo>
                <a:lnTo>
                  <a:pt x="444108" y="81383"/>
                </a:lnTo>
                <a:lnTo>
                  <a:pt x="394311" y="81383"/>
                </a:lnTo>
                <a:lnTo>
                  <a:pt x="389320" y="82147"/>
                </a:lnTo>
                <a:lnTo>
                  <a:pt x="364915" y="95233"/>
                </a:lnTo>
                <a:lnTo>
                  <a:pt x="362743" y="95997"/>
                </a:lnTo>
                <a:close/>
              </a:path>
              <a:path w="516890" h="254635">
                <a:moveTo>
                  <a:pt x="386145" y="205894"/>
                </a:moveTo>
                <a:lnTo>
                  <a:pt x="375446" y="205894"/>
                </a:lnTo>
                <a:lnTo>
                  <a:pt x="370361" y="205153"/>
                </a:lnTo>
                <a:lnTo>
                  <a:pt x="341638" y="175112"/>
                </a:lnTo>
                <a:lnTo>
                  <a:pt x="341633" y="163244"/>
                </a:lnTo>
                <a:lnTo>
                  <a:pt x="343136" y="157918"/>
                </a:lnTo>
                <a:lnTo>
                  <a:pt x="372546" y="133662"/>
                </a:lnTo>
                <a:lnTo>
                  <a:pt x="416031" y="125428"/>
                </a:lnTo>
                <a:lnTo>
                  <a:pt x="427458" y="124940"/>
                </a:lnTo>
                <a:lnTo>
                  <a:pt x="427458" y="114194"/>
                </a:lnTo>
                <a:lnTo>
                  <a:pt x="409118" y="81383"/>
                </a:lnTo>
                <a:lnTo>
                  <a:pt x="444108" y="81383"/>
                </a:lnTo>
                <a:lnTo>
                  <a:pt x="446728" y="86063"/>
                </a:lnTo>
                <a:lnTo>
                  <a:pt x="451027" y="99054"/>
                </a:lnTo>
                <a:lnTo>
                  <a:pt x="452101" y="106266"/>
                </a:lnTo>
                <a:lnTo>
                  <a:pt x="452101" y="140701"/>
                </a:lnTo>
                <a:lnTo>
                  <a:pt x="427458" y="140701"/>
                </a:lnTo>
                <a:lnTo>
                  <a:pt x="419389" y="141144"/>
                </a:lnTo>
                <a:lnTo>
                  <a:pt x="374898" y="151304"/>
                </a:lnTo>
                <a:lnTo>
                  <a:pt x="365848" y="163674"/>
                </a:lnTo>
                <a:lnTo>
                  <a:pt x="365848" y="171124"/>
                </a:lnTo>
                <a:lnTo>
                  <a:pt x="385332" y="188270"/>
                </a:lnTo>
                <a:lnTo>
                  <a:pt x="425575" y="188270"/>
                </a:lnTo>
                <a:lnTo>
                  <a:pt x="422132" y="191160"/>
                </a:lnTo>
                <a:lnTo>
                  <a:pt x="390969" y="205440"/>
                </a:lnTo>
                <a:lnTo>
                  <a:pt x="386145" y="205894"/>
                </a:lnTo>
                <a:close/>
              </a:path>
              <a:path w="516890" h="254635">
                <a:moveTo>
                  <a:pt x="425575" y="188270"/>
                </a:moveTo>
                <a:lnTo>
                  <a:pt x="392689" y="188270"/>
                </a:lnTo>
                <a:lnTo>
                  <a:pt x="396556" y="187840"/>
                </a:lnTo>
                <a:lnTo>
                  <a:pt x="403625" y="186121"/>
                </a:lnTo>
                <a:lnTo>
                  <a:pt x="427458" y="169644"/>
                </a:lnTo>
                <a:lnTo>
                  <a:pt x="427458" y="140701"/>
                </a:lnTo>
                <a:lnTo>
                  <a:pt x="452101" y="140701"/>
                </a:lnTo>
                <a:lnTo>
                  <a:pt x="452101" y="184831"/>
                </a:lnTo>
                <a:lnTo>
                  <a:pt x="429319" y="184831"/>
                </a:lnTo>
                <a:lnTo>
                  <a:pt x="425575" y="188270"/>
                </a:lnTo>
                <a:close/>
              </a:path>
              <a:path w="516890" h="254635">
                <a:moveTo>
                  <a:pt x="452101" y="203744"/>
                </a:moveTo>
                <a:lnTo>
                  <a:pt x="438442" y="203744"/>
                </a:lnTo>
                <a:lnTo>
                  <a:pt x="436531" y="203362"/>
                </a:lnTo>
                <a:lnTo>
                  <a:pt x="433858" y="201834"/>
                </a:lnTo>
                <a:lnTo>
                  <a:pt x="432948" y="200258"/>
                </a:lnTo>
                <a:lnTo>
                  <a:pt x="432473" y="197870"/>
                </a:lnTo>
                <a:lnTo>
                  <a:pt x="429319" y="184831"/>
                </a:lnTo>
                <a:lnTo>
                  <a:pt x="452101" y="184831"/>
                </a:lnTo>
                <a:lnTo>
                  <a:pt x="452101" y="203744"/>
                </a:lnTo>
                <a:close/>
              </a:path>
              <a:path w="516890" h="254635">
                <a:moveTo>
                  <a:pt x="516432" y="203744"/>
                </a:moveTo>
                <a:lnTo>
                  <a:pt x="491217" y="203744"/>
                </a:lnTo>
                <a:lnTo>
                  <a:pt x="491217" y="0"/>
                </a:lnTo>
                <a:lnTo>
                  <a:pt x="516432" y="0"/>
                </a:lnTo>
                <a:lnTo>
                  <a:pt x="516432" y="203744"/>
                </a:lnTo>
                <a:close/>
              </a:path>
            </a:pathLst>
          </a:custGeom>
          <a:solidFill>
            <a:srgbClr val="FFBF00"/>
          </a:solidFill>
        </p:spPr>
        <p:txBody>
          <a:bodyPr wrap="square" lIns="0" tIns="0" rIns="0" bIns="0" rtlCol="0"/>
          <a:lstStyle/>
          <a:p>
            <a:endParaRPr/>
          </a:p>
        </p:txBody>
      </p:sp>
      <p:grpSp>
        <p:nvGrpSpPr>
          <p:cNvPr id="12" name="object 12"/>
          <p:cNvGrpSpPr/>
          <p:nvPr/>
        </p:nvGrpSpPr>
        <p:grpSpPr>
          <a:xfrm>
            <a:off x="971234" y="2954196"/>
            <a:ext cx="8323580" cy="254635"/>
            <a:chOff x="971234" y="2954196"/>
            <a:chExt cx="8323580" cy="254635"/>
          </a:xfrm>
        </p:grpSpPr>
        <p:pic>
          <p:nvPicPr>
            <p:cNvPr id="13" name="object 13"/>
            <p:cNvPicPr/>
            <p:nvPr/>
          </p:nvPicPr>
          <p:blipFill>
            <a:blip r:embed="rId6" cstate="print"/>
            <a:stretch>
              <a:fillRect/>
            </a:stretch>
          </p:blipFill>
          <p:spPr>
            <a:xfrm>
              <a:off x="971234" y="2954196"/>
              <a:ext cx="4302892" cy="205894"/>
            </a:xfrm>
            <a:prstGeom prst="rect">
              <a:avLst/>
            </a:prstGeom>
          </p:spPr>
        </p:pic>
        <p:pic>
          <p:nvPicPr>
            <p:cNvPr id="14" name="object 14"/>
            <p:cNvPicPr/>
            <p:nvPr/>
          </p:nvPicPr>
          <p:blipFill>
            <a:blip r:embed="rId7" cstate="print"/>
            <a:stretch>
              <a:fillRect/>
            </a:stretch>
          </p:blipFill>
          <p:spPr>
            <a:xfrm>
              <a:off x="5305300" y="2954196"/>
              <a:ext cx="3989406" cy="254179"/>
            </a:xfrm>
            <a:prstGeom prst="rect">
              <a:avLst/>
            </a:prstGeom>
          </p:spPr>
        </p:pic>
      </p:grpSp>
      <p:sp>
        <p:nvSpPr>
          <p:cNvPr id="15" name="object 15"/>
          <p:cNvSpPr/>
          <p:nvPr/>
        </p:nvSpPr>
        <p:spPr>
          <a:xfrm>
            <a:off x="976105" y="3270807"/>
            <a:ext cx="267970" cy="206375"/>
          </a:xfrm>
          <a:custGeom>
            <a:avLst/>
            <a:gdLst/>
            <a:ahLst/>
            <a:cxnLst/>
            <a:rect l="l" t="t" r="r" b="b"/>
            <a:pathLst>
              <a:path w="267969" h="206375">
                <a:moveTo>
                  <a:pt x="20059" y="203744"/>
                </a:moveTo>
                <a:lnTo>
                  <a:pt x="0" y="203744"/>
                </a:lnTo>
                <a:lnTo>
                  <a:pt x="0" y="0"/>
                </a:lnTo>
                <a:lnTo>
                  <a:pt x="25217" y="0"/>
                </a:lnTo>
                <a:lnTo>
                  <a:pt x="25217" y="83532"/>
                </a:lnTo>
                <a:lnTo>
                  <a:pt x="46669" y="83532"/>
                </a:lnTo>
                <a:lnTo>
                  <a:pt x="35461" y="90457"/>
                </a:lnTo>
                <a:lnTo>
                  <a:pt x="30088" y="95615"/>
                </a:lnTo>
                <a:lnTo>
                  <a:pt x="25217" y="102302"/>
                </a:lnTo>
                <a:lnTo>
                  <a:pt x="25217" y="169930"/>
                </a:lnTo>
                <a:lnTo>
                  <a:pt x="29611" y="175948"/>
                </a:lnTo>
                <a:lnTo>
                  <a:pt x="34435" y="180175"/>
                </a:lnTo>
                <a:lnTo>
                  <a:pt x="44942" y="185046"/>
                </a:lnTo>
                <a:lnTo>
                  <a:pt x="49360" y="185978"/>
                </a:lnTo>
                <a:lnTo>
                  <a:pt x="23927" y="185978"/>
                </a:lnTo>
                <a:lnTo>
                  <a:pt x="22495" y="198443"/>
                </a:lnTo>
                <a:lnTo>
                  <a:pt x="22112" y="201977"/>
                </a:lnTo>
                <a:lnTo>
                  <a:pt x="20059" y="203744"/>
                </a:lnTo>
                <a:close/>
              </a:path>
              <a:path w="267969" h="206375">
                <a:moveTo>
                  <a:pt x="46669" y="83532"/>
                </a:moveTo>
                <a:lnTo>
                  <a:pt x="25217" y="83532"/>
                </a:lnTo>
                <a:lnTo>
                  <a:pt x="30948" y="76750"/>
                </a:lnTo>
                <a:lnTo>
                  <a:pt x="70207" y="61467"/>
                </a:lnTo>
                <a:lnTo>
                  <a:pt x="78326" y="61467"/>
                </a:lnTo>
                <a:lnTo>
                  <a:pt x="85633" y="63043"/>
                </a:lnTo>
                <a:lnTo>
                  <a:pt x="98624" y="69347"/>
                </a:lnTo>
                <a:lnTo>
                  <a:pt x="104164" y="73884"/>
                </a:lnTo>
                <a:lnTo>
                  <a:pt x="109970" y="81383"/>
                </a:lnTo>
                <a:lnTo>
                  <a:pt x="54016" y="81383"/>
                </a:lnTo>
                <a:lnTo>
                  <a:pt x="47210" y="83198"/>
                </a:lnTo>
                <a:lnTo>
                  <a:pt x="46669" y="83532"/>
                </a:lnTo>
                <a:close/>
              </a:path>
              <a:path w="267969" h="206375">
                <a:moveTo>
                  <a:pt x="105829" y="186264"/>
                </a:moveTo>
                <a:lnTo>
                  <a:pt x="57025" y="186264"/>
                </a:lnTo>
                <a:lnTo>
                  <a:pt x="66132" y="185396"/>
                </a:lnTo>
                <a:lnTo>
                  <a:pt x="74111" y="182790"/>
                </a:lnTo>
                <a:lnTo>
                  <a:pt x="96356" y="143862"/>
                </a:lnTo>
                <a:lnTo>
                  <a:pt x="97000" y="130958"/>
                </a:lnTo>
                <a:lnTo>
                  <a:pt x="96427" y="119048"/>
                </a:lnTo>
                <a:lnTo>
                  <a:pt x="76726" y="84392"/>
                </a:lnTo>
                <a:lnTo>
                  <a:pt x="61753" y="81383"/>
                </a:lnTo>
                <a:lnTo>
                  <a:pt x="109970" y="81383"/>
                </a:lnTo>
                <a:lnTo>
                  <a:pt x="122706" y="122285"/>
                </a:lnTo>
                <a:lnTo>
                  <a:pt x="122934" y="130098"/>
                </a:lnTo>
                <a:lnTo>
                  <a:pt x="122674" y="138426"/>
                </a:lnTo>
                <a:lnTo>
                  <a:pt x="110531" y="179678"/>
                </a:lnTo>
                <a:lnTo>
                  <a:pt x="106775" y="185046"/>
                </a:lnTo>
                <a:lnTo>
                  <a:pt x="105829" y="186264"/>
                </a:lnTo>
                <a:close/>
              </a:path>
              <a:path w="267969" h="206375">
                <a:moveTo>
                  <a:pt x="72499" y="205750"/>
                </a:moveTo>
                <a:lnTo>
                  <a:pt x="54159" y="205750"/>
                </a:lnTo>
                <a:lnTo>
                  <a:pt x="46494" y="204007"/>
                </a:lnTo>
                <a:lnTo>
                  <a:pt x="34172" y="197034"/>
                </a:lnTo>
                <a:lnTo>
                  <a:pt x="28703" y="192187"/>
                </a:lnTo>
                <a:lnTo>
                  <a:pt x="23927" y="185978"/>
                </a:lnTo>
                <a:lnTo>
                  <a:pt x="49360" y="185978"/>
                </a:lnTo>
                <a:lnTo>
                  <a:pt x="50721" y="186264"/>
                </a:lnTo>
                <a:lnTo>
                  <a:pt x="105829" y="186264"/>
                </a:lnTo>
                <a:lnTo>
                  <a:pt x="101728" y="191542"/>
                </a:lnTo>
                <a:lnTo>
                  <a:pt x="95472" y="196676"/>
                </a:lnTo>
                <a:lnTo>
                  <a:pt x="80762" y="203936"/>
                </a:lnTo>
                <a:lnTo>
                  <a:pt x="72499" y="205750"/>
                </a:lnTo>
                <a:close/>
              </a:path>
              <a:path w="267969" h="206375">
                <a:moveTo>
                  <a:pt x="215256" y="205750"/>
                </a:moveTo>
                <a:lnTo>
                  <a:pt x="210193" y="205750"/>
                </a:lnTo>
                <a:lnTo>
                  <a:pt x="203029" y="205446"/>
                </a:lnTo>
                <a:lnTo>
                  <a:pt x="166667" y="190952"/>
                </a:lnTo>
                <a:lnTo>
                  <a:pt x="145815" y="155732"/>
                </a:lnTo>
                <a:lnTo>
                  <a:pt x="143101" y="133824"/>
                </a:lnTo>
                <a:lnTo>
                  <a:pt x="143105" y="127997"/>
                </a:lnTo>
                <a:lnTo>
                  <a:pt x="156535" y="86353"/>
                </a:lnTo>
                <a:lnTo>
                  <a:pt x="194343" y="62792"/>
                </a:lnTo>
                <a:lnTo>
                  <a:pt x="208903" y="61467"/>
                </a:lnTo>
                <a:lnTo>
                  <a:pt x="217309" y="61467"/>
                </a:lnTo>
                <a:lnTo>
                  <a:pt x="225094" y="62852"/>
                </a:lnTo>
                <a:lnTo>
                  <a:pt x="239422" y="68392"/>
                </a:lnTo>
                <a:lnTo>
                  <a:pt x="245631" y="72452"/>
                </a:lnTo>
                <a:lnTo>
                  <a:pt x="252855" y="79807"/>
                </a:lnTo>
                <a:lnTo>
                  <a:pt x="209333" y="79807"/>
                </a:lnTo>
                <a:lnTo>
                  <a:pt x="200983" y="80452"/>
                </a:lnTo>
                <a:lnTo>
                  <a:pt x="170410" y="109869"/>
                </a:lnTo>
                <a:lnTo>
                  <a:pt x="168642" y="118349"/>
                </a:lnTo>
                <a:lnTo>
                  <a:pt x="267431" y="118349"/>
                </a:lnTo>
                <a:lnTo>
                  <a:pt x="267631" y="123628"/>
                </a:lnTo>
                <a:lnTo>
                  <a:pt x="267649" y="127997"/>
                </a:lnTo>
                <a:lnTo>
                  <a:pt x="267219" y="130600"/>
                </a:lnTo>
                <a:lnTo>
                  <a:pt x="265499" y="133179"/>
                </a:lnTo>
                <a:lnTo>
                  <a:pt x="263923" y="133824"/>
                </a:lnTo>
                <a:lnTo>
                  <a:pt x="167925" y="133824"/>
                </a:lnTo>
                <a:lnTo>
                  <a:pt x="168116" y="142612"/>
                </a:lnTo>
                <a:lnTo>
                  <a:pt x="184474" y="177381"/>
                </a:lnTo>
                <a:lnTo>
                  <a:pt x="205751" y="185978"/>
                </a:lnTo>
                <a:lnTo>
                  <a:pt x="263923" y="185978"/>
                </a:lnTo>
                <a:lnTo>
                  <a:pt x="262347" y="187840"/>
                </a:lnTo>
                <a:lnTo>
                  <a:pt x="220390" y="205321"/>
                </a:lnTo>
                <a:lnTo>
                  <a:pt x="215256" y="205750"/>
                </a:lnTo>
                <a:close/>
              </a:path>
              <a:path w="267969" h="206375">
                <a:moveTo>
                  <a:pt x="267431" y="118349"/>
                </a:moveTo>
                <a:lnTo>
                  <a:pt x="245010" y="118349"/>
                </a:lnTo>
                <a:lnTo>
                  <a:pt x="245010" y="112714"/>
                </a:lnTo>
                <a:lnTo>
                  <a:pt x="244198" y="107532"/>
                </a:lnTo>
                <a:lnTo>
                  <a:pt x="214873" y="79807"/>
                </a:lnTo>
                <a:lnTo>
                  <a:pt x="252855" y="79807"/>
                </a:lnTo>
                <a:lnTo>
                  <a:pt x="267360" y="116684"/>
                </a:lnTo>
                <a:lnTo>
                  <a:pt x="267431" y="118349"/>
                </a:lnTo>
                <a:close/>
              </a:path>
              <a:path w="267969" h="206375">
                <a:moveTo>
                  <a:pt x="263923" y="185978"/>
                </a:moveTo>
                <a:lnTo>
                  <a:pt x="218456" y="185978"/>
                </a:lnTo>
                <a:lnTo>
                  <a:pt x="223757" y="185285"/>
                </a:lnTo>
                <a:lnTo>
                  <a:pt x="232736" y="182515"/>
                </a:lnTo>
                <a:lnTo>
                  <a:pt x="236581" y="180963"/>
                </a:lnTo>
                <a:lnTo>
                  <a:pt x="242980" y="177524"/>
                </a:lnTo>
                <a:lnTo>
                  <a:pt x="245679" y="175972"/>
                </a:lnTo>
                <a:lnTo>
                  <a:pt x="250073" y="173202"/>
                </a:lnTo>
                <a:lnTo>
                  <a:pt x="251983" y="172509"/>
                </a:lnTo>
                <a:lnTo>
                  <a:pt x="254658" y="172509"/>
                </a:lnTo>
                <a:lnTo>
                  <a:pt x="255565" y="172724"/>
                </a:lnTo>
                <a:lnTo>
                  <a:pt x="257094" y="173584"/>
                </a:lnTo>
                <a:lnTo>
                  <a:pt x="257762" y="174181"/>
                </a:lnTo>
                <a:lnTo>
                  <a:pt x="265500" y="184115"/>
                </a:lnTo>
                <a:lnTo>
                  <a:pt x="263923" y="185978"/>
                </a:lnTo>
                <a:close/>
              </a:path>
            </a:pathLst>
          </a:custGeom>
          <a:solidFill>
            <a:srgbClr val="000000"/>
          </a:solidFill>
        </p:spPr>
        <p:txBody>
          <a:bodyPr wrap="square" lIns="0" tIns="0" rIns="0" bIns="0" rtlCol="0"/>
          <a:lstStyle/>
          <a:p>
            <a:endParaRPr/>
          </a:p>
        </p:txBody>
      </p:sp>
      <p:sp>
        <p:nvSpPr>
          <p:cNvPr id="16" name="object 16"/>
          <p:cNvSpPr/>
          <p:nvPr/>
        </p:nvSpPr>
        <p:spPr>
          <a:xfrm>
            <a:off x="1440445" y="3272670"/>
            <a:ext cx="609600" cy="252729"/>
          </a:xfrm>
          <a:custGeom>
            <a:avLst/>
            <a:gdLst/>
            <a:ahLst/>
            <a:cxnLst/>
            <a:rect l="l" t="t" r="r" b="b"/>
            <a:pathLst>
              <a:path w="609600" h="252729">
                <a:moveTo>
                  <a:pt x="58601" y="252316"/>
                </a:moveTo>
                <a:lnTo>
                  <a:pt x="19342" y="244579"/>
                </a:lnTo>
                <a:lnTo>
                  <a:pt x="0" y="220078"/>
                </a:lnTo>
                <a:lnTo>
                  <a:pt x="0" y="208329"/>
                </a:lnTo>
                <a:lnTo>
                  <a:pt x="2029" y="202503"/>
                </a:lnTo>
                <a:lnTo>
                  <a:pt x="10149" y="192951"/>
                </a:lnTo>
                <a:lnTo>
                  <a:pt x="15760" y="189178"/>
                </a:lnTo>
                <a:lnTo>
                  <a:pt x="22924" y="186408"/>
                </a:lnTo>
                <a:lnTo>
                  <a:pt x="19008" y="184593"/>
                </a:lnTo>
                <a:lnTo>
                  <a:pt x="15904" y="182109"/>
                </a:lnTo>
                <a:lnTo>
                  <a:pt x="11319" y="175805"/>
                </a:lnTo>
                <a:lnTo>
                  <a:pt x="10211" y="171745"/>
                </a:lnTo>
                <a:lnTo>
                  <a:pt x="10172" y="162336"/>
                </a:lnTo>
                <a:lnTo>
                  <a:pt x="11605" y="158086"/>
                </a:lnTo>
                <a:lnTo>
                  <a:pt x="17336" y="149107"/>
                </a:lnTo>
                <a:lnTo>
                  <a:pt x="21635" y="145381"/>
                </a:lnTo>
                <a:lnTo>
                  <a:pt x="27366" y="142420"/>
                </a:lnTo>
                <a:lnTo>
                  <a:pt x="20775" y="138504"/>
                </a:lnTo>
                <a:lnTo>
                  <a:pt x="15593" y="133346"/>
                </a:lnTo>
                <a:lnTo>
                  <a:pt x="8047" y="120546"/>
                </a:lnTo>
                <a:lnTo>
                  <a:pt x="6257" y="113477"/>
                </a:lnTo>
                <a:lnTo>
                  <a:pt x="6238" y="97335"/>
                </a:lnTo>
                <a:lnTo>
                  <a:pt x="7426" y="91508"/>
                </a:lnTo>
                <a:lnTo>
                  <a:pt x="42745" y="60512"/>
                </a:lnTo>
                <a:lnTo>
                  <a:pt x="49574" y="59461"/>
                </a:lnTo>
                <a:lnTo>
                  <a:pt x="62852" y="59461"/>
                </a:lnTo>
                <a:lnTo>
                  <a:pt x="68296" y="60129"/>
                </a:lnTo>
                <a:lnTo>
                  <a:pt x="78422" y="62804"/>
                </a:lnTo>
                <a:lnTo>
                  <a:pt x="83007" y="64714"/>
                </a:lnTo>
                <a:lnTo>
                  <a:pt x="87114" y="67198"/>
                </a:lnTo>
                <a:lnTo>
                  <a:pt x="123794" y="67198"/>
                </a:lnTo>
                <a:lnTo>
                  <a:pt x="123794" y="77371"/>
                </a:lnTo>
                <a:lnTo>
                  <a:pt x="47951" y="77371"/>
                </a:lnTo>
                <a:lnTo>
                  <a:pt x="41050" y="79878"/>
                </a:lnTo>
                <a:lnTo>
                  <a:pt x="31593" y="89908"/>
                </a:lnTo>
                <a:lnTo>
                  <a:pt x="29229" y="96666"/>
                </a:lnTo>
                <a:lnTo>
                  <a:pt x="29229" y="109275"/>
                </a:lnTo>
                <a:lnTo>
                  <a:pt x="52536" y="133107"/>
                </a:lnTo>
                <a:lnTo>
                  <a:pt x="98048" y="133107"/>
                </a:lnTo>
                <a:lnTo>
                  <a:pt x="97765" y="133489"/>
                </a:lnTo>
                <a:lnTo>
                  <a:pt x="88786" y="141322"/>
                </a:lnTo>
                <a:lnTo>
                  <a:pt x="83460" y="144355"/>
                </a:lnTo>
                <a:lnTo>
                  <a:pt x="74220" y="147578"/>
                </a:lnTo>
                <a:lnTo>
                  <a:pt x="40118" y="147578"/>
                </a:lnTo>
                <a:lnTo>
                  <a:pt x="37348" y="149393"/>
                </a:lnTo>
                <a:lnTo>
                  <a:pt x="35294" y="151328"/>
                </a:lnTo>
                <a:lnTo>
                  <a:pt x="32620" y="155435"/>
                </a:lnTo>
                <a:lnTo>
                  <a:pt x="31951" y="157465"/>
                </a:lnTo>
                <a:lnTo>
                  <a:pt x="31951" y="162814"/>
                </a:lnTo>
                <a:lnTo>
                  <a:pt x="65670" y="172127"/>
                </a:lnTo>
                <a:lnTo>
                  <a:pt x="71138" y="172438"/>
                </a:lnTo>
                <a:lnTo>
                  <a:pt x="111663" y="182228"/>
                </a:lnTo>
                <a:lnTo>
                  <a:pt x="118316" y="190563"/>
                </a:lnTo>
                <a:lnTo>
                  <a:pt x="37969" y="190563"/>
                </a:lnTo>
                <a:lnTo>
                  <a:pt x="33288" y="193046"/>
                </a:lnTo>
                <a:lnTo>
                  <a:pt x="29467" y="196031"/>
                </a:lnTo>
                <a:lnTo>
                  <a:pt x="23545" y="203004"/>
                </a:lnTo>
                <a:lnTo>
                  <a:pt x="22065" y="207183"/>
                </a:lnTo>
                <a:lnTo>
                  <a:pt x="22065" y="215207"/>
                </a:lnTo>
                <a:lnTo>
                  <a:pt x="52631" y="234120"/>
                </a:lnTo>
                <a:lnTo>
                  <a:pt x="109385" y="234120"/>
                </a:lnTo>
                <a:lnTo>
                  <a:pt x="99412" y="242239"/>
                </a:lnTo>
                <a:lnTo>
                  <a:pt x="65788" y="252070"/>
                </a:lnTo>
                <a:lnTo>
                  <a:pt x="58601" y="252316"/>
                </a:lnTo>
                <a:close/>
              </a:path>
              <a:path w="609600" h="252729">
                <a:moveTo>
                  <a:pt x="98048" y="133107"/>
                </a:moveTo>
                <a:lnTo>
                  <a:pt x="66291" y="133107"/>
                </a:lnTo>
                <a:lnTo>
                  <a:pt x="73288" y="130528"/>
                </a:lnTo>
                <a:lnTo>
                  <a:pt x="82744" y="120212"/>
                </a:lnTo>
                <a:lnTo>
                  <a:pt x="85108" y="113477"/>
                </a:lnTo>
                <a:lnTo>
                  <a:pt x="85108" y="96666"/>
                </a:lnTo>
                <a:lnTo>
                  <a:pt x="82744" y="89908"/>
                </a:lnTo>
                <a:lnTo>
                  <a:pt x="73288" y="79878"/>
                </a:lnTo>
                <a:lnTo>
                  <a:pt x="66291" y="77371"/>
                </a:lnTo>
                <a:lnTo>
                  <a:pt x="123794" y="77371"/>
                </a:lnTo>
                <a:lnTo>
                  <a:pt x="123770" y="79878"/>
                </a:lnTo>
                <a:lnTo>
                  <a:pt x="121884" y="81813"/>
                </a:lnTo>
                <a:lnTo>
                  <a:pt x="103162" y="84535"/>
                </a:lnTo>
                <a:lnTo>
                  <a:pt x="106123" y="90648"/>
                </a:lnTo>
                <a:lnTo>
                  <a:pt x="107603" y="97335"/>
                </a:lnTo>
                <a:lnTo>
                  <a:pt x="107603" y="111472"/>
                </a:lnTo>
                <a:lnTo>
                  <a:pt x="106338" y="117680"/>
                </a:lnTo>
                <a:lnTo>
                  <a:pt x="101275" y="128761"/>
                </a:lnTo>
                <a:lnTo>
                  <a:pt x="98048" y="133107"/>
                </a:lnTo>
                <a:close/>
              </a:path>
              <a:path w="609600" h="252729">
                <a:moveTo>
                  <a:pt x="64380" y="149728"/>
                </a:moveTo>
                <a:lnTo>
                  <a:pt x="50912" y="149728"/>
                </a:lnTo>
                <a:lnTo>
                  <a:pt x="45276" y="149011"/>
                </a:lnTo>
                <a:lnTo>
                  <a:pt x="40118" y="147578"/>
                </a:lnTo>
                <a:lnTo>
                  <a:pt x="74220" y="147578"/>
                </a:lnTo>
                <a:lnTo>
                  <a:pt x="71138" y="148653"/>
                </a:lnTo>
                <a:lnTo>
                  <a:pt x="64380" y="149728"/>
                </a:lnTo>
                <a:close/>
              </a:path>
              <a:path w="609600" h="252729">
                <a:moveTo>
                  <a:pt x="109385" y="234120"/>
                </a:moveTo>
                <a:lnTo>
                  <a:pt x="65335" y="234120"/>
                </a:lnTo>
                <a:lnTo>
                  <a:pt x="70923" y="233499"/>
                </a:lnTo>
                <a:lnTo>
                  <a:pt x="80666" y="231015"/>
                </a:lnTo>
                <a:lnTo>
                  <a:pt x="98290" y="213105"/>
                </a:lnTo>
                <a:lnTo>
                  <a:pt x="98290" y="206132"/>
                </a:lnTo>
                <a:lnTo>
                  <a:pt x="60559" y="192282"/>
                </a:lnTo>
                <a:lnTo>
                  <a:pt x="46733" y="191661"/>
                </a:lnTo>
                <a:lnTo>
                  <a:pt x="42267" y="191231"/>
                </a:lnTo>
                <a:lnTo>
                  <a:pt x="37969" y="190563"/>
                </a:lnTo>
                <a:lnTo>
                  <a:pt x="118316" y="190563"/>
                </a:lnTo>
                <a:lnTo>
                  <a:pt x="120212" y="193547"/>
                </a:lnTo>
                <a:lnTo>
                  <a:pt x="121501" y="198825"/>
                </a:lnTo>
                <a:lnTo>
                  <a:pt x="121501" y="211338"/>
                </a:lnTo>
                <a:lnTo>
                  <a:pt x="120069" y="217165"/>
                </a:lnTo>
                <a:lnTo>
                  <a:pt x="114337" y="228436"/>
                </a:lnTo>
                <a:lnTo>
                  <a:pt x="110206" y="233451"/>
                </a:lnTo>
                <a:lnTo>
                  <a:pt x="109385" y="234120"/>
                </a:lnTo>
                <a:close/>
              </a:path>
              <a:path w="609600" h="252729">
                <a:moveTo>
                  <a:pt x="175025" y="201882"/>
                </a:moveTo>
                <a:lnTo>
                  <a:pt x="149808" y="201882"/>
                </a:lnTo>
                <a:lnTo>
                  <a:pt x="149808" y="61753"/>
                </a:lnTo>
                <a:lnTo>
                  <a:pt x="175025" y="61753"/>
                </a:lnTo>
                <a:lnTo>
                  <a:pt x="175025" y="201882"/>
                </a:lnTo>
                <a:close/>
              </a:path>
              <a:path w="609600" h="252729">
                <a:moveTo>
                  <a:pt x="164375" y="35533"/>
                </a:moveTo>
                <a:lnTo>
                  <a:pt x="159599" y="35533"/>
                </a:lnTo>
                <a:lnTo>
                  <a:pt x="157354" y="35055"/>
                </a:lnTo>
                <a:lnTo>
                  <a:pt x="144507" y="20298"/>
                </a:lnTo>
                <a:lnTo>
                  <a:pt x="144507" y="15426"/>
                </a:lnTo>
                <a:lnTo>
                  <a:pt x="159599" y="0"/>
                </a:lnTo>
                <a:lnTo>
                  <a:pt x="164375" y="0"/>
                </a:lnTo>
                <a:lnTo>
                  <a:pt x="179897" y="15426"/>
                </a:lnTo>
                <a:lnTo>
                  <a:pt x="179897" y="20298"/>
                </a:lnTo>
                <a:lnTo>
                  <a:pt x="164375" y="35533"/>
                </a:lnTo>
                <a:close/>
              </a:path>
              <a:path w="609600" h="252729">
                <a:moveTo>
                  <a:pt x="272427" y="201882"/>
                </a:moveTo>
                <a:lnTo>
                  <a:pt x="249646" y="201882"/>
                </a:lnTo>
                <a:lnTo>
                  <a:pt x="197492" y="61753"/>
                </a:lnTo>
                <a:lnTo>
                  <a:pt x="220178" y="61753"/>
                </a:lnTo>
                <a:lnTo>
                  <a:pt x="221802" y="62279"/>
                </a:lnTo>
                <a:lnTo>
                  <a:pt x="224476" y="64380"/>
                </a:lnTo>
                <a:lnTo>
                  <a:pt x="225384" y="65574"/>
                </a:lnTo>
                <a:lnTo>
                  <a:pt x="225861" y="66911"/>
                </a:lnTo>
                <a:lnTo>
                  <a:pt x="255807" y="156605"/>
                </a:lnTo>
                <a:lnTo>
                  <a:pt x="257049" y="159948"/>
                </a:lnTo>
                <a:lnTo>
                  <a:pt x="258106" y="163220"/>
                </a:lnTo>
                <a:lnTo>
                  <a:pt x="259849" y="169620"/>
                </a:lnTo>
                <a:lnTo>
                  <a:pt x="260653" y="172796"/>
                </a:lnTo>
                <a:lnTo>
                  <a:pt x="261395" y="175948"/>
                </a:lnTo>
                <a:lnTo>
                  <a:pt x="282079" y="175948"/>
                </a:lnTo>
                <a:lnTo>
                  <a:pt x="272427" y="201882"/>
                </a:lnTo>
                <a:close/>
              </a:path>
              <a:path w="609600" h="252729">
                <a:moveTo>
                  <a:pt x="282079" y="175948"/>
                </a:moveTo>
                <a:lnTo>
                  <a:pt x="261395" y="175948"/>
                </a:lnTo>
                <a:lnTo>
                  <a:pt x="262087" y="172700"/>
                </a:lnTo>
                <a:lnTo>
                  <a:pt x="262885" y="169500"/>
                </a:lnTo>
                <a:lnTo>
                  <a:pt x="264675" y="163196"/>
                </a:lnTo>
                <a:lnTo>
                  <a:pt x="265789" y="159948"/>
                </a:lnTo>
                <a:lnTo>
                  <a:pt x="267126" y="156605"/>
                </a:lnTo>
                <a:lnTo>
                  <a:pt x="297502" y="66911"/>
                </a:lnTo>
                <a:lnTo>
                  <a:pt x="298074" y="65479"/>
                </a:lnTo>
                <a:lnTo>
                  <a:pt x="299005" y="64261"/>
                </a:lnTo>
                <a:lnTo>
                  <a:pt x="301584" y="62255"/>
                </a:lnTo>
                <a:lnTo>
                  <a:pt x="303042" y="61753"/>
                </a:lnTo>
                <a:lnTo>
                  <a:pt x="324581" y="61753"/>
                </a:lnTo>
                <a:lnTo>
                  <a:pt x="282079" y="175948"/>
                </a:lnTo>
                <a:close/>
              </a:path>
              <a:path w="609600" h="252729">
                <a:moveTo>
                  <a:pt x="409825" y="203888"/>
                </a:moveTo>
                <a:lnTo>
                  <a:pt x="404760" y="203888"/>
                </a:lnTo>
                <a:lnTo>
                  <a:pt x="397596" y="203583"/>
                </a:lnTo>
                <a:lnTo>
                  <a:pt x="361235" y="189089"/>
                </a:lnTo>
                <a:lnTo>
                  <a:pt x="340384" y="153869"/>
                </a:lnTo>
                <a:lnTo>
                  <a:pt x="337669" y="131961"/>
                </a:lnTo>
                <a:lnTo>
                  <a:pt x="337673" y="126134"/>
                </a:lnTo>
                <a:lnTo>
                  <a:pt x="351104" y="84490"/>
                </a:lnTo>
                <a:lnTo>
                  <a:pt x="388911" y="60930"/>
                </a:lnTo>
                <a:lnTo>
                  <a:pt x="403472" y="59604"/>
                </a:lnTo>
                <a:lnTo>
                  <a:pt x="411879" y="59604"/>
                </a:lnTo>
                <a:lnTo>
                  <a:pt x="419664" y="60989"/>
                </a:lnTo>
                <a:lnTo>
                  <a:pt x="433989" y="66529"/>
                </a:lnTo>
                <a:lnTo>
                  <a:pt x="440198" y="70589"/>
                </a:lnTo>
                <a:lnTo>
                  <a:pt x="447423" y="77944"/>
                </a:lnTo>
                <a:lnTo>
                  <a:pt x="403903" y="77944"/>
                </a:lnTo>
                <a:lnTo>
                  <a:pt x="395552" y="78589"/>
                </a:lnTo>
                <a:lnTo>
                  <a:pt x="364978" y="108006"/>
                </a:lnTo>
                <a:lnTo>
                  <a:pt x="363209" y="116486"/>
                </a:lnTo>
                <a:lnTo>
                  <a:pt x="462000" y="116486"/>
                </a:lnTo>
                <a:lnTo>
                  <a:pt x="462201" y="121766"/>
                </a:lnTo>
                <a:lnTo>
                  <a:pt x="462218" y="126134"/>
                </a:lnTo>
                <a:lnTo>
                  <a:pt x="461787" y="128737"/>
                </a:lnTo>
                <a:lnTo>
                  <a:pt x="460067" y="131316"/>
                </a:lnTo>
                <a:lnTo>
                  <a:pt x="458491" y="131961"/>
                </a:lnTo>
                <a:lnTo>
                  <a:pt x="362493" y="131961"/>
                </a:lnTo>
                <a:lnTo>
                  <a:pt x="362684" y="140749"/>
                </a:lnTo>
                <a:lnTo>
                  <a:pt x="379043" y="175518"/>
                </a:lnTo>
                <a:lnTo>
                  <a:pt x="400320" y="184115"/>
                </a:lnTo>
                <a:lnTo>
                  <a:pt x="458491" y="184115"/>
                </a:lnTo>
                <a:lnTo>
                  <a:pt x="456916" y="185978"/>
                </a:lnTo>
                <a:lnTo>
                  <a:pt x="414957" y="203458"/>
                </a:lnTo>
                <a:lnTo>
                  <a:pt x="409825" y="203888"/>
                </a:lnTo>
                <a:close/>
              </a:path>
              <a:path w="609600" h="252729">
                <a:moveTo>
                  <a:pt x="462000" y="116486"/>
                </a:moveTo>
                <a:lnTo>
                  <a:pt x="439579" y="116486"/>
                </a:lnTo>
                <a:lnTo>
                  <a:pt x="439579" y="110851"/>
                </a:lnTo>
                <a:lnTo>
                  <a:pt x="438766" y="105669"/>
                </a:lnTo>
                <a:lnTo>
                  <a:pt x="409443" y="77944"/>
                </a:lnTo>
                <a:lnTo>
                  <a:pt x="447423" y="77944"/>
                </a:lnTo>
                <a:lnTo>
                  <a:pt x="461929" y="114821"/>
                </a:lnTo>
                <a:lnTo>
                  <a:pt x="462000" y="116486"/>
                </a:lnTo>
                <a:close/>
              </a:path>
              <a:path w="609600" h="252729">
                <a:moveTo>
                  <a:pt x="458491" y="184115"/>
                </a:moveTo>
                <a:lnTo>
                  <a:pt x="413023" y="184115"/>
                </a:lnTo>
                <a:lnTo>
                  <a:pt x="418326" y="183422"/>
                </a:lnTo>
                <a:lnTo>
                  <a:pt x="427305" y="180652"/>
                </a:lnTo>
                <a:lnTo>
                  <a:pt x="431149" y="179100"/>
                </a:lnTo>
                <a:lnTo>
                  <a:pt x="437549" y="175662"/>
                </a:lnTo>
                <a:lnTo>
                  <a:pt x="440248" y="174109"/>
                </a:lnTo>
                <a:lnTo>
                  <a:pt x="444641" y="171339"/>
                </a:lnTo>
                <a:lnTo>
                  <a:pt x="446551" y="170647"/>
                </a:lnTo>
                <a:lnTo>
                  <a:pt x="449225" y="170647"/>
                </a:lnTo>
                <a:lnTo>
                  <a:pt x="450134" y="170861"/>
                </a:lnTo>
                <a:lnTo>
                  <a:pt x="451663" y="171721"/>
                </a:lnTo>
                <a:lnTo>
                  <a:pt x="452329" y="172318"/>
                </a:lnTo>
                <a:lnTo>
                  <a:pt x="460067" y="182252"/>
                </a:lnTo>
                <a:lnTo>
                  <a:pt x="458491" y="184115"/>
                </a:lnTo>
                <a:close/>
              </a:path>
              <a:path w="609600" h="252729">
                <a:moveTo>
                  <a:pt x="540685" y="81813"/>
                </a:moveTo>
                <a:lnTo>
                  <a:pt x="516944" y="81813"/>
                </a:lnTo>
                <a:lnTo>
                  <a:pt x="521591" y="77044"/>
                </a:lnTo>
                <a:lnTo>
                  <a:pt x="555843" y="59985"/>
                </a:lnTo>
                <a:lnTo>
                  <a:pt x="562935" y="59604"/>
                </a:lnTo>
                <a:lnTo>
                  <a:pt x="570579" y="59604"/>
                </a:lnTo>
                <a:lnTo>
                  <a:pt x="601918" y="79520"/>
                </a:lnTo>
                <a:lnTo>
                  <a:pt x="548466" y="79520"/>
                </a:lnTo>
                <a:lnTo>
                  <a:pt x="541778" y="81216"/>
                </a:lnTo>
                <a:lnTo>
                  <a:pt x="540685" y="81813"/>
                </a:lnTo>
                <a:close/>
              </a:path>
              <a:path w="609600" h="252729">
                <a:moveTo>
                  <a:pt x="518520" y="201882"/>
                </a:moveTo>
                <a:lnTo>
                  <a:pt x="493302" y="201882"/>
                </a:lnTo>
                <a:lnTo>
                  <a:pt x="493302" y="61753"/>
                </a:lnTo>
                <a:lnTo>
                  <a:pt x="510160" y="61753"/>
                </a:lnTo>
                <a:lnTo>
                  <a:pt x="511642" y="62159"/>
                </a:lnTo>
                <a:lnTo>
                  <a:pt x="513934" y="63783"/>
                </a:lnTo>
                <a:lnTo>
                  <a:pt x="514603" y="65097"/>
                </a:lnTo>
                <a:lnTo>
                  <a:pt x="514793" y="66911"/>
                </a:lnTo>
                <a:lnTo>
                  <a:pt x="516944" y="81813"/>
                </a:lnTo>
                <a:lnTo>
                  <a:pt x="540685" y="81813"/>
                </a:lnTo>
                <a:lnTo>
                  <a:pt x="529360" y="87998"/>
                </a:lnTo>
                <a:lnTo>
                  <a:pt x="523679" y="92702"/>
                </a:lnTo>
                <a:lnTo>
                  <a:pt x="518520" y="98720"/>
                </a:lnTo>
                <a:lnTo>
                  <a:pt x="518520" y="201882"/>
                </a:lnTo>
                <a:close/>
              </a:path>
              <a:path w="609600" h="252729">
                <a:moveTo>
                  <a:pt x="609504" y="201882"/>
                </a:moveTo>
                <a:lnTo>
                  <a:pt x="584286" y="201882"/>
                </a:lnTo>
                <a:lnTo>
                  <a:pt x="584286" y="102206"/>
                </a:lnTo>
                <a:lnTo>
                  <a:pt x="581921" y="94087"/>
                </a:lnTo>
                <a:lnTo>
                  <a:pt x="572463" y="82433"/>
                </a:lnTo>
                <a:lnTo>
                  <a:pt x="565277" y="79520"/>
                </a:lnTo>
                <a:lnTo>
                  <a:pt x="601918" y="79520"/>
                </a:lnTo>
                <a:lnTo>
                  <a:pt x="604489" y="84368"/>
                </a:lnTo>
                <a:lnTo>
                  <a:pt x="608500" y="97454"/>
                </a:lnTo>
                <a:lnTo>
                  <a:pt x="609504" y="104690"/>
                </a:lnTo>
                <a:lnTo>
                  <a:pt x="609504" y="201882"/>
                </a:lnTo>
                <a:close/>
              </a:path>
            </a:pathLst>
          </a:custGeom>
          <a:solidFill>
            <a:srgbClr val="000000"/>
          </a:solidFill>
        </p:spPr>
        <p:txBody>
          <a:bodyPr wrap="square" lIns="0" tIns="0" rIns="0" bIns="0" rtlCol="0"/>
          <a:lstStyle/>
          <a:p>
            <a:endParaRPr/>
          </a:p>
        </p:txBody>
      </p:sp>
      <p:sp>
        <p:nvSpPr>
          <p:cNvPr id="17" name="object 17"/>
          <p:cNvSpPr/>
          <p:nvPr/>
        </p:nvSpPr>
        <p:spPr>
          <a:xfrm>
            <a:off x="2262726" y="3270807"/>
            <a:ext cx="263525" cy="251460"/>
          </a:xfrm>
          <a:custGeom>
            <a:avLst/>
            <a:gdLst/>
            <a:ahLst/>
            <a:cxnLst/>
            <a:rect l="l" t="t" r="r" b="b"/>
            <a:pathLst>
              <a:path w="263525" h="251460">
                <a:moveTo>
                  <a:pt x="20059" y="203744"/>
                </a:moveTo>
                <a:lnTo>
                  <a:pt x="0" y="203744"/>
                </a:lnTo>
                <a:lnTo>
                  <a:pt x="0" y="0"/>
                </a:lnTo>
                <a:lnTo>
                  <a:pt x="25217" y="0"/>
                </a:lnTo>
                <a:lnTo>
                  <a:pt x="25217" y="83532"/>
                </a:lnTo>
                <a:lnTo>
                  <a:pt x="46669" y="83532"/>
                </a:lnTo>
                <a:lnTo>
                  <a:pt x="35461" y="90457"/>
                </a:lnTo>
                <a:lnTo>
                  <a:pt x="30088" y="95615"/>
                </a:lnTo>
                <a:lnTo>
                  <a:pt x="25217" y="102302"/>
                </a:lnTo>
                <a:lnTo>
                  <a:pt x="25217" y="169930"/>
                </a:lnTo>
                <a:lnTo>
                  <a:pt x="29611" y="175948"/>
                </a:lnTo>
                <a:lnTo>
                  <a:pt x="34435" y="180175"/>
                </a:lnTo>
                <a:lnTo>
                  <a:pt x="44942" y="185046"/>
                </a:lnTo>
                <a:lnTo>
                  <a:pt x="49360" y="185978"/>
                </a:lnTo>
                <a:lnTo>
                  <a:pt x="23927" y="185978"/>
                </a:lnTo>
                <a:lnTo>
                  <a:pt x="22495" y="198443"/>
                </a:lnTo>
                <a:lnTo>
                  <a:pt x="22112" y="201977"/>
                </a:lnTo>
                <a:lnTo>
                  <a:pt x="20059" y="203744"/>
                </a:lnTo>
                <a:close/>
              </a:path>
              <a:path w="263525" h="251460">
                <a:moveTo>
                  <a:pt x="46669" y="83532"/>
                </a:moveTo>
                <a:lnTo>
                  <a:pt x="25217" y="83532"/>
                </a:lnTo>
                <a:lnTo>
                  <a:pt x="30948" y="76750"/>
                </a:lnTo>
                <a:lnTo>
                  <a:pt x="70207" y="61467"/>
                </a:lnTo>
                <a:lnTo>
                  <a:pt x="78326" y="61467"/>
                </a:lnTo>
                <a:lnTo>
                  <a:pt x="85633" y="63043"/>
                </a:lnTo>
                <a:lnTo>
                  <a:pt x="98624" y="69347"/>
                </a:lnTo>
                <a:lnTo>
                  <a:pt x="104164" y="73884"/>
                </a:lnTo>
                <a:lnTo>
                  <a:pt x="109970" y="81383"/>
                </a:lnTo>
                <a:lnTo>
                  <a:pt x="54016" y="81383"/>
                </a:lnTo>
                <a:lnTo>
                  <a:pt x="47210" y="83198"/>
                </a:lnTo>
                <a:lnTo>
                  <a:pt x="46669" y="83532"/>
                </a:lnTo>
                <a:close/>
              </a:path>
              <a:path w="263525" h="251460">
                <a:moveTo>
                  <a:pt x="105829" y="186264"/>
                </a:moveTo>
                <a:lnTo>
                  <a:pt x="57025" y="186264"/>
                </a:lnTo>
                <a:lnTo>
                  <a:pt x="66132" y="185396"/>
                </a:lnTo>
                <a:lnTo>
                  <a:pt x="74111" y="182790"/>
                </a:lnTo>
                <a:lnTo>
                  <a:pt x="96356" y="143862"/>
                </a:lnTo>
                <a:lnTo>
                  <a:pt x="97000" y="130958"/>
                </a:lnTo>
                <a:lnTo>
                  <a:pt x="96427" y="119048"/>
                </a:lnTo>
                <a:lnTo>
                  <a:pt x="76726" y="84392"/>
                </a:lnTo>
                <a:lnTo>
                  <a:pt x="61753" y="81383"/>
                </a:lnTo>
                <a:lnTo>
                  <a:pt x="109970" y="81383"/>
                </a:lnTo>
                <a:lnTo>
                  <a:pt x="122706" y="122285"/>
                </a:lnTo>
                <a:lnTo>
                  <a:pt x="122934" y="130098"/>
                </a:lnTo>
                <a:lnTo>
                  <a:pt x="122674" y="138426"/>
                </a:lnTo>
                <a:lnTo>
                  <a:pt x="110531" y="179678"/>
                </a:lnTo>
                <a:lnTo>
                  <a:pt x="106775" y="185046"/>
                </a:lnTo>
                <a:lnTo>
                  <a:pt x="105829" y="186264"/>
                </a:lnTo>
                <a:close/>
              </a:path>
              <a:path w="263525" h="251460">
                <a:moveTo>
                  <a:pt x="72499" y="205750"/>
                </a:moveTo>
                <a:lnTo>
                  <a:pt x="54159" y="205750"/>
                </a:lnTo>
                <a:lnTo>
                  <a:pt x="46494" y="204007"/>
                </a:lnTo>
                <a:lnTo>
                  <a:pt x="34172" y="197034"/>
                </a:lnTo>
                <a:lnTo>
                  <a:pt x="28703" y="192187"/>
                </a:lnTo>
                <a:lnTo>
                  <a:pt x="23927" y="185978"/>
                </a:lnTo>
                <a:lnTo>
                  <a:pt x="49360" y="185978"/>
                </a:lnTo>
                <a:lnTo>
                  <a:pt x="50721" y="186264"/>
                </a:lnTo>
                <a:lnTo>
                  <a:pt x="105829" y="186264"/>
                </a:lnTo>
                <a:lnTo>
                  <a:pt x="101728" y="191542"/>
                </a:lnTo>
                <a:lnTo>
                  <a:pt x="95472" y="196676"/>
                </a:lnTo>
                <a:lnTo>
                  <a:pt x="80762" y="203936"/>
                </a:lnTo>
                <a:lnTo>
                  <a:pt x="72499" y="205750"/>
                </a:lnTo>
                <a:close/>
              </a:path>
              <a:path w="263525" h="251460">
                <a:moveTo>
                  <a:pt x="184594" y="251027"/>
                </a:moveTo>
                <a:lnTo>
                  <a:pt x="163340" y="251027"/>
                </a:lnTo>
                <a:lnTo>
                  <a:pt x="187411" y="195434"/>
                </a:lnTo>
                <a:lnTo>
                  <a:pt x="133825" y="63616"/>
                </a:lnTo>
                <a:lnTo>
                  <a:pt x="157800" y="63616"/>
                </a:lnTo>
                <a:lnTo>
                  <a:pt x="159472" y="64141"/>
                </a:lnTo>
                <a:lnTo>
                  <a:pt x="197370" y="160474"/>
                </a:lnTo>
                <a:lnTo>
                  <a:pt x="199877" y="168498"/>
                </a:lnTo>
                <a:lnTo>
                  <a:pt x="221310" y="168498"/>
                </a:lnTo>
                <a:lnTo>
                  <a:pt x="190086" y="246920"/>
                </a:lnTo>
                <a:lnTo>
                  <a:pt x="189059" y="248400"/>
                </a:lnTo>
                <a:lnTo>
                  <a:pt x="186480" y="250502"/>
                </a:lnTo>
                <a:lnTo>
                  <a:pt x="184594" y="251027"/>
                </a:lnTo>
                <a:close/>
              </a:path>
              <a:path w="263525" h="251460">
                <a:moveTo>
                  <a:pt x="221310" y="168498"/>
                </a:moveTo>
                <a:lnTo>
                  <a:pt x="199877" y="168498"/>
                </a:lnTo>
                <a:lnTo>
                  <a:pt x="200450" y="166396"/>
                </a:lnTo>
                <a:lnTo>
                  <a:pt x="201095" y="164318"/>
                </a:lnTo>
                <a:lnTo>
                  <a:pt x="202528" y="160211"/>
                </a:lnTo>
                <a:lnTo>
                  <a:pt x="203268" y="158181"/>
                </a:lnTo>
                <a:lnTo>
                  <a:pt x="204032" y="156175"/>
                </a:lnTo>
                <a:lnTo>
                  <a:pt x="235697" y="68774"/>
                </a:lnTo>
                <a:lnTo>
                  <a:pt x="236270" y="67341"/>
                </a:lnTo>
                <a:lnTo>
                  <a:pt x="237225" y="66124"/>
                </a:lnTo>
                <a:lnTo>
                  <a:pt x="239900" y="64118"/>
                </a:lnTo>
                <a:lnTo>
                  <a:pt x="241381" y="63616"/>
                </a:lnTo>
                <a:lnTo>
                  <a:pt x="263064" y="63616"/>
                </a:lnTo>
                <a:lnTo>
                  <a:pt x="221310" y="168498"/>
                </a:lnTo>
                <a:close/>
              </a:path>
            </a:pathLst>
          </a:custGeom>
          <a:solidFill>
            <a:srgbClr val="000000"/>
          </a:solidFill>
        </p:spPr>
        <p:txBody>
          <a:bodyPr wrap="square" lIns="0" tIns="0" rIns="0" bIns="0" rtlCol="0"/>
          <a:lstStyle/>
          <a:p>
            <a:endParaRPr/>
          </a:p>
        </p:txBody>
      </p:sp>
      <p:sp>
        <p:nvSpPr>
          <p:cNvPr id="18" name="object 18"/>
          <p:cNvSpPr/>
          <p:nvPr/>
        </p:nvSpPr>
        <p:spPr>
          <a:xfrm>
            <a:off x="2707030" y="3270807"/>
            <a:ext cx="382270" cy="206375"/>
          </a:xfrm>
          <a:custGeom>
            <a:avLst/>
            <a:gdLst/>
            <a:ahLst/>
            <a:cxnLst/>
            <a:rect l="l" t="t" r="r" b="b"/>
            <a:pathLst>
              <a:path w="382269"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382269"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382269"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382269" h="206375">
                <a:moveTo>
                  <a:pt x="139136" y="203744"/>
                </a:moveTo>
                <a:lnTo>
                  <a:pt x="113919" y="203744"/>
                </a:lnTo>
                <a:lnTo>
                  <a:pt x="113919" y="0"/>
                </a:lnTo>
                <a:lnTo>
                  <a:pt x="139136" y="0"/>
                </a:lnTo>
                <a:lnTo>
                  <a:pt x="139136" y="82099"/>
                </a:lnTo>
                <a:lnTo>
                  <a:pt x="166029" y="82099"/>
                </a:lnTo>
                <a:lnTo>
                  <a:pt x="162157" y="83102"/>
                </a:lnTo>
                <a:lnTo>
                  <a:pt x="149930" y="89980"/>
                </a:lnTo>
                <a:lnTo>
                  <a:pt x="144294" y="94708"/>
                </a:lnTo>
                <a:lnTo>
                  <a:pt x="139136" y="100726"/>
                </a:lnTo>
                <a:lnTo>
                  <a:pt x="139136" y="203744"/>
                </a:lnTo>
                <a:close/>
              </a:path>
              <a:path w="382269" h="206375">
                <a:moveTo>
                  <a:pt x="166029" y="82099"/>
                </a:moveTo>
                <a:lnTo>
                  <a:pt x="139136" y="82099"/>
                </a:lnTo>
                <a:lnTo>
                  <a:pt x="144963" y="75795"/>
                </a:lnTo>
                <a:lnTo>
                  <a:pt x="151434" y="70780"/>
                </a:lnTo>
                <a:lnTo>
                  <a:pt x="165667" y="63329"/>
                </a:lnTo>
                <a:lnTo>
                  <a:pt x="173906" y="61467"/>
                </a:lnTo>
                <a:lnTo>
                  <a:pt x="190908" y="61467"/>
                </a:lnTo>
                <a:lnTo>
                  <a:pt x="222246" y="81383"/>
                </a:lnTo>
                <a:lnTo>
                  <a:pt x="168795" y="81383"/>
                </a:lnTo>
                <a:lnTo>
                  <a:pt x="166029" y="82099"/>
                </a:lnTo>
                <a:close/>
              </a:path>
              <a:path w="382269" h="206375">
                <a:moveTo>
                  <a:pt x="229689" y="203744"/>
                </a:moveTo>
                <a:lnTo>
                  <a:pt x="204472" y="203744"/>
                </a:lnTo>
                <a:lnTo>
                  <a:pt x="204472" y="104069"/>
                </a:lnTo>
                <a:lnTo>
                  <a:pt x="202132" y="95950"/>
                </a:lnTo>
                <a:lnTo>
                  <a:pt x="192771" y="84296"/>
                </a:lnTo>
                <a:lnTo>
                  <a:pt x="185607" y="81383"/>
                </a:lnTo>
                <a:lnTo>
                  <a:pt x="222246" y="81383"/>
                </a:lnTo>
                <a:lnTo>
                  <a:pt x="224794" y="86231"/>
                </a:lnTo>
                <a:lnTo>
                  <a:pt x="228711" y="99317"/>
                </a:lnTo>
                <a:lnTo>
                  <a:pt x="229689" y="106553"/>
                </a:lnTo>
                <a:lnTo>
                  <a:pt x="229689" y="203744"/>
                </a:lnTo>
                <a:close/>
              </a:path>
              <a:path w="382269" h="206375">
                <a:moveTo>
                  <a:pt x="329319" y="205750"/>
                </a:moveTo>
                <a:lnTo>
                  <a:pt x="324254" y="205750"/>
                </a:lnTo>
                <a:lnTo>
                  <a:pt x="317091" y="205446"/>
                </a:lnTo>
                <a:lnTo>
                  <a:pt x="280730" y="190952"/>
                </a:lnTo>
                <a:lnTo>
                  <a:pt x="259878" y="155732"/>
                </a:lnTo>
                <a:lnTo>
                  <a:pt x="257164" y="133824"/>
                </a:lnTo>
                <a:lnTo>
                  <a:pt x="257168" y="127997"/>
                </a:lnTo>
                <a:lnTo>
                  <a:pt x="270597" y="86353"/>
                </a:lnTo>
                <a:lnTo>
                  <a:pt x="308406" y="62792"/>
                </a:lnTo>
                <a:lnTo>
                  <a:pt x="322966" y="61467"/>
                </a:lnTo>
                <a:lnTo>
                  <a:pt x="331373" y="61467"/>
                </a:lnTo>
                <a:lnTo>
                  <a:pt x="339158" y="62852"/>
                </a:lnTo>
                <a:lnTo>
                  <a:pt x="353484" y="68392"/>
                </a:lnTo>
                <a:lnTo>
                  <a:pt x="359693" y="72452"/>
                </a:lnTo>
                <a:lnTo>
                  <a:pt x="366917" y="79807"/>
                </a:lnTo>
                <a:lnTo>
                  <a:pt x="323398" y="79807"/>
                </a:lnTo>
                <a:lnTo>
                  <a:pt x="315047" y="80452"/>
                </a:lnTo>
                <a:lnTo>
                  <a:pt x="284473" y="109869"/>
                </a:lnTo>
                <a:lnTo>
                  <a:pt x="282704" y="118349"/>
                </a:lnTo>
                <a:lnTo>
                  <a:pt x="381495" y="118349"/>
                </a:lnTo>
                <a:lnTo>
                  <a:pt x="381695" y="123628"/>
                </a:lnTo>
                <a:lnTo>
                  <a:pt x="381713" y="127997"/>
                </a:lnTo>
                <a:lnTo>
                  <a:pt x="381281" y="130600"/>
                </a:lnTo>
                <a:lnTo>
                  <a:pt x="379562" y="133179"/>
                </a:lnTo>
                <a:lnTo>
                  <a:pt x="377986" y="133824"/>
                </a:lnTo>
                <a:lnTo>
                  <a:pt x="281988" y="133824"/>
                </a:lnTo>
                <a:lnTo>
                  <a:pt x="282179" y="142612"/>
                </a:lnTo>
                <a:lnTo>
                  <a:pt x="298537" y="177381"/>
                </a:lnTo>
                <a:lnTo>
                  <a:pt x="319815" y="185978"/>
                </a:lnTo>
                <a:lnTo>
                  <a:pt x="377986" y="185978"/>
                </a:lnTo>
                <a:lnTo>
                  <a:pt x="376410" y="187840"/>
                </a:lnTo>
                <a:lnTo>
                  <a:pt x="334451" y="205321"/>
                </a:lnTo>
                <a:lnTo>
                  <a:pt x="329319" y="205750"/>
                </a:lnTo>
                <a:close/>
              </a:path>
              <a:path w="382269" h="206375">
                <a:moveTo>
                  <a:pt x="381495" y="118349"/>
                </a:moveTo>
                <a:lnTo>
                  <a:pt x="359074" y="118349"/>
                </a:lnTo>
                <a:lnTo>
                  <a:pt x="359074" y="112714"/>
                </a:lnTo>
                <a:lnTo>
                  <a:pt x="358261" y="107532"/>
                </a:lnTo>
                <a:lnTo>
                  <a:pt x="328938" y="79807"/>
                </a:lnTo>
                <a:lnTo>
                  <a:pt x="366917" y="79807"/>
                </a:lnTo>
                <a:lnTo>
                  <a:pt x="381424" y="116684"/>
                </a:lnTo>
                <a:lnTo>
                  <a:pt x="381495" y="118349"/>
                </a:lnTo>
                <a:close/>
              </a:path>
              <a:path w="382269" h="206375">
                <a:moveTo>
                  <a:pt x="377986" y="185978"/>
                </a:moveTo>
                <a:lnTo>
                  <a:pt x="332518" y="185978"/>
                </a:lnTo>
                <a:lnTo>
                  <a:pt x="337820" y="185285"/>
                </a:lnTo>
                <a:lnTo>
                  <a:pt x="346799" y="182515"/>
                </a:lnTo>
                <a:lnTo>
                  <a:pt x="350643" y="180963"/>
                </a:lnTo>
                <a:lnTo>
                  <a:pt x="357043" y="177524"/>
                </a:lnTo>
                <a:lnTo>
                  <a:pt x="359743" y="175972"/>
                </a:lnTo>
                <a:lnTo>
                  <a:pt x="364136" y="173202"/>
                </a:lnTo>
                <a:lnTo>
                  <a:pt x="366046" y="172509"/>
                </a:lnTo>
                <a:lnTo>
                  <a:pt x="368719" y="172509"/>
                </a:lnTo>
                <a:lnTo>
                  <a:pt x="369629" y="172724"/>
                </a:lnTo>
                <a:lnTo>
                  <a:pt x="371158" y="173584"/>
                </a:lnTo>
                <a:lnTo>
                  <a:pt x="371824" y="174181"/>
                </a:lnTo>
                <a:lnTo>
                  <a:pt x="379562" y="184115"/>
                </a:lnTo>
                <a:lnTo>
                  <a:pt x="377986" y="185978"/>
                </a:lnTo>
                <a:close/>
              </a:path>
            </a:pathLst>
          </a:custGeom>
          <a:solidFill>
            <a:srgbClr val="000000"/>
          </a:solidFill>
        </p:spPr>
        <p:txBody>
          <a:bodyPr wrap="square" lIns="0" tIns="0" rIns="0" bIns="0" rtlCol="0"/>
          <a:lstStyle/>
          <a:p>
            <a:endParaRPr/>
          </a:p>
        </p:txBody>
      </p:sp>
      <p:pic>
        <p:nvPicPr>
          <p:cNvPr id="19" name="object 19"/>
          <p:cNvPicPr/>
          <p:nvPr/>
        </p:nvPicPr>
        <p:blipFill>
          <a:blip r:embed="rId8" cstate="print"/>
          <a:stretch>
            <a:fillRect/>
          </a:stretch>
        </p:blipFill>
        <p:spPr>
          <a:xfrm>
            <a:off x="3288306" y="3289003"/>
            <a:ext cx="1276867" cy="187697"/>
          </a:xfrm>
          <a:prstGeom prst="rect">
            <a:avLst/>
          </a:prstGeom>
        </p:spPr>
      </p:pic>
      <p:pic>
        <p:nvPicPr>
          <p:cNvPr id="20" name="object 20"/>
          <p:cNvPicPr/>
          <p:nvPr/>
        </p:nvPicPr>
        <p:blipFill>
          <a:blip r:embed="rId9" cstate="print"/>
          <a:stretch>
            <a:fillRect/>
          </a:stretch>
        </p:blipFill>
        <p:spPr>
          <a:xfrm>
            <a:off x="4758097" y="3273386"/>
            <a:ext cx="230853" cy="203171"/>
          </a:xfrm>
          <a:prstGeom prst="rect">
            <a:avLst/>
          </a:prstGeom>
        </p:spPr>
      </p:pic>
      <p:sp>
        <p:nvSpPr>
          <p:cNvPr id="21" name="object 21"/>
          <p:cNvSpPr/>
          <p:nvPr/>
        </p:nvSpPr>
        <p:spPr>
          <a:xfrm>
            <a:off x="5171292" y="3270807"/>
            <a:ext cx="382905" cy="206375"/>
          </a:xfrm>
          <a:custGeom>
            <a:avLst/>
            <a:gdLst/>
            <a:ahLst/>
            <a:cxnLst/>
            <a:rect l="l" t="t" r="r" b="b"/>
            <a:pathLst>
              <a:path w="382904"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382904"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382904"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382904" h="206375">
                <a:moveTo>
                  <a:pt x="139136" y="203744"/>
                </a:moveTo>
                <a:lnTo>
                  <a:pt x="113919" y="203744"/>
                </a:lnTo>
                <a:lnTo>
                  <a:pt x="113919" y="0"/>
                </a:lnTo>
                <a:lnTo>
                  <a:pt x="139136" y="0"/>
                </a:lnTo>
                <a:lnTo>
                  <a:pt x="139136" y="82099"/>
                </a:lnTo>
                <a:lnTo>
                  <a:pt x="166029" y="82099"/>
                </a:lnTo>
                <a:lnTo>
                  <a:pt x="162157" y="83102"/>
                </a:lnTo>
                <a:lnTo>
                  <a:pt x="149930" y="89980"/>
                </a:lnTo>
                <a:lnTo>
                  <a:pt x="144294" y="94708"/>
                </a:lnTo>
                <a:lnTo>
                  <a:pt x="139136" y="100726"/>
                </a:lnTo>
                <a:lnTo>
                  <a:pt x="139136" y="203744"/>
                </a:lnTo>
                <a:close/>
              </a:path>
              <a:path w="382904" h="206375">
                <a:moveTo>
                  <a:pt x="166029" y="82099"/>
                </a:moveTo>
                <a:lnTo>
                  <a:pt x="139136" y="82099"/>
                </a:lnTo>
                <a:lnTo>
                  <a:pt x="144963" y="75795"/>
                </a:lnTo>
                <a:lnTo>
                  <a:pt x="151434" y="70780"/>
                </a:lnTo>
                <a:lnTo>
                  <a:pt x="165667" y="63329"/>
                </a:lnTo>
                <a:lnTo>
                  <a:pt x="173906" y="61467"/>
                </a:lnTo>
                <a:lnTo>
                  <a:pt x="190908" y="61467"/>
                </a:lnTo>
                <a:lnTo>
                  <a:pt x="222246" y="81383"/>
                </a:lnTo>
                <a:lnTo>
                  <a:pt x="168795" y="81383"/>
                </a:lnTo>
                <a:lnTo>
                  <a:pt x="166029" y="82099"/>
                </a:lnTo>
                <a:close/>
              </a:path>
              <a:path w="382904" h="206375">
                <a:moveTo>
                  <a:pt x="229689" y="203744"/>
                </a:moveTo>
                <a:lnTo>
                  <a:pt x="204472" y="203744"/>
                </a:lnTo>
                <a:lnTo>
                  <a:pt x="204472" y="104069"/>
                </a:lnTo>
                <a:lnTo>
                  <a:pt x="202132" y="95950"/>
                </a:lnTo>
                <a:lnTo>
                  <a:pt x="192771" y="84296"/>
                </a:lnTo>
                <a:lnTo>
                  <a:pt x="185607" y="81383"/>
                </a:lnTo>
                <a:lnTo>
                  <a:pt x="222246" y="81383"/>
                </a:lnTo>
                <a:lnTo>
                  <a:pt x="224794" y="86231"/>
                </a:lnTo>
                <a:lnTo>
                  <a:pt x="228711" y="99317"/>
                </a:lnTo>
                <a:lnTo>
                  <a:pt x="229689" y="106553"/>
                </a:lnTo>
                <a:lnTo>
                  <a:pt x="229689" y="203744"/>
                </a:lnTo>
                <a:close/>
              </a:path>
              <a:path w="382904" h="206375">
                <a:moveTo>
                  <a:pt x="330493" y="205750"/>
                </a:moveTo>
                <a:lnTo>
                  <a:pt x="325428" y="205750"/>
                </a:lnTo>
                <a:lnTo>
                  <a:pt x="318265" y="205446"/>
                </a:lnTo>
                <a:lnTo>
                  <a:pt x="281903" y="190952"/>
                </a:lnTo>
                <a:lnTo>
                  <a:pt x="261052" y="155732"/>
                </a:lnTo>
                <a:lnTo>
                  <a:pt x="258338" y="133824"/>
                </a:lnTo>
                <a:lnTo>
                  <a:pt x="258342" y="127997"/>
                </a:lnTo>
                <a:lnTo>
                  <a:pt x="271771" y="86353"/>
                </a:lnTo>
                <a:lnTo>
                  <a:pt x="309580" y="62792"/>
                </a:lnTo>
                <a:lnTo>
                  <a:pt x="324140" y="61467"/>
                </a:lnTo>
                <a:lnTo>
                  <a:pt x="332547" y="61467"/>
                </a:lnTo>
                <a:lnTo>
                  <a:pt x="340332" y="62852"/>
                </a:lnTo>
                <a:lnTo>
                  <a:pt x="354658" y="68392"/>
                </a:lnTo>
                <a:lnTo>
                  <a:pt x="360867" y="72452"/>
                </a:lnTo>
                <a:lnTo>
                  <a:pt x="368091" y="79807"/>
                </a:lnTo>
                <a:lnTo>
                  <a:pt x="324571" y="79807"/>
                </a:lnTo>
                <a:lnTo>
                  <a:pt x="316220" y="80452"/>
                </a:lnTo>
                <a:lnTo>
                  <a:pt x="285647" y="109869"/>
                </a:lnTo>
                <a:lnTo>
                  <a:pt x="283878" y="118349"/>
                </a:lnTo>
                <a:lnTo>
                  <a:pt x="382668" y="118349"/>
                </a:lnTo>
                <a:lnTo>
                  <a:pt x="382869" y="123628"/>
                </a:lnTo>
                <a:lnTo>
                  <a:pt x="382886" y="127997"/>
                </a:lnTo>
                <a:lnTo>
                  <a:pt x="382455" y="130600"/>
                </a:lnTo>
                <a:lnTo>
                  <a:pt x="380735" y="133179"/>
                </a:lnTo>
                <a:lnTo>
                  <a:pt x="379160" y="133824"/>
                </a:lnTo>
                <a:lnTo>
                  <a:pt x="283162" y="133824"/>
                </a:lnTo>
                <a:lnTo>
                  <a:pt x="283353" y="142612"/>
                </a:lnTo>
                <a:lnTo>
                  <a:pt x="299711" y="177381"/>
                </a:lnTo>
                <a:lnTo>
                  <a:pt x="320988" y="185978"/>
                </a:lnTo>
                <a:lnTo>
                  <a:pt x="379160" y="185978"/>
                </a:lnTo>
                <a:lnTo>
                  <a:pt x="377584" y="187840"/>
                </a:lnTo>
                <a:lnTo>
                  <a:pt x="335625" y="205321"/>
                </a:lnTo>
                <a:lnTo>
                  <a:pt x="330493" y="205750"/>
                </a:lnTo>
                <a:close/>
              </a:path>
              <a:path w="382904" h="206375">
                <a:moveTo>
                  <a:pt x="382668" y="118349"/>
                </a:moveTo>
                <a:lnTo>
                  <a:pt x="360248" y="118349"/>
                </a:lnTo>
                <a:lnTo>
                  <a:pt x="360248" y="112714"/>
                </a:lnTo>
                <a:lnTo>
                  <a:pt x="359435" y="107532"/>
                </a:lnTo>
                <a:lnTo>
                  <a:pt x="330111" y="79807"/>
                </a:lnTo>
                <a:lnTo>
                  <a:pt x="368091" y="79807"/>
                </a:lnTo>
                <a:lnTo>
                  <a:pt x="382598" y="116684"/>
                </a:lnTo>
                <a:lnTo>
                  <a:pt x="382668" y="118349"/>
                </a:lnTo>
                <a:close/>
              </a:path>
              <a:path w="382904" h="206375">
                <a:moveTo>
                  <a:pt x="379160" y="185978"/>
                </a:moveTo>
                <a:lnTo>
                  <a:pt x="333691" y="185978"/>
                </a:lnTo>
                <a:lnTo>
                  <a:pt x="338994" y="185285"/>
                </a:lnTo>
                <a:lnTo>
                  <a:pt x="347973" y="182515"/>
                </a:lnTo>
                <a:lnTo>
                  <a:pt x="351817" y="180963"/>
                </a:lnTo>
                <a:lnTo>
                  <a:pt x="358217" y="177524"/>
                </a:lnTo>
                <a:lnTo>
                  <a:pt x="360917" y="175972"/>
                </a:lnTo>
                <a:lnTo>
                  <a:pt x="365309" y="173202"/>
                </a:lnTo>
                <a:lnTo>
                  <a:pt x="367220" y="172509"/>
                </a:lnTo>
                <a:lnTo>
                  <a:pt x="369893" y="172509"/>
                </a:lnTo>
                <a:lnTo>
                  <a:pt x="370803" y="172724"/>
                </a:lnTo>
                <a:lnTo>
                  <a:pt x="372331" y="173584"/>
                </a:lnTo>
                <a:lnTo>
                  <a:pt x="372998" y="174181"/>
                </a:lnTo>
                <a:lnTo>
                  <a:pt x="380735" y="184115"/>
                </a:lnTo>
                <a:lnTo>
                  <a:pt x="379160" y="185978"/>
                </a:lnTo>
                <a:close/>
              </a:path>
            </a:pathLst>
          </a:custGeom>
          <a:solidFill>
            <a:srgbClr val="000000"/>
          </a:solidFill>
        </p:spPr>
        <p:txBody>
          <a:bodyPr wrap="square" lIns="0" tIns="0" rIns="0" bIns="0" rtlCol="0"/>
          <a:lstStyle/>
          <a:p>
            <a:endParaRPr/>
          </a:p>
        </p:txBody>
      </p:sp>
      <p:sp>
        <p:nvSpPr>
          <p:cNvPr id="22" name="object 22"/>
          <p:cNvSpPr/>
          <p:nvPr/>
        </p:nvSpPr>
        <p:spPr>
          <a:xfrm>
            <a:off x="5759601" y="3270807"/>
            <a:ext cx="961390" cy="206375"/>
          </a:xfrm>
          <a:custGeom>
            <a:avLst/>
            <a:gdLst/>
            <a:ahLst/>
            <a:cxnLst/>
            <a:rect l="l" t="t" r="r" b="b"/>
            <a:pathLst>
              <a:path w="961390" h="206375">
                <a:moveTo>
                  <a:pt x="40207" y="91126"/>
                </a:moveTo>
                <a:lnTo>
                  <a:pt x="23784" y="91126"/>
                </a:lnTo>
                <a:lnTo>
                  <a:pt x="27196" y="84544"/>
                </a:lnTo>
                <a:lnTo>
                  <a:pt x="53586" y="61180"/>
                </a:lnTo>
                <a:lnTo>
                  <a:pt x="65431" y="61180"/>
                </a:lnTo>
                <a:lnTo>
                  <a:pt x="68201" y="61491"/>
                </a:lnTo>
                <a:lnTo>
                  <a:pt x="73359" y="62733"/>
                </a:lnTo>
                <a:lnTo>
                  <a:pt x="75699" y="63759"/>
                </a:lnTo>
                <a:lnTo>
                  <a:pt x="77801" y="65192"/>
                </a:lnTo>
                <a:lnTo>
                  <a:pt x="75708" y="84544"/>
                </a:lnTo>
                <a:lnTo>
                  <a:pt x="75554" y="85825"/>
                </a:lnTo>
                <a:lnTo>
                  <a:pt x="53730" y="85825"/>
                </a:lnTo>
                <a:lnTo>
                  <a:pt x="49933" y="86469"/>
                </a:lnTo>
                <a:lnTo>
                  <a:pt x="43342" y="89048"/>
                </a:lnTo>
                <a:lnTo>
                  <a:pt x="40381" y="90959"/>
                </a:lnTo>
                <a:lnTo>
                  <a:pt x="40207" y="91126"/>
                </a:lnTo>
                <a:close/>
              </a:path>
              <a:path w="961390" h="206375">
                <a:moveTo>
                  <a:pt x="25217" y="203744"/>
                </a:moveTo>
                <a:lnTo>
                  <a:pt x="0" y="203744"/>
                </a:lnTo>
                <a:lnTo>
                  <a:pt x="0" y="63616"/>
                </a:lnTo>
                <a:lnTo>
                  <a:pt x="17145" y="63616"/>
                </a:lnTo>
                <a:lnTo>
                  <a:pt x="19032" y="64141"/>
                </a:lnTo>
                <a:lnTo>
                  <a:pt x="21229" y="66243"/>
                </a:lnTo>
                <a:lnTo>
                  <a:pt x="21874" y="68010"/>
                </a:lnTo>
                <a:lnTo>
                  <a:pt x="22065" y="70493"/>
                </a:lnTo>
                <a:lnTo>
                  <a:pt x="23784" y="91126"/>
                </a:lnTo>
                <a:lnTo>
                  <a:pt x="40207" y="91126"/>
                </a:lnTo>
                <a:lnTo>
                  <a:pt x="35127" y="96021"/>
                </a:lnTo>
                <a:lnTo>
                  <a:pt x="32811" y="99102"/>
                </a:lnTo>
                <a:lnTo>
                  <a:pt x="28799" y="106362"/>
                </a:lnTo>
                <a:lnTo>
                  <a:pt x="26936" y="110517"/>
                </a:lnTo>
                <a:lnTo>
                  <a:pt x="25217" y="115197"/>
                </a:lnTo>
                <a:lnTo>
                  <a:pt x="25217" y="203744"/>
                </a:lnTo>
                <a:close/>
              </a:path>
              <a:path w="961390" h="206375">
                <a:moveTo>
                  <a:pt x="74171" y="87401"/>
                </a:moveTo>
                <a:lnTo>
                  <a:pt x="70446" y="87401"/>
                </a:lnTo>
                <a:lnTo>
                  <a:pt x="68559" y="87138"/>
                </a:lnTo>
                <a:lnTo>
                  <a:pt x="63688" y="86087"/>
                </a:lnTo>
                <a:lnTo>
                  <a:pt x="60989" y="85825"/>
                </a:lnTo>
                <a:lnTo>
                  <a:pt x="75554" y="85825"/>
                </a:lnTo>
                <a:lnTo>
                  <a:pt x="75508" y="86207"/>
                </a:lnTo>
                <a:lnTo>
                  <a:pt x="74171" y="87401"/>
                </a:lnTo>
                <a:close/>
              </a:path>
              <a:path w="961390" h="206375">
                <a:moveTo>
                  <a:pt x="165767" y="205750"/>
                </a:moveTo>
                <a:lnTo>
                  <a:pt x="160704" y="205750"/>
                </a:lnTo>
                <a:lnTo>
                  <a:pt x="153540" y="205446"/>
                </a:lnTo>
                <a:lnTo>
                  <a:pt x="117178" y="190952"/>
                </a:lnTo>
                <a:lnTo>
                  <a:pt x="96326" y="155732"/>
                </a:lnTo>
                <a:lnTo>
                  <a:pt x="93612" y="133824"/>
                </a:lnTo>
                <a:lnTo>
                  <a:pt x="93616" y="127997"/>
                </a:lnTo>
                <a:lnTo>
                  <a:pt x="107046" y="86353"/>
                </a:lnTo>
                <a:lnTo>
                  <a:pt x="144854" y="62792"/>
                </a:lnTo>
                <a:lnTo>
                  <a:pt x="159414" y="61467"/>
                </a:lnTo>
                <a:lnTo>
                  <a:pt x="167820" y="61467"/>
                </a:lnTo>
                <a:lnTo>
                  <a:pt x="175605" y="62852"/>
                </a:lnTo>
                <a:lnTo>
                  <a:pt x="189933" y="68392"/>
                </a:lnTo>
                <a:lnTo>
                  <a:pt x="196142" y="72452"/>
                </a:lnTo>
                <a:lnTo>
                  <a:pt x="203366" y="79807"/>
                </a:lnTo>
                <a:lnTo>
                  <a:pt x="159844" y="79807"/>
                </a:lnTo>
                <a:lnTo>
                  <a:pt x="151494" y="80452"/>
                </a:lnTo>
                <a:lnTo>
                  <a:pt x="120921" y="109869"/>
                </a:lnTo>
                <a:lnTo>
                  <a:pt x="119153" y="118349"/>
                </a:lnTo>
                <a:lnTo>
                  <a:pt x="217942" y="118349"/>
                </a:lnTo>
                <a:lnTo>
                  <a:pt x="218142" y="123628"/>
                </a:lnTo>
                <a:lnTo>
                  <a:pt x="218160" y="127997"/>
                </a:lnTo>
                <a:lnTo>
                  <a:pt x="217730" y="130600"/>
                </a:lnTo>
                <a:lnTo>
                  <a:pt x="216010" y="133179"/>
                </a:lnTo>
                <a:lnTo>
                  <a:pt x="214434" y="133824"/>
                </a:lnTo>
                <a:lnTo>
                  <a:pt x="118436" y="133824"/>
                </a:lnTo>
                <a:lnTo>
                  <a:pt x="118627" y="142612"/>
                </a:lnTo>
                <a:lnTo>
                  <a:pt x="134985" y="177381"/>
                </a:lnTo>
                <a:lnTo>
                  <a:pt x="156262" y="185978"/>
                </a:lnTo>
                <a:lnTo>
                  <a:pt x="214434" y="185978"/>
                </a:lnTo>
                <a:lnTo>
                  <a:pt x="212858" y="187840"/>
                </a:lnTo>
                <a:lnTo>
                  <a:pt x="170901" y="205321"/>
                </a:lnTo>
                <a:lnTo>
                  <a:pt x="165767" y="205750"/>
                </a:lnTo>
                <a:close/>
              </a:path>
              <a:path w="961390" h="206375">
                <a:moveTo>
                  <a:pt x="217942" y="118349"/>
                </a:moveTo>
                <a:lnTo>
                  <a:pt x="195521" y="118349"/>
                </a:lnTo>
                <a:lnTo>
                  <a:pt x="195521" y="112714"/>
                </a:lnTo>
                <a:lnTo>
                  <a:pt x="194709" y="107532"/>
                </a:lnTo>
                <a:lnTo>
                  <a:pt x="165384" y="79807"/>
                </a:lnTo>
                <a:lnTo>
                  <a:pt x="203366" y="79807"/>
                </a:lnTo>
                <a:lnTo>
                  <a:pt x="217871" y="116684"/>
                </a:lnTo>
                <a:lnTo>
                  <a:pt x="217942" y="118349"/>
                </a:lnTo>
                <a:close/>
              </a:path>
              <a:path w="961390" h="206375">
                <a:moveTo>
                  <a:pt x="214434" y="185978"/>
                </a:moveTo>
                <a:lnTo>
                  <a:pt x="168966" y="185978"/>
                </a:lnTo>
                <a:lnTo>
                  <a:pt x="174268" y="185285"/>
                </a:lnTo>
                <a:lnTo>
                  <a:pt x="183247" y="182515"/>
                </a:lnTo>
                <a:lnTo>
                  <a:pt x="187092" y="180963"/>
                </a:lnTo>
                <a:lnTo>
                  <a:pt x="193491" y="177524"/>
                </a:lnTo>
                <a:lnTo>
                  <a:pt x="196190" y="175972"/>
                </a:lnTo>
                <a:lnTo>
                  <a:pt x="200584" y="173202"/>
                </a:lnTo>
                <a:lnTo>
                  <a:pt x="202494" y="172509"/>
                </a:lnTo>
                <a:lnTo>
                  <a:pt x="205169" y="172509"/>
                </a:lnTo>
                <a:lnTo>
                  <a:pt x="206076" y="172724"/>
                </a:lnTo>
                <a:lnTo>
                  <a:pt x="207605" y="173584"/>
                </a:lnTo>
                <a:lnTo>
                  <a:pt x="208273" y="174181"/>
                </a:lnTo>
                <a:lnTo>
                  <a:pt x="216011" y="184115"/>
                </a:lnTo>
                <a:lnTo>
                  <a:pt x="214434" y="185978"/>
                </a:lnTo>
                <a:close/>
              </a:path>
              <a:path w="961390" h="206375">
                <a:moveTo>
                  <a:pt x="274585" y="203744"/>
                </a:moveTo>
                <a:lnTo>
                  <a:pt x="249367" y="203744"/>
                </a:lnTo>
                <a:lnTo>
                  <a:pt x="249367" y="0"/>
                </a:lnTo>
                <a:lnTo>
                  <a:pt x="274585" y="0"/>
                </a:lnTo>
                <a:lnTo>
                  <a:pt x="274585" y="203744"/>
                </a:lnTo>
                <a:close/>
              </a:path>
              <a:path w="961390" h="206375">
                <a:moveTo>
                  <a:pt x="378510" y="205750"/>
                </a:moveTo>
                <a:lnTo>
                  <a:pt x="373446" y="205750"/>
                </a:lnTo>
                <a:lnTo>
                  <a:pt x="366282" y="205446"/>
                </a:lnTo>
                <a:lnTo>
                  <a:pt x="329921" y="190952"/>
                </a:lnTo>
                <a:lnTo>
                  <a:pt x="309069" y="155732"/>
                </a:lnTo>
                <a:lnTo>
                  <a:pt x="306355" y="133824"/>
                </a:lnTo>
                <a:lnTo>
                  <a:pt x="306359" y="127997"/>
                </a:lnTo>
                <a:lnTo>
                  <a:pt x="319790" y="86353"/>
                </a:lnTo>
                <a:lnTo>
                  <a:pt x="357597" y="62792"/>
                </a:lnTo>
                <a:lnTo>
                  <a:pt x="372157" y="61467"/>
                </a:lnTo>
                <a:lnTo>
                  <a:pt x="380564" y="61467"/>
                </a:lnTo>
                <a:lnTo>
                  <a:pt x="388349" y="62852"/>
                </a:lnTo>
                <a:lnTo>
                  <a:pt x="402675" y="68392"/>
                </a:lnTo>
                <a:lnTo>
                  <a:pt x="408884" y="72452"/>
                </a:lnTo>
                <a:lnTo>
                  <a:pt x="416108" y="79807"/>
                </a:lnTo>
                <a:lnTo>
                  <a:pt x="372589" y="79807"/>
                </a:lnTo>
                <a:lnTo>
                  <a:pt x="364238" y="80452"/>
                </a:lnTo>
                <a:lnTo>
                  <a:pt x="333664" y="109869"/>
                </a:lnTo>
                <a:lnTo>
                  <a:pt x="331895" y="118349"/>
                </a:lnTo>
                <a:lnTo>
                  <a:pt x="430686" y="118349"/>
                </a:lnTo>
                <a:lnTo>
                  <a:pt x="430887" y="123628"/>
                </a:lnTo>
                <a:lnTo>
                  <a:pt x="430904" y="127997"/>
                </a:lnTo>
                <a:lnTo>
                  <a:pt x="430472" y="130600"/>
                </a:lnTo>
                <a:lnTo>
                  <a:pt x="428753" y="133179"/>
                </a:lnTo>
                <a:lnTo>
                  <a:pt x="427177" y="133824"/>
                </a:lnTo>
                <a:lnTo>
                  <a:pt x="331179" y="133824"/>
                </a:lnTo>
                <a:lnTo>
                  <a:pt x="331369" y="142612"/>
                </a:lnTo>
                <a:lnTo>
                  <a:pt x="347729" y="177381"/>
                </a:lnTo>
                <a:lnTo>
                  <a:pt x="369006" y="185978"/>
                </a:lnTo>
                <a:lnTo>
                  <a:pt x="427177" y="185978"/>
                </a:lnTo>
                <a:lnTo>
                  <a:pt x="425601" y="187840"/>
                </a:lnTo>
                <a:lnTo>
                  <a:pt x="383643" y="205321"/>
                </a:lnTo>
                <a:lnTo>
                  <a:pt x="378510" y="205750"/>
                </a:lnTo>
                <a:close/>
              </a:path>
              <a:path w="961390" h="206375">
                <a:moveTo>
                  <a:pt x="430686" y="118349"/>
                </a:moveTo>
                <a:lnTo>
                  <a:pt x="408265" y="118349"/>
                </a:lnTo>
                <a:lnTo>
                  <a:pt x="408265" y="112714"/>
                </a:lnTo>
                <a:lnTo>
                  <a:pt x="407452" y="107532"/>
                </a:lnTo>
                <a:lnTo>
                  <a:pt x="378129" y="79807"/>
                </a:lnTo>
                <a:lnTo>
                  <a:pt x="416108" y="79807"/>
                </a:lnTo>
                <a:lnTo>
                  <a:pt x="430615" y="116684"/>
                </a:lnTo>
                <a:lnTo>
                  <a:pt x="430686" y="118349"/>
                </a:lnTo>
                <a:close/>
              </a:path>
              <a:path w="961390" h="206375">
                <a:moveTo>
                  <a:pt x="427177" y="185978"/>
                </a:moveTo>
                <a:lnTo>
                  <a:pt x="381709" y="185978"/>
                </a:lnTo>
                <a:lnTo>
                  <a:pt x="387011" y="185285"/>
                </a:lnTo>
                <a:lnTo>
                  <a:pt x="395990" y="182515"/>
                </a:lnTo>
                <a:lnTo>
                  <a:pt x="399835" y="180963"/>
                </a:lnTo>
                <a:lnTo>
                  <a:pt x="406234" y="177524"/>
                </a:lnTo>
                <a:lnTo>
                  <a:pt x="408934" y="175972"/>
                </a:lnTo>
                <a:lnTo>
                  <a:pt x="413327" y="173202"/>
                </a:lnTo>
                <a:lnTo>
                  <a:pt x="415237" y="172509"/>
                </a:lnTo>
                <a:lnTo>
                  <a:pt x="417910" y="172509"/>
                </a:lnTo>
                <a:lnTo>
                  <a:pt x="418820" y="172724"/>
                </a:lnTo>
                <a:lnTo>
                  <a:pt x="420349" y="173584"/>
                </a:lnTo>
                <a:lnTo>
                  <a:pt x="421015" y="174181"/>
                </a:lnTo>
                <a:lnTo>
                  <a:pt x="428753" y="184115"/>
                </a:lnTo>
                <a:lnTo>
                  <a:pt x="427177" y="185978"/>
                </a:lnTo>
                <a:close/>
              </a:path>
              <a:path w="961390" h="206375">
                <a:moveTo>
                  <a:pt x="518706" y="203744"/>
                </a:moveTo>
                <a:lnTo>
                  <a:pt x="495924" y="203744"/>
                </a:lnTo>
                <a:lnTo>
                  <a:pt x="443771" y="63616"/>
                </a:lnTo>
                <a:lnTo>
                  <a:pt x="466457" y="63616"/>
                </a:lnTo>
                <a:lnTo>
                  <a:pt x="468080" y="64141"/>
                </a:lnTo>
                <a:lnTo>
                  <a:pt x="470756" y="66243"/>
                </a:lnTo>
                <a:lnTo>
                  <a:pt x="471662" y="67437"/>
                </a:lnTo>
                <a:lnTo>
                  <a:pt x="472141" y="68774"/>
                </a:lnTo>
                <a:lnTo>
                  <a:pt x="502086" y="158468"/>
                </a:lnTo>
                <a:lnTo>
                  <a:pt x="503327" y="161811"/>
                </a:lnTo>
                <a:lnTo>
                  <a:pt x="504384" y="165082"/>
                </a:lnTo>
                <a:lnTo>
                  <a:pt x="506128" y="171482"/>
                </a:lnTo>
                <a:lnTo>
                  <a:pt x="506933" y="174659"/>
                </a:lnTo>
                <a:lnTo>
                  <a:pt x="507673" y="177811"/>
                </a:lnTo>
                <a:lnTo>
                  <a:pt x="528359" y="177811"/>
                </a:lnTo>
                <a:lnTo>
                  <a:pt x="518706" y="203744"/>
                </a:lnTo>
                <a:close/>
              </a:path>
              <a:path w="961390" h="206375">
                <a:moveTo>
                  <a:pt x="528359" y="177811"/>
                </a:moveTo>
                <a:lnTo>
                  <a:pt x="507673" y="177811"/>
                </a:lnTo>
                <a:lnTo>
                  <a:pt x="508366" y="174563"/>
                </a:lnTo>
                <a:lnTo>
                  <a:pt x="509163" y="171363"/>
                </a:lnTo>
                <a:lnTo>
                  <a:pt x="510953" y="165059"/>
                </a:lnTo>
                <a:lnTo>
                  <a:pt x="512066" y="161811"/>
                </a:lnTo>
                <a:lnTo>
                  <a:pt x="513404" y="158468"/>
                </a:lnTo>
                <a:lnTo>
                  <a:pt x="543781" y="68774"/>
                </a:lnTo>
                <a:lnTo>
                  <a:pt x="544353" y="67341"/>
                </a:lnTo>
                <a:lnTo>
                  <a:pt x="545283" y="66124"/>
                </a:lnTo>
                <a:lnTo>
                  <a:pt x="547863" y="64118"/>
                </a:lnTo>
                <a:lnTo>
                  <a:pt x="549321" y="63616"/>
                </a:lnTo>
                <a:lnTo>
                  <a:pt x="570859" y="63616"/>
                </a:lnTo>
                <a:lnTo>
                  <a:pt x="528359" y="177811"/>
                </a:lnTo>
                <a:close/>
              </a:path>
              <a:path w="961390" h="206375">
                <a:moveTo>
                  <a:pt x="606242" y="95997"/>
                </a:moveTo>
                <a:lnTo>
                  <a:pt x="602325" y="95997"/>
                </a:lnTo>
                <a:lnTo>
                  <a:pt x="600843" y="95568"/>
                </a:lnTo>
                <a:lnTo>
                  <a:pt x="598360" y="93848"/>
                </a:lnTo>
                <a:lnTo>
                  <a:pt x="597357" y="92750"/>
                </a:lnTo>
                <a:lnTo>
                  <a:pt x="592007" y="83389"/>
                </a:lnTo>
                <a:lnTo>
                  <a:pt x="597923" y="78155"/>
                </a:lnTo>
                <a:lnTo>
                  <a:pt x="638759" y="61525"/>
                </a:lnTo>
                <a:lnTo>
                  <a:pt x="646743" y="61180"/>
                </a:lnTo>
                <a:lnTo>
                  <a:pt x="654574" y="61180"/>
                </a:lnTo>
                <a:lnTo>
                  <a:pt x="687607" y="81383"/>
                </a:lnTo>
                <a:lnTo>
                  <a:pt x="637810" y="81383"/>
                </a:lnTo>
                <a:lnTo>
                  <a:pt x="632819" y="82147"/>
                </a:lnTo>
                <a:lnTo>
                  <a:pt x="608414" y="95233"/>
                </a:lnTo>
                <a:lnTo>
                  <a:pt x="606242" y="95997"/>
                </a:lnTo>
                <a:close/>
              </a:path>
              <a:path w="961390" h="206375">
                <a:moveTo>
                  <a:pt x="629644" y="205894"/>
                </a:moveTo>
                <a:lnTo>
                  <a:pt x="618945" y="205894"/>
                </a:lnTo>
                <a:lnTo>
                  <a:pt x="613860" y="205153"/>
                </a:lnTo>
                <a:lnTo>
                  <a:pt x="585137" y="175112"/>
                </a:lnTo>
                <a:lnTo>
                  <a:pt x="585132" y="163244"/>
                </a:lnTo>
                <a:lnTo>
                  <a:pt x="586635" y="157918"/>
                </a:lnTo>
                <a:lnTo>
                  <a:pt x="616044" y="133662"/>
                </a:lnTo>
                <a:lnTo>
                  <a:pt x="659530" y="125428"/>
                </a:lnTo>
                <a:lnTo>
                  <a:pt x="670957" y="124940"/>
                </a:lnTo>
                <a:lnTo>
                  <a:pt x="670957" y="114194"/>
                </a:lnTo>
                <a:lnTo>
                  <a:pt x="652617" y="81383"/>
                </a:lnTo>
                <a:lnTo>
                  <a:pt x="687607" y="81383"/>
                </a:lnTo>
                <a:lnTo>
                  <a:pt x="690227" y="86063"/>
                </a:lnTo>
                <a:lnTo>
                  <a:pt x="694526" y="99054"/>
                </a:lnTo>
                <a:lnTo>
                  <a:pt x="695600" y="106266"/>
                </a:lnTo>
                <a:lnTo>
                  <a:pt x="695600" y="140701"/>
                </a:lnTo>
                <a:lnTo>
                  <a:pt x="670957" y="140701"/>
                </a:lnTo>
                <a:lnTo>
                  <a:pt x="662888" y="141144"/>
                </a:lnTo>
                <a:lnTo>
                  <a:pt x="618396" y="151304"/>
                </a:lnTo>
                <a:lnTo>
                  <a:pt x="609344" y="163674"/>
                </a:lnTo>
                <a:lnTo>
                  <a:pt x="609344" y="171124"/>
                </a:lnTo>
                <a:lnTo>
                  <a:pt x="628831" y="188270"/>
                </a:lnTo>
                <a:lnTo>
                  <a:pt x="669074" y="188270"/>
                </a:lnTo>
                <a:lnTo>
                  <a:pt x="665631" y="191160"/>
                </a:lnTo>
                <a:lnTo>
                  <a:pt x="634468" y="205440"/>
                </a:lnTo>
                <a:lnTo>
                  <a:pt x="629644" y="205894"/>
                </a:lnTo>
                <a:close/>
              </a:path>
              <a:path w="961390" h="206375">
                <a:moveTo>
                  <a:pt x="669074" y="188270"/>
                </a:moveTo>
                <a:lnTo>
                  <a:pt x="636188" y="188270"/>
                </a:lnTo>
                <a:lnTo>
                  <a:pt x="640055" y="187840"/>
                </a:lnTo>
                <a:lnTo>
                  <a:pt x="647124" y="186121"/>
                </a:lnTo>
                <a:lnTo>
                  <a:pt x="670957" y="169644"/>
                </a:lnTo>
                <a:lnTo>
                  <a:pt x="670957" y="140701"/>
                </a:lnTo>
                <a:lnTo>
                  <a:pt x="695600" y="140701"/>
                </a:lnTo>
                <a:lnTo>
                  <a:pt x="695600" y="184831"/>
                </a:lnTo>
                <a:lnTo>
                  <a:pt x="672818" y="184831"/>
                </a:lnTo>
                <a:lnTo>
                  <a:pt x="669074" y="188270"/>
                </a:lnTo>
                <a:close/>
              </a:path>
              <a:path w="961390" h="206375">
                <a:moveTo>
                  <a:pt x="695600" y="203744"/>
                </a:moveTo>
                <a:lnTo>
                  <a:pt x="681941" y="203744"/>
                </a:lnTo>
                <a:lnTo>
                  <a:pt x="680030" y="203362"/>
                </a:lnTo>
                <a:lnTo>
                  <a:pt x="677357" y="201834"/>
                </a:lnTo>
                <a:lnTo>
                  <a:pt x="676447" y="200258"/>
                </a:lnTo>
                <a:lnTo>
                  <a:pt x="675972" y="197870"/>
                </a:lnTo>
                <a:lnTo>
                  <a:pt x="672818" y="184831"/>
                </a:lnTo>
                <a:lnTo>
                  <a:pt x="695600" y="184831"/>
                </a:lnTo>
                <a:lnTo>
                  <a:pt x="695600" y="203744"/>
                </a:lnTo>
                <a:close/>
              </a:path>
              <a:path w="961390" h="206375">
                <a:moveTo>
                  <a:pt x="781095" y="83675"/>
                </a:moveTo>
                <a:lnTo>
                  <a:pt x="757354" y="83675"/>
                </a:lnTo>
                <a:lnTo>
                  <a:pt x="762001" y="78907"/>
                </a:lnTo>
                <a:lnTo>
                  <a:pt x="796253" y="61848"/>
                </a:lnTo>
                <a:lnTo>
                  <a:pt x="803345" y="61467"/>
                </a:lnTo>
                <a:lnTo>
                  <a:pt x="810989" y="61467"/>
                </a:lnTo>
                <a:lnTo>
                  <a:pt x="842328" y="81383"/>
                </a:lnTo>
                <a:lnTo>
                  <a:pt x="788875" y="81383"/>
                </a:lnTo>
                <a:lnTo>
                  <a:pt x="782188" y="83078"/>
                </a:lnTo>
                <a:lnTo>
                  <a:pt x="781095" y="83675"/>
                </a:lnTo>
                <a:close/>
              </a:path>
              <a:path w="961390" h="206375">
                <a:moveTo>
                  <a:pt x="758930" y="203744"/>
                </a:moveTo>
                <a:lnTo>
                  <a:pt x="733712" y="203744"/>
                </a:lnTo>
                <a:lnTo>
                  <a:pt x="733712" y="63616"/>
                </a:lnTo>
                <a:lnTo>
                  <a:pt x="750570" y="63616"/>
                </a:lnTo>
                <a:lnTo>
                  <a:pt x="752052" y="64022"/>
                </a:lnTo>
                <a:lnTo>
                  <a:pt x="754344" y="65646"/>
                </a:lnTo>
                <a:lnTo>
                  <a:pt x="755013" y="66959"/>
                </a:lnTo>
                <a:lnTo>
                  <a:pt x="755203" y="68774"/>
                </a:lnTo>
                <a:lnTo>
                  <a:pt x="757354" y="83675"/>
                </a:lnTo>
                <a:lnTo>
                  <a:pt x="781095" y="83675"/>
                </a:lnTo>
                <a:lnTo>
                  <a:pt x="769770" y="89860"/>
                </a:lnTo>
                <a:lnTo>
                  <a:pt x="764089" y="94565"/>
                </a:lnTo>
                <a:lnTo>
                  <a:pt x="758930" y="100582"/>
                </a:lnTo>
                <a:lnTo>
                  <a:pt x="758930" y="203744"/>
                </a:lnTo>
                <a:close/>
              </a:path>
              <a:path w="961390" h="206375">
                <a:moveTo>
                  <a:pt x="849914" y="203744"/>
                </a:moveTo>
                <a:lnTo>
                  <a:pt x="824695" y="203744"/>
                </a:lnTo>
                <a:lnTo>
                  <a:pt x="824695" y="104069"/>
                </a:lnTo>
                <a:lnTo>
                  <a:pt x="822330" y="95950"/>
                </a:lnTo>
                <a:lnTo>
                  <a:pt x="812873" y="84296"/>
                </a:lnTo>
                <a:lnTo>
                  <a:pt x="805687" y="81383"/>
                </a:lnTo>
                <a:lnTo>
                  <a:pt x="842328" y="81383"/>
                </a:lnTo>
                <a:lnTo>
                  <a:pt x="844899" y="86231"/>
                </a:lnTo>
                <a:lnTo>
                  <a:pt x="848910" y="99317"/>
                </a:lnTo>
                <a:lnTo>
                  <a:pt x="849914" y="106553"/>
                </a:lnTo>
                <a:lnTo>
                  <a:pt x="849914" y="203744"/>
                </a:lnTo>
                <a:close/>
              </a:path>
              <a:path w="961390" h="206375">
                <a:moveTo>
                  <a:pt x="957544" y="84535"/>
                </a:moveTo>
                <a:lnTo>
                  <a:pt x="876305" y="84535"/>
                </a:lnTo>
                <a:lnTo>
                  <a:pt x="875088" y="84057"/>
                </a:lnTo>
                <a:lnTo>
                  <a:pt x="873081" y="82147"/>
                </a:lnTo>
                <a:lnTo>
                  <a:pt x="872579" y="80762"/>
                </a:lnTo>
                <a:lnTo>
                  <a:pt x="872579" y="68917"/>
                </a:lnTo>
                <a:lnTo>
                  <a:pt x="894645" y="66052"/>
                </a:lnTo>
                <a:lnTo>
                  <a:pt x="900711" y="21492"/>
                </a:lnTo>
                <a:lnTo>
                  <a:pt x="901306" y="20345"/>
                </a:lnTo>
                <a:lnTo>
                  <a:pt x="903314" y="18626"/>
                </a:lnTo>
                <a:lnTo>
                  <a:pt x="904578" y="18196"/>
                </a:lnTo>
                <a:lnTo>
                  <a:pt x="919001" y="18196"/>
                </a:lnTo>
                <a:lnTo>
                  <a:pt x="919001" y="66195"/>
                </a:lnTo>
                <a:lnTo>
                  <a:pt x="957544" y="66195"/>
                </a:lnTo>
                <a:lnTo>
                  <a:pt x="957544" y="84535"/>
                </a:lnTo>
                <a:close/>
              </a:path>
              <a:path w="961390" h="206375">
                <a:moveTo>
                  <a:pt x="933761" y="205894"/>
                </a:moveTo>
                <a:lnTo>
                  <a:pt x="927455" y="205894"/>
                </a:lnTo>
                <a:lnTo>
                  <a:pt x="919826" y="205312"/>
                </a:lnTo>
                <a:lnTo>
                  <a:pt x="893786" y="169930"/>
                </a:lnTo>
                <a:lnTo>
                  <a:pt x="893786" y="84535"/>
                </a:lnTo>
                <a:lnTo>
                  <a:pt x="919001" y="84535"/>
                </a:lnTo>
                <a:lnTo>
                  <a:pt x="919001" y="173942"/>
                </a:lnTo>
                <a:lnTo>
                  <a:pt x="920315" y="178241"/>
                </a:lnTo>
                <a:lnTo>
                  <a:pt x="925568" y="183972"/>
                </a:lnTo>
                <a:lnTo>
                  <a:pt x="928984" y="185405"/>
                </a:lnTo>
                <a:lnTo>
                  <a:pt x="955961" y="185405"/>
                </a:lnTo>
                <a:lnTo>
                  <a:pt x="960839" y="193285"/>
                </a:lnTo>
                <a:lnTo>
                  <a:pt x="956540" y="197297"/>
                </a:lnTo>
                <a:lnTo>
                  <a:pt x="951479" y="200401"/>
                </a:lnTo>
                <a:lnTo>
                  <a:pt x="939826" y="204795"/>
                </a:lnTo>
                <a:lnTo>
                  <a:pt x="933761" y="205894"/>
                </a:lnTo>
                <a:close/>
              </a:path>
              <a:path w="961390" h="206375">
                <a:moveTo>
                  <a:pt x="955961" y="185405"/>
                </a:moveTo>
                <a:lnTo>
                  <a:pt x="935671" y="185405"/>
                </a:lnTo>
                <a:lnTo>
                  <a:pt x="937795" y="185070"/>
                </a:lnTo>
                <a:lnTo>
                  <a:pt x="941328" y="183733"/>
                </a:lnTo>
                <a:lnTo>
                  <a:pt x="942834" y="182969"/>
                </a:lnTo>
                <a:lnTo>
                  <a:pt x="946393" y="180485"/>
                </a:lnTo>
                <a:lnTo>
                  <a:pt x="948207" y="179148"/>
                </a:lnTo>
                <a:lnTo>
                  <a:pt x="949043" y="178814"/>
                </a:lnTo>
                <a:lnTo>
                  <a:pt x="950666" y="178814"/>
                </a:lnTo>
                <a:lnTo>
                  <a:pt x="951358" y="179005"/>
                </a:lnTo>
                <a:lnTo>
                  <a:pt x="952412" y="179769"/>
                </a:lnTo>
                <a:lnTo>
                  <a:pt x="952911" y="180390"/>
                </a:lnTo>
                <a:lnTo>
                  <a:pt x="953389" y="181249"/>
                </a:lnTo>
                <a:lnTo>
                  <a:pt x="955961" y="185405"/>
                </a:lnTo>
                <a:close/>
              </a:path>
            </a:pathLst>
          </a:custGeom>
          <a:solidFill>
            <a:srgbClr val="000000"/>
          </a:solidFill>
        </p:spPr>
        <p:txBody>
          <a:bodyPr wrap="square" lIns="0" tIns="0" rIns="0" bIns="0" rtlCol="0"/>
          <a:lstStyle/>
          <a:p>
            <a:endParaRPr/>
          </a:p>
        </p:txBody>
      </p:sp>
      <p:sp>
        <p:nvSpPr>
          <p:cNvPr id="23" name="object 23"/>
          <p:cNvSpPr/>
          <p:nvPr/>
        </p:nvSpPr>
        <p:spPr>
          <a:xfrm>
            <a:off x="6899832" y="3270807"/>
            <a:ext cx="673735" cy="251460"/>
          </a:xfrm>
          <a:custGeom>
            <a:avLst/>
            <a:gdLst/>
            <a:ahLst/>
            <a:cxnLst/>
            <a:rect l="l" t="t" r="r" b="b"/>
            <a:pathLst>
              <a:path w="673734" h="251460">
                <a:moveTo>
                  <a:pt x="80380" y="205750"/>
                </a:moveTo>
                <a:lnTo>
                  <a:pt x="40064" y="194866"/>
                </a:lnTo>
                <a:lnTo>
                  <a:pt x="12520" y="165059"/>
                </a:lnTo>
                <a:lnTo>
                  <a:pt x="353" y="120055"/>
                </a:lnTo>
                <a:lnTo>
                  <a:pt x="0" y="109609"/>
                </a:lnTo>
                <a:lnTo>
                  <a:pt x="376" y="99163"/>
                </a:lnTo>
                <a:lnTo>
                  <a:pt x="9331" y="62027"/>
                </a:lnTo>
                <a:lnTo>
                  <a:pt x="34888" y="28799"/>
                </a:lnTo>
                <a:lnTo>
                  <a:pt x="73556" y="13763"/>
                </a:lnTo>
                <a:lnTo>
                  <a:pt x="82529" y="13325"/>
                </a:lnTo>
                <a:lnTo>
                  <a:pt x="91354" y="13728"/>
                </a:lnTo>
                <a:lnTo>
                  <a:pt x="127501" y="27366"/>
                </a:lnTo>
                <a:lnTo>
                  <a:pt x="137222" y="35820"/>
                </a:lnTo>
                <a:lnTo>
                  <a:pt x="74171" y="35820"/>
                </a:lnTo>
                <a:lnTo>
                  <a:pt x="66649" y="37491"/>
                </a:lnTo>
                <a:lnTo>
                  <a:pt x="35641" y="65944"/>
                </a:lnTo>
                <a:lnTo>
                  <a:pt x="26650" y="109609"/>
                </a:lnTo>
                <a:lnTo>
                  <a:pt x="26918" y="118116"/>
                </a:lnTo>
                <a:lnTo>
                  <a:pt x="39169" y="159059"/>
                </a:lnTo>
                <a:lnTo>
                  <a:pt x="74219" y="183542"/>
                </a:lnTo>
                <a:lnTo>
                  <a:pt x="135916" y="183542"/>
                </a:lnTo>
                <a:lnTo>
                  <a:pt x="135749" y="183739"/>
                </a:lnTo>
                <a:lnTo>
                  <a:pt x="99687" y="203888"/>
                </a:lnTo>
                <a:lnTo>
                  <a:pt x="90401" y="205285"/>
                </a:lnTo>
                <a:lnTo>
                  <a:pt x="80380" y="205750"/>
                </a:lnTo>
                <a:close/>
              </a:path>
              <a:path w="673734" h="251460">
                <a:moveTo>
                  <a:pt x="125991" y="52297"/>
                </a:moveTo>
                <a:lnTo>
                  <a:pt x="123030" y="52297"/>
                </a:lnTo>
                <a:lnTo>
                  <a:pt x="121239" y="51437"/>
                </a:lnTo>
                <a:lnTo>
                  <a:pt x="117322" y="47998"/>
                </a:lnTo>
                <a:lnTo>
                  <a:pt x="114767" y="46112"/>
                </a:lnTo>
                <a:lnTo>
                  <a:pt x="108463" y="42005"/>
                </a:lnTo>
                <a:lnTo>
                  <a:pt x="104546" y="40118"/>
                </a:lnTo>
                <a:lnTo>
                  <a:pt x="95185" y="36679"/>
                </a:lnTo>
                <a:lnTo>
                  <a:pt x="89359" y="35820"/>
                </a:lnTo>
                <a:lnTo>
                  <a:pt x="137222" y="35820"/>
                </a:lnTo>
                <a:lnTo>
                  <a:pt x="138695" y="37252"/>
                </a:lnTo>
                <a:lnTo>
                  <a:pt x="130098" y="49288"/>
                </a:lnTo>
                <a:lnTo>
                  <a:pt x="129525" y="50148"/>
                </a:lnTo>
                <a:lnTo>
                  <a:pt x="128809" y="50864"/>
                </a:lnTo>
                <a:lnTo>
                  <a:pt x="127089" y="52010"/>
                </a:lnTo>
                <a:lnTo>
                  <a:pt x="125991" y="52297"/>
                </a:lnTo>
                <a:close/>
              </a:path>
              <a:path w="673734" h="251460">
                <a:moveTo>
                  <a:pt x="135916" y="183542"/>
                </a:moveTo>
                <a:lnTo>
                  <a:pt x="86732" y="183542"/>
                </a:lnTo>
                <a:lnTo>
                  <a:pt x="91007" y="183208"/>
                </a:lnTo>
                <a:lnTo>
                  <a:pt x="98553" y="181870"/>
                </a:lnTo>
                <a:lnTo>
                  <a:pt x="122648" y="166492"/>
                </a:lnTo>
                <a:lnTo>
                  <a:pt x="124176" y="165154"/>
                </a:lnTo>
                <a:lnTo>
                  <a:pt x="125656" y="164486"/>
                </a:lnTo>
                <a:lnTo>
                  <a:pt x="128427" y="164486"/>
                </a:lnTo>
                <a:lnTo>
                  <a:pt x="129668" y="165059"/>
                </a:lnTo>
                <a:lnTo>
                  <a:pt x="130815" y="166205"/>
                </a:lnTo>
                <a:lnTo>
                  <a:pt x="141131" y="177381"/>
                </a:lnTo>
                <a:lnTo>
                  <a:pt x="135916" y="183542"/>
                </a:lnTo>
                <a:close/>
              </a:path>
              <a:path w="673734" h="251460">
                <a:moveTo>
                  <a:pt x="198854" y="251027"/>
                </a:moveTo>
                <a:lnTo>
                  <a:pt x="177601" y="251027"/>
                </a:lnTo>
                <a:lnTo>
                  <a:pt x="201672" y="195434"/>
                </a:lnTo>
                <a:lnTo>
                  <a:pt x="148085" y="63616"/>
                </a:lnTo>
                <a:lnTo>
                  <a:pt x="172061" y="63616"/>
                </a:lnTo>
                <a:lnTo>
                  <a:pt x="173732" y="64141"/>
                </a:lnTo>
                <a:lnTo>
                  <a:pt x="211630" y="160474"/>
                </a:lnTo>
                <a:lnTo>
                  <a:pt x="214137" y="168498"/>
                </a:lnTo>
                <a:lnTo>
                  <a:pt x="235570" y="168498"/>
                </a:lnTo>
                <a:lnTo>
                  <a:pt x="204347" y="246920"/>
                </a:lnTo>
                <a:lnTo>
                  <a:pt x="203320" y="248400"/>
                </a:lnTo>
                <a:lnTo>
                  <a:pt x="200741" y="250502"/>
                </a:lnTo>
                <a:lnTo>
                  <a:pt x="198854" y="251027"/>
                </a:lnTo>
                <a:close/>
              </a:path>
              <a:path w="673734" h="251460">
                <a:moveTo>
                  <a:pt x="235570" y="168498"/>
                </a:moveTo>
                <a:lnTo>
                  <a:pt x="214137" y="168498"/>
                </a:lnTo>
                <a:lnTo>
                  <a:pt x="214711" y="166396"/>
                </a:lnTo>
                <a:lnTo>
                  <a:pt x="215355" y="164318"/>
                </a:lnTo>
                <a:lnTo>
                  <a:pt x="216788" y="160211"/>
                </a:lnTo>
                <a:lnTo>
                  <a:pt x="217528" y="158181"/>
                </a:lnTo>
                <a:lnTo>
                  <a:pt x="218293" y="156175"/>
                </a:lnTo>
                <a:lnTo>
                  <a:pt x="249958" y="68774"/>
                </a:lnTo>
                <a:lnTo>
                  <a:pt x="250531" y="67341"/>
                </a:lnTo>
                <a:lnTo>
                  <a:pt x="251486" y="66124"/>
                </a:lnTo>
                <a:lnTo>
                  <a:pt x="254160" y="64118"/>
                </a:lnTo>
                <a:lnTo>
                  <a:pt x="255641" y="63616"/>
                </a:lnTo>
                <a:lnTo>
                  <a:pt x="277324" y="63616"/>
                </a:lnTo>
                <a:lnTo>
                  <a:pt x="235570" y="168498"/>
                </a:lnTo>
                <a:close/>
              </a:path>
              <a:path w="673734" h="251460">
                <a:moveTo>
                  <a:pt x="318074" y="203744"/>
                </a:moveTo>
                <a:lnTo>
                  <a:pt x="298014" y="203744"/>
                </a:lnTo>
                <a:lnTo>
                  <a:pt x="298014" y="0"/>
                </a:lnTo>
                <a:lnTo>
                  <a:pt x="323232" y="0"/>
                </a:lnTo>
                <a:lnTo>
                  <a:pt x="323232" y="83532"/>
                </a:lnTo>
                <a:lnTo>
                  <a:pt x="344685" y="83532"/>
                </a:lnTo>
                <a:lnTo>
                  <a:pt x="333476" y="90457"/>
                </a:lnTo>
                <a:lnTo>
                  <a:pt x="328103" y="95615"/>
                </a:lnTo>
                <a:lnTo>
                  <a:pt x="323232" y="102302"/>
                </a:lnTo>
                <a:lnTo>
                  <a:pt x="323232" y="169930"/>
                </a:lnTo>
                <a:lnTo>
                  <a:pt x="327625" y="175948"/>
                </a:lnTo>
                <a:lnTo>
                  <a:pt x="332449" y="180175"/>
                </a:lnTo>
                <a:lnTo>
                  <a:pt x="342957" y="185046"/>
                </a:lnTo>
                <a:lnTo>
                  <a:pt x="347375" y="185978"/>
                </a:lnTo>
                <a:lnTo>
                  <a:pt x="321944" y="185978"/>
                </a:lnTo>
                <a:lnTo>
                  <a:pt x="320509" y="198443"/>
                </a:lnTo>
                <a:lnTo>
                  <a:pt x="320128" y="201977"/>
                </a:lnTo>
                <a:lnTo>
                  <a:pt x="318074" y="203744"/>
                </a:lnTo>
                <a:close/>
              </a:path>
              <a:path w="673734" h="251460">
                <a:moveTo>
                  <a:pt x="344685" y="83532"/>
                </a:moveTo>
                <a:lnTo>
                  <a:pt x="323232" y="83532"/>
                </a:lnTo>
                <a:lnTo>
                  <a:pt x="328963" y="76750"/>
                </a:lnTo>
                <a:lnTo>
                  <a:pt x="368222" y="61467"/>
                </a:lnTo>
                <a:lnTo>
                  <a:pt x="376342" y="61467"/>
                </a:lnTo>
                <a:lnTo>
                  <a:pt x="383648" y="63043"/>
                </a:lnTo>
                <a:lnTo>
                  <a:pt x="396639" y="69347"/>
                </a:lnTo>
                <a:lnTo>
                  <a:pt x="402179" y="73884"/>
                </a:lnTo>
                <a:lnTo>
                  <a:pt x="407984" y="81383"/>
                </a:lnTo>
                <a:lnTo>
                  <a:pt x="352030" y="81383"/>
                </a:lnTo>
                <a:lnTo>
                  <a:pt x="345226" y="83198"/>
                </a:lnTo>
                <a:lnTo>
                  <a:pt x="344685" y="83532"/>
                </a:lnTo>
                <a:close/>
              </a:path>
              <a:path w="673734" h="251460">
                <a:moveTo>
                  <a:pt x="403844" y="186264"/>
                </a:moveTo>
                <a:lnTo>
                  <a:pt x="355041" y="186264"/>
                </a:lnTo>
                <a:lnTo>
                  <a:pt x="364148" y="185396"/>
                </a:lnTo>
                <a:lnTo>
                  <a:pt x="372127" y="182790"/>
                </a:lnTo>
                <a:lnTo>
                  <a:pt x="394371" y="143862"/>
                </a:lnTo>
                <a:lnTo>
                  <a:pt x="395016" y="130958"/>
                </a:lnTo>
                <a:lnTo>
                  <a:pt x="394443" y="119048"/>
                </a:lnTo>
                <a:lnTo>
                  <a:pt x="374742" y="84392"/>
                </a:lnTo>
                <a:lnTo>
                  <a:pt x="359768" y="81383"/>
                </a:lnTo>
                <a:lnTo>
                  <a:pt x="407984" y="81383"/>
                </a:lnTo>
                <a:lnTo>
                  <a:pt x="420722" y="122285"/>
                </a:lnTo>
                <a:lnTo>
                  <a:pt x="420950" y="130098"/>
                </a:lnTo>
                <a:lnTo>
                  <a:pt x="420691" y="138426"/>
                </a:lnTo>
                <a:lnTo>
                  <a:pt x="408547" y="179678"/>
                </a:lnTo>
                <a:lnTo>
                  <a:pt x="404791" y="185046"/>
                </a:lnTo>
                <a:lnTo>
                  <a:pt x="403844" y="186264"/>
                </a:lnTo>
                <a:close/>
              </a:path>
              <a:path w="673734" h="251460">
                <a:moveTo>
                  <a:pt x="370514" y="205750"/>
                </a:moveTo>
                <a:lnTo>
                  <a:pt x="352174" y="205750"/>
                </a:lnTo>
                <a:lnTo>
                  <a:pt x="344510" y="204007"/>
                </a:lnTo>
                <a:lnTo>
                  <a:pt x="332188" y="197034"/>
                </a:lnTo>
                <a:lnTo>
                  <a:pt x="326718" y="192187"/>
                </a:lnTo>
                <a:lnTo>
                  <a:pt x="321944" y="185978"/>
                </a:lnTo>
                <a:lnTo>
                  <a:pt x="347375" y="185978"/>
                </a:lnTo>
                <a:lnTo>
                  <a:pt x="348735" y="186264"/>
                </a:lnTo>
                <a:lnTo>
                  <a:pt x="403844" y="186264"/>
                </a:lnTo>
                <a:lnTo>
                  <a:pt x="399744" y="191542"/>
                </a:lnTo>
                <a:lnTo>
                  <a:pt x="393487" y="196676"/>
                </a:lnTo>
                <a:lnTo>
                  <a:pt x="378777" y="203936"/>
                </a:lnTo>
                <a:lnTo>
                  <a:pt x="370514" y="205750"/>
                </a:lnTo>
                <a:close/>
              </a:path>
              <a:path w="673734" h="251460">
                <a:moveTo>
                  <a:pt x="514446" y="205750"/>
                </a:moveTo>
                <a:lnTo>
                  <a:pt x="509384" y="205750"/>
                </a:lnTo>
                <a:lnTo>
                  <a:pt x="502219" y="205446"/>
                </a:lnTo>
                <a:lnTo>
                  <a:pt x="465856" y="190952"/>
                </a:lnTo>
                <a:lnTo>
                  <a:pt x="445005" y="155732"/>
                </a:lnTo>
                <a:lnTo>
                  <a:pt x="442290" y="133824"/>
                </a:lnTo>
                <a:lnTo>
                  <a:pt x="442294" y="127997"/>
                </a:lnTo>
                <a:lnTo>
                  <a:pt x="455725" y="86353"/>
                </a:lnTo>
                <a:lnTo>
                  <a:pt x="493532" y="62792"/>
                </a:lnTo>
                <a:lnTo>
                  <a:pt x="508093" y="61467"/>
                </a:lnTo>
                <a:lnTo>
                  <a:pt x="516500" y="61467"/>
                </a:lnTo>
                <a:lnTo>
                  <a:pt x="524285" y="62852"/>
                </a:lnTo>
                <a:lnTo>
                  <a:pt x="538610" y="68392"/>
                </a:lnTo>
                <a:lnTo>
                  <a:pt x="544820" y="72452"/>
                </a:lnTo>
                <a:lnTo>
                  <a:pt x="552044" y="79807"/>
                </a:lnTo>
                <a:lnTo>
                  <a:pt x="508524" y="79807"/>
                </a:lnTo>
                <a:lnTo>
                  <a:pt x="500173" y="80452"/>
                </a:lnTo>
                <a:lnTo>
                  <a:pt x="469599" y="109869"/>
                </a:lnTo>
                <a:lnTo>
                  <a:pt x="467830" y="118349"/>
                </a:lnTo>
                <a:lnTo>
                  <a:pt x="566621" y="118349"/>
                </a:lnTo>
                <a:lnTo>
                  <a:pt x="566822" y="123628"/>
                </a:lnTo>
                <a:lnTo>
                  <a:pt x="566839" y="127997"/>
                </a:lnTo>
                <a:lnTo>
                  <a:pt x="566408" y="130600"/>
                </a:lnTo>
                <a:lnTo>
                  <a:pt x="564688" y="133179"/>
                </a:lnTo>
                <a:lnTo>
                  <a:pt x="563113" y="133824"/>
                </a:lnTo>
                <a:lnTo>
                  <a:pt x="467114" y="133824"/>
                </a:lnTo>
                <a:lnTo>
                  <a:pt x="467305" y="142612"/>
                </a:lnTo>
                <a:lnTo>
                  <a:pt x="483664" y="177381"/>
                </a:lnTo>
                <a:lnTo>
                  <a:pt x="504941" y="185978"/>
                </a:lnTo>
                <a:lnTo>
                  <a:pt x="563113" y="185978"/>
                </a:lnTo>
                <a:lnTo>
                  <a:pt x="561537" y="187840"/>
                </a:lnTo>
                <a:lnTo>
                  <a:pt x="519578" y="205321"/>
                </a:lnTo>
                <a:lnTo>
                  <a:pt x="514446" y="205750"/>
                </a:lnTo>
                <a:close/>
              </a:path>
              <a:path w="673734" h="251460">
                <a:moveTo>
                  <a:pt x="566621" y="118349"/>
                </a:moveTo>
                <a:lnTo>
                  <a:pt x="544200" y="118349"/>
                </a:lnTo>
                <a:lnTo>
                  <a:pt x="544200" y="112714"/>
                </a:lnTo>
                <a:lnTo>
                  <a:pt x="543388" y="107532"/>
                </a:lnTo>
                <a:lnTo>
                  <a:pt x="514064" y="79807"/>
                </a:lnTo>
                <a:lnTo>
                  <a:pt x="552044" y="79807"/>
                </a:lnTo>
                <a:lnTo>
                  <a:pt x="566551" y="116684"/>
                </a:lnTo>
                <a:lnTo>
                  <a:pt x="566621" y="118349"/>
                </a:lnTo>
                <a:close/>
              </a:path>
              <a:path w="673734" h="251460">
                <a:moveTo>
                  <a:pt x="563113" y="185978"/>
                </a:moveTo>
                <a:lnTo>
                  <a:pt x="517644" y="185978"/>
                </a:lnTo>
                <a:lnTo>
                  <a:pt x="522947" y="185285"/>
                </a:lnTo>
                <a:lnTo>
                  <a:pt x="531926" y="182515"/>
                </a:lnTo>
                <a:lnTo>
                  <a:pt x="535770" y="180963"/>
                </a:lnTo>
                <a:lnTo>
                  <a:pt x="542170" y="177524"/>
                </a:lnTo>
                <a:lnTo>
                  <a:pt x="544869" y="175972"/>
                </a:lnTo>
                <a:lnTo>
                  <a:pt x="549262" y="173202"/>
                </a:lnTo>
                <a:lnTo>
                  <a:pt x="551173" y="172509"/>
                </a:lnTo>
                <a:lnTo>
                  <a:pt x="553846" y="172509"/>
                </a:lnTo>
                <a:lnTo>
                  <a:pt x="554755" y="172724"/>
                </a:lnTo>
                <a:lnTo>
                  <a:pt x="556284" y="173584"/>
                </a:lnTo>
                <a:lnTo>
                  <a:pt x="556950" y="174181"/>
                </a:lnTo>
                <a:lnTo>
                  <a:pt x="564688" y="184115"/>
                </a:lnTo>
                <a:lnTo>
                  <a:pt x="563113" y="185978"/>
                </a:lnTo>
                <a:close/>
              </a:path>
              <a:path w="673734" h="251460">
                <a:moveTo>
                  <a:pt x="635961" y="91126"/>
                </a:moveTo>
                <a:lnTo>
                  <a:pt x="619538" y="91126"/>
                </a:lnTo>
                <a:lnTo>
                  <a:pt x="622950" y="84544"/>
                </a:lnTo>
                <a:lnTo>
                  <a:pt x="649339" y="61180"/>
                </a:lnTo>
                <a:lnTo>
                  <a:pt x="661186" y="61180"/>
                </a:lnTo>
                <a:lnTo>
                  <a:pt x="663956" y="61491"/>
                </a:lnTo>
                <a:lnTo>
                  <a:pt x="669111" y="62733"/>
                </a:lnTo>
                <a:lnTo>
                  <a:pt x="671453" y="63759"/>
                </a:lnTo>
                <a:lnTo>
                  <a:pt x="673554" y="65192"/>
                </a:lnTo>
                <a:lnTo>
                  <a:pt x="671463" y="84544"/>
                </a:lnTo>
                <a:lnTo>
                  <a:pt x="671308" y="85825"/>
                </a:lnTo>
                <a:lnTo>
                  <a:pt x="649483" y="85825"/>
                </a:lnTo>
                <a:lnTo>
                  <a:pt x="645686" y="86469"/>
                </a:lnTo>
                <a:lnTo>
                  <a:pt x="639096" y="89048"/>
                </a:lnTo>
                <a:lnTo>
                  <a:pt x="636135" y="90959"/>
                </a:lnTo>
                <a:lnTo>
                  <a:pt x="635961" y="91126"/>
                </a:lnTo>
                <a:close/>
              </a:path>
              <a:path w="673734" h="251460">
                <a:moveTo>
                  <a:pt x="620970" y="203744"/>
                </a:moveTo>
                <a:lnTo>
                  <a:pt x="595752" y="203744"/>
                </a:lnTo>
                <a:lnTo>
                  <a:pt x="595752" y="63616"/>
                </a:lnTo>
                <a:lnTo>
                  <a:pt x="612900" y="63616"/>
                </a:lnTo>
                <a:lnTo>
                  <a:pt x="614784" y="64141"/>
                </a:lnTo>
                <a:lnTo>
                  <a:pt x="616982" y="66243"/>
                </a:lnTo>
                <a:lnTo>
                  <a:pt x="617628" y="68010"/>
                </a:lnTo>
                <a:lnTo>
                  <a:pt x="617818" y="70493"/>
                </a:lnTo>
                <a:lnTo>
                  <a:pt x="619538" y="91126"/>
                </a:lnTo>
                <a:lnTo>
                  <a:pt x="635961" y="91126"/>
                </a:lnTo>
                <a:lnTo>
                  <a:pt x="630882" y="96021"/>
                </a:lnTo>
                <a:lnTo>
                  <a:pt x="628564" y="99102"/>
                </a:lnTo>
                <a:lnTo>
                  <a:pt x="624553" y="106362"/>
                </a:lnTo>
                <a:lnTo>
                  <a:pt x="622689" y="110517"/>
                </a:lnTo>
                <a:lnTo>
                  <a:pt x="620970" y="115197"/>
                </a:lnTo>
                <a:lnTo>
                  <a:pt x="620970" y="203744"/>
                </a:lnTo>
                <a:close/>
              </a:path>
              <a:path w="673734" h="251460">
                <a:moveTo>
                  <a:pt x="669924" y="87401"/>
                </a:moveTo>
                <a:lnTo>
                  <a:pt x="666200" y="87401"/>
                </a:lnTo>
                <a:lnTo>
                  <a:pt x="664314" y="87138"/>
                </a:lnTo>
                <a:lnTo>
                  <a:pt x="659443" y="86087"/>
                </a:lnTo>
                <a:lnTo>
                  <a:pt x="656743" y="85825"/>
                </a:lnTo>
                <a:lnTo>
                  <a:pt x="671308" y="85825"/>
                </a:lnTo>
                <a:lnTo>
                  <a:pt x="671262" y="86207"/>
                </a:lnTo>
                <a:lnTo>
                  <a:pt x="669924" y="87401"/>
                </a:lnTo>
                <a:close/>
              </a:path>
            </a:pathLst>
          </a:custGeom>
          <a:solidFill>
            <a:srgbClr val="000000"/>
          </a:solidFill>
        </p:spPr>
        <p:txBody>
          <a:bodyPr wrap="square" lIns="0" tIns="0" rIns="0" bIns="0" rtlCol="0"/>
          <a:lstStyle/>
          <a:p>
            <a:endParaRPr/>
          </a:p>
        </p:txBody>
      </p:sp>
      <p:sp>
        <p:nvSpPr>
          <p:cNvPr id="24" name="object 24"/>
          <p:cNvSpPr/>
          <p:nvPr/>
        </p:nvSpPr>
        <p:spPr>
          <a:xfrm>
            <a:off x="7777674" y="3270807"/>
            <a:ext cx="501015" cy="206375"/>
          </a:xfrm>
          <a:custGeom>
            <a:avLst/>
            <a:gdLst/>
            <a:ahLst/>
            <a:cxnLst/>
            <a:rect l="l" t="t" r="r" b="b"/>
            <a:pathLst>
              <a:path w="501015" h="206375">
                <a:moveTo>
                  <a:pt x="25217" y="203744"/>
                </a:moveTo>
                <a:lnTo>
                  <a:pt x="0" y="203744"/>
                </a:lnTo>
                <a:lnTo>
                  <a:pt x="0" y="0"/>
                </a:lnTo>
                <a:lnTo>
                  <a:pt x="25217" y="0"/>
                </a:lnTo>
                <a:lnTo>
                  <a:pt x="25217" y="203744"/>
                </a:lnTo>
                <a:close/>
              </a:path>
              <a:path w="501015" h="206375">
                <a:moveTo>
                  <a:pt x="78107" y="95997"/>
                </a:moveTo>
                <a:lnTo>
                  <a:pt x="74190" y="95997"/>
                </a:lnTo>
                <a:lnTo>
                  <a:pt x="72710" y="95568"/>
                </a:lnTo>
                <a:lnTo>
                  <a:pt x="70226" y="93848"/>
                </a:lnTo>
                <a:lnTo>
                  <a:pt x="69223" y="92750"/>
                </a:lnTo>
                <a:lnTo>
                  <a:pt x="63874" y="83389"/>
                </a:lnTo>
                <a:lnTo>
                  <a:pt x="69789" y="78155"/>
                </a:lnTo>
                <a:lnTo>
                  <a:pt x="110624" y="61525"/>
                </a:lnTo>
                <a:lnTo>
                  <a:pt x="118607" y="61180"/>
                </a:lnTo>
                <a:lnTo>
                  <a:pt x="126440" y="61180"/>
                </a:lnTo>
                <a:lnTo>
                  <a:pt x="159473" y="81383"/>
                </a:lnTo>
                <a:lnTo>
                  <a:pt x="109676" y="81383"/>
                </a:lnTo>
                <a:lnTo>
                  <a:pt x="104685" y="82147"/>
                </a:lnTo>
                <a:lnTo>
                  <a:pt x="80280" y="95233"/>
                </a:lnTo>
                <a:lnTo>
                  <a:pt x="78107" y="95997"/>
                </a:lnTo>
                <a:close/>
              </a:path>
              <a:path w="501015" h="206375">
                <a:moveTo>
                  <a:pt x="101509" y="205894"/>
                </a:moveTo>
                <a:lnTo>
                  <a:pt x="90811" y="205894"/>
                </a:lnTo>
                <a:lnTo>
                  <a:pt x="85724" y="205153"/>
                </a:lnTo>
                <a:lnTo>
                  <a:pt x="57001" y="175112"/>
                </a:lnTo>
                <a:lnTo>
                  <a:pt x="56997" y="163244"/>
                </a:lnTo>
                <a:lnTo>
                  <a:pt x="58501" y="157918"/>
                </a:lnTo>
                <a:lnTo>
                  <a:pt x="87909" y="133662"/>
                </a:lnTo>
                <a:lnTo>
                  <a:pt x="131395" y="125428"/>
                </a:lnTo>
                <a:lnTo>
                  <a:pt x="142822" y="124940"/>
                </a:lnTo>
                <a:lnTo>
                  <a:pt x="142822" y="114194"/>
                </a:lnTo>
                <a:lnTo>
                  <a:pt x="124482" y="81383"/>
                </a:lnTo>
                <a:lnTo>
                  <a:pt x="159473" y="81383"/>
                </a:lnTo>
                <a:lnTo>
                  <a:pt x="162093" y="86063"/>
                </a:lnTo>
                <a:lnTo>
                  <a:pt x="166391" y="99054"/>
                </a:lnTo>
                <a:lnTo>
                  <a:pt x="167466" y="106266"/>
                </a:lnTo>
                <a:lnTo>
                  <a:pt x="167466" y="140701"/>
                </a:lnTo>
                <a:lnTo>
                  <a:pt x="142822" y="140701"/>
                </a:lnTo>
                <a:lnTo>
                  <a:pt x="134753" y="141144"/>
                </a:lnTo>
                <a:lnTo>
                  <a:pt x="90262" y="151304"/>
                </a:lnTo>
                <a:lnTo>
                  <a:pt x="81211" y="163674"/>
                </a:lnTo>
                <a:lnTo>
                  <a:pt x="81211" y="171124"/>
                </a:lnTo>
                <a:lnTo>
                  <a:pt x="100697" y="188270"/>
                </a:lnTo>
                <a:lnTo>
                  <a:pt x="140941" y="188270"/>
                </a:lnTo>
                <a:lnTo>
                  <a:pt x="137496" y="191160"/>
                </a:lnTo>
                <a:lnTo>
                  <a:pt x="106333" y="205440"/>
                </a:lnTo>
                <a:lnTo>
                  <a:pt x="101509" y="205894"/>
                </a:lnTo>
                <a:close/>
              </a:path>
              <a:path w="501015" h="206375">
                <a:moveTo>
                  <a:pt x="140941" y="188270"/>
                </a:moveTo>
                <a:lnTo>
                  <a:pt x="108052" y="188270"/>
                </a:lnTo>
                <a:lnTo>
                  <a:pt x="111921" y="187840"/>
                </a:lnTo>
                <a:lnTo>
                  <a:pt x="118989" y="186121"/>
                </a:lnTo>
                <a:lnTo>
                  <a:pt x="142822" y="169644"/>
                </a:lnTo>
                <a:lnTo>
                  <a:pt x="142822" y="140701"/>
                </a:lnTo>
                <a:lnTo>
                  <a:pt x="167466" y="140701"/>
                </a:lnTo>
                <a:lnTo>
                  <a:pt x="167466" y="184831"/>
                </a:lnTo>
                <a:lnTo>
                  <a:pt x="144684" y="184831"/>
                </a:lnTo>
                <a:lnTo>
                  <a:pt x="140941" y="188270"/>
                </a:lnTo>
                <a:close/>
              </a:path>
              <a:path w="501015" h="206375">
                <a:moveTo>
                  <a:pt x="167466" y="203744"/>
                </a:moveTo>
                <a:lnTo>
                  <a:pt x="153807" y="203744"/>
                </a:lnTo>
                <a:lnTo>
                  <a:pt x="151896" y="203362"/>
                </a:lnTo>
                <a:lnTo>
                  <a:pt x="149222" y="201834"/>
                </a:lnTo>
                <a:lnTo>
                  <a:pt x="148314" y="200258"/>
                </a:lnTo>
                <a:lnTo>
                  <a:pt x="147837" y="197870"/>
                </a:lnTo>
                <a:lnTo>
                  <a:pt x="144684" y="184831"/>
                </a:lnTo>
                <a:lnTo>
                  <a:pt x="167466" y="184831"/>
                </a:lnTo>
                <a:lnTo>
                  <a:pt x="167466" y="203744"/>
                </a:lnTo>
                <a:close/>
              </a:path>
              <a:path w="501015" h="206375">
                <a:moveTo>
                  <a:pt x="264818" y="177094"/>
                </a:moveTo>
                <a:lnTo>
                  <a:pt x="245710" y="177094"/>
                </a:lnTo>
                <a:lnTo>
                  <a:pt x="246474" y="174038"/>
                </a:lnTo>
                <a:lnTo>
                  <a:pt x="247356" y="170886"/>
                </a:lnTo>
                <a:lnTo>
                  <a:pt x="251298" y="158181"/>
                </a:lnTo>
                <a:lnTo>
                  <a:pt x="279093" y="68201"/>
                </a:lnTo>
                <a:lnTo>
                  <a:pt x="279571" y="66768"/>
                </a:lnTo>
                <a:lnTo>
                  <a:pt x="280431" y="65598"/>
                </a:lnTo>
                <a:lnTo>
                  <a:pt x="282916" y="63783"/>
                </a:lnTo>
                <a:lnTo>
                  <a:pt x="284395" y="63329"/>
                </a:lnTo>
                <a:lnTo>
                  <a:pt x="298915" y="63329"/>
                </a:lnTo>
                <a:lnTo>
                  <a:pt x="311234" y="91556"/>
                </a:lnTo>
                <a:lnTo>
                  <a:pt x="290986" y="91556"/>
                </a:lnTo>
                <a:lnTo>
                  <a:pt x="289076" y="100344"/>
                </a:lnTo>
                <a:lnTo>
                  <a:pt x="288456" y="102541"/>
                </a:lnTo>
                <a:lnTo>
                  <a:pt x="287691" y="104738"/>
                </a:lnTo>
                <a:lnTo>
                  <a:pt x="264818" y="177094"/>
                </a:lnTo>
                <a:close/>
              </a:path>
              <a:path w="501015" h="206375">
                <a:moveTo>
                  <a:pt x="254975" y="203744"/>
                </a:moveTo>
                <a:lnTo>
                  <a:pt x="233244" y="203744"/>
                </a:lnTo>
                <a:lnTo>
                  <a:pt x="189114" y="63616"/>
                </a:lnTo>
                <a:lnTo>
                  <a:pt x="210940" y="63616"/>
                </a:lnTo>
                <a:lnTo>
                  <a:pt x="212564" y="64141"/>
                </a:lnTo>
                <a:lnTo>
                  <a:pt x="215239" y="66243"/>
                </a:lnTo>
                <a:lnTo>
                  <a:pt x="216099" y="67485"/>
                </a:lnTo>
                <a:lnTo>
                  <a:pt x="216481" y="68917"/>
                </a:lnTo>
                <a:lnTo>
                  <a:pt x="241555" y="158325"/>
                </a:lnTo>
                <a:lnTo>
                  <a:pt x="245710" y="177094"/>
                </a:lnTo>
                <a:lnTo>
                  <a:pt x="264818" y="177094"/>
                </a:lnTo>
                <a:lnTo>
                  <a:pt x="257889" y="199016"/>
                </a:lnTo>
                <a:lnTo>
                  <a:pt x="256838" y="202168"/>
                </a:lnTo>
                <a:lnTo>
                  <a:pt x="254975" y="203744"/>
                </a:lnTo>
                <a:close/>
              </a:path>
              <a:path w="501015" h="206375">
                <a:moveTo>
                  <a:pt x="357238" y="177094"/>
                </a:moveTo>
                <a:lnTo>
                  <a:pt x="336692" y="177094"/>
                </a:lnTo>
                <a:lnTo>
                  <a:pt x="337742" y="170886"/>
                </a:lnTo>
                <a:lnTo>
                  <a:pt x="339224" y="164581"/>
                </a:lnTo>
                <a:lnTo>
                  <a:pt x="341134" y="158181"/>
                </a:lnTo>
                <a:lnTo>
                  <a:pt x="366781" y="68774"/>
                </a:lnTo>
                <a:lnTo>
                  <a:pt x="367259" y="67246"/>
                </a:lnTo>
                <a:lnTo>
                  <a:pt x="368119" y="66004"/>
                </a:lnTo>
                <a:lnTo>
                  <a:pt x="370602" y="64094"/>
                </a:lnTo>
                <a:lnTo>
                  <a:pt x="372130" y="63616"/>
                </a:lnTo>
                <a:lnTo>
                  <a:pt x="392859" y="63616"/>
                </a:lnTo>
                <a:lnTo>
                  <a:pt x="357238" y="177094"/>
                </a:lnTo>
                <a:close/>
              </a:path>
              <a:path w="501015" h="206375">
                <a:moveTo>
                  <a:pt x="348872" y="203744"/>
                </a:moveTo>
                <a:lnTo>
                  <a:pt x="326424" y="203744"/>
                </a:lnTo>
                <a:lnTo>
                  <a:pt x="324752" y="202168"/>
                </a:lnTo>
                <a:lnTo>
                  <a:pt x="323798" y="199016"/>
                </a:lnTo>
                <a:lnTo>
                  <a:pt x="294425" y="104594"/>
                </a:lnTo>
                <a:lnTo>
                  <a:pt x="290986" y="91556"/>
                </a:lnTo>
                <a:lnTo>
                  <a:pt x="311234" y="91556"/>
                </a:lnTo>
                <a:lnTo>
                  <a:pt x="331439" y="158325"/>
                </a:lnTo>
                <a:lnTo>
                  <a:pt x="332486" y="161572"/>
                </a:lnTo>
                <a:lnTo>
                  <a:pt x="333429" y="164748"/>
                </a:lnTo>
                <a:lnTo>
                  <a:pt x="335122" y="170957"/>
                </a:lnTo>
                <a:lnTo>
                  <a:pt x="335929" y="174038"/>
                </a:lnTo>
                <a:lnTo>
                  <a:pt x="336692" y="177094"/>
                </a:lnTo>
                <a:lnTo>
                  <a:pt x="357238" y="177094"/>
                </a:lnTo>
                <a:lnTo>
                  <a:pt x="348872" y="203744"/>
                </a:lnTo>
                <a:close/>
              </a:path>
              <a:path w="501015" h="206375">
                <a:moveTo>
                  <a:pt x="492466" y="187984"/>
                </a:moveTo>
                <a:lnTo>
                  <a:pt x="455752" y="187984"/>
                </a:lnTo>
                <a:lnTo>
                  <a:pt x="459546" y="187363"/>
                </a:lnTo>
                <a:lnTo>
                  <a:pt x="465946" y="184879"/>
                </a:lnTo>
                <a:lnTo>
                  <a:pt x="477002" y="168259"/>
                </a:lnTo>
                <a:lnTo>
                  <a:pt x="477002" y="161381"/>
                </a:lnTo>
                <a:lnTo>
                  <a:pt x="451523" y="143232"/>
                </a:lnTo>
                <a:lnTo>
                  <a:pt x="438867" y="138862"/>
                </a:lnTo>
                <a:lnTo>
                  <a:pt x="410210" y="113287"/>
                </a:lnTo>
                <a:lnTo>
                  <a:pt x="409233" y="108176"/>
                </a:lnTo>
                <a:lnTo>
                  <a:pt x="409233" y="96714"/>
                </a:lnTo>
                <a:lnTo>
                  <a:pt x="442377" y="62565"/>
                </a:lnTo>
                <a:lnTo>
                  <a:pt x="449158" y="61467"/>
                </a:lnTo>
                <a:lnTo>
                  <a:pt x="465494" y="61467"/>
                </a:lnTo>
                <a:lnTo>
                  <a:pt x="473373" y="62900"/>
                </a:lnTo>
                <a:lnTo>
                  <a:pt x="487510" y="68631"/>
                </a:lnTo>
                <a:lnTo>
                  <a:pt x="493529" y="72643"/>
                </a:lnTo>
                <a:lnTo>
                  <a:pt x="498497" y="77801"/>
                </a:lnTo>
                <a:lnTo>
                  <a:pt x="497077" y="80093"/>
                </a:lnTo>
                <a:lnTo>
                  <a:pt x="453648" y="80093"/>
                </a:lnTo>
                <a:lnTo>
                  <a:pt x="450305" y="80619"/>
                </a:lnTo>
                <a:lnTo>
                  <a:pt x="433160" y="97383"/>
                </a:lnTo>
                <a:lnTo>
                  <a:pt x="433160" y="103782"/>
                </a:lnTo>
                <a:lnTo>
                  <a:pt x="471034" y="125657"/>
                </a:lnTo>
                <a:lnTo>
                  <a:pt x="475165" y="127328"/>
                </a:lnTo>
                <a:lnTo>
                  <a:pt x="500501" y="155125"/>
                </a:lnTo>
                <a:lnTo>
                  <a:pt x="500501" y="167256"/>
                </a:lnTo>
                <a:lnTo>
                  <a:pt x="499404" y="173249"/>
                </a:lnTo>
                <a:lnTo>
                  <a:pt x="495008" y="184234"/>
                </a:lnTo>
                <a:lnTo>
                  <a:pt x="492466" y="187984"/>
                </a:lnTo>
                <a:close/>
              </a:path>
              <a:path w="501015" h="206375">
                <a:moveTo>
                  <a:pt x="490043" y="89980"/>
                </a:moveTo>
                <a:lnTo>
                  <a:pt x="486316" y="89980"/>
                </a:lnTo>
                <a:lnTo>
                  <a:pt x="484764" y="89454"/>
                </a:lnTo>
                <a:lnTo>
                  <a:pt x="481422" y="87353"/>
                </a:lnTo>
                <a:lnTo>
                  <a:pt x="479414" y="86231"/>
                </a:lnTo>
                <a:lnTo>
                  <a:pt x="474734" y="83843"/>
                </a:lnTo>
                <a:lnTo>
                  <a:pt x="471964" y="82720"/>
                </a:lnTo>
                <a:lnTo>
                  <a:pt x="465564" y="80619"/>
                </a:lnTo>
                <a:lnTo>
                  <a:pt x="461767" y="80093"/>
                </a:lnTo>
                <a:lnTo>
                  <a:pt x="497077" y="80093"/>
                </a:lnTo>
                <a:lnTo>
                  <a:pt x="492907" y="86827"/>
                </a:lnTo>
                <a:lnTo>
                  <a:pt x="491762" y="88929"/>
                </a:lnTo>
                <a:lnTo>
                  <a:pt x="490043" y="89980"/>
                </a:lnTo>
                <a:close/>
              </a:path>
              <a:path w="501015" h="206375">
                <a:moveTo>
                  <a:pt x="458328" y="205894"/>
                </a:moveTo>
                <a:lnTo>
                  <a:pt x="450211" y="205894"/>
                </a:lnTo>
                <a:lnTo>
                  <a:pt x="443418" y="205598"/>
                </a:lnTo>
                <a:lnTo>
                  <a:pt x="405650" y="188843"/>
                </a:lnTo>
                <a:lnTo>
                  <a:pt x="412287" y="178145"/>
                </a:lnTo>
                <a:lnTo>
                  <a:pt x="413197" y="177190"/>
                </a:lnTo>
                <a:lnTo>
                  <a:pt x="415298" y="175853"/>
                </a:lnTo>
                <a:lnTo>
                  <a:pt x="416633" y="175518"/>
                </a:lnTo>
                <a:lnTo>
                  <a:pt x="419978" y="175518"/>
                </a:lnTo>
                <a:lnTo>
                  <a:pt x="421698" y="176163"/>
                </a:lnTo>
                <a:lnTo>
                  <a:pt x="425137" y="178742"/>
                </a:lnTo>
                <a:lnTo>
                  <a:pt x="427215" y="180175"/>
                </a:lnTo>
                <a:lnTo>
                  <a:pt x="432086" y="183327"/>
                </a:lnTo>
                <a:lnTo>
                  <a:pt x="435023" y="184760"/>
                </a:lnTo>
                <a:lnTo>
                  <a:pt x="441898" y="187339"/>
                </a:lnTo>
                <a:lnTo>
                  <a:pt x="446197" y="187984"/>
                </a:lnTo>
                <a:lnTo>
                  <a:pt x="492466" y="187984"/>
                </a:lnTo>
                <a:lnTo>
                  <a:pt x="491786" y="188987"/>
                </a:lnTo>
                <a:lnTo>
                  <a:pt x="483285" y="197010"/>
                </a:lnTo>
                <a:lnTo>
                  <a:pt x="478029" y="200162"/>
                </a:lnTo>
                <a:lnTo>
                  <a:pt x="465517" y="204747"/>
                </a:lnTo>
                <a:lnTo>
                  <a:pt x="458328" y="205894"/>
                </a:lnTo>
                <a:close/>
              </a:path>
            </a:pathLst>
          </a:custGeom>
          <a:solidFill>
            <a:srgbClr val="000000"/>
          </a:solidFill>
        </p:spPr>
        <p:txBody>
          <a:bodyPr wrap="square" lIns="0" tIns="0" rIns="0" bIns="0" rtlCol="0"/>
          <a:lstStyle/>
          <a:p>
            <a:endParaRPr/>
          </a:p>
        </p:txBody>
      </p:sp>
      <p:pic>
        <p:nvPicPr>
          <p:cNvPr id="25" name="object 25"/>
          <p:cNvPicPr/>
          <p:nvPr/>
        </p:nvPicPr>
        <p:blipFill>
          <a:blip r:embed="rId10" cstate="print"/>
          <a:stretch>
            <a:fillRect/>
          </a:stretch>
        </p:blipFill>
        <p:spPr>
          <a:xfrm>
            <a:off x="8473740" y="3331988"/>
            <a:ext cx="233402" cy="144713"/>
          </a:xfrm>
          <a:prstGeom prst="rect">
            <a:avLst/>
          </a:prstGeom>
        </p:spPr>
      </p:pic>
      <p:sp>
        <p:nvSpPr>
          <p:cNvPr id="26" name="object 26"/>
          <p:cNvSpPr/>
          <p:nvPr/>
        </p:nvSpPr>
        <p:spPr>
          <a:xfrm>
            <a:off x="8897228" y="3270807"/>
            <a:ext cx="382905" cy="206375"/>
          </a:xfrm>
          <a:custGeom>
            <a:avLst/>
            <a:gdLst/>
            <a:ahLst/>
            <a:cxnLst/>
            <a:rect l="l" t="t" r="r" b="b"/>
            <a:pathLst>
              <a:path w="382904"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382904"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382904"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382904" h="206375">
                <a:moveTo>
                  <a:pt x="139136" y="203744"/>
                </a:moveTo>
                <a:lnTo>
                  <a:pt x="113919" y="203744"/>
                </a:lnTo>
                <a:lnTo>
                  <a:pt x="113919" y="0"/>
                </a:lnTo>
                <a:lnTo>
                  <a:pt x="139136" y="0"/>
                </a:lnTo>
                <a:lnTo>
                  <a:pt x="139136" y="82099"/>
                </a:lnTo>
                <a:lnTo>
                  <a:pt x="166029" y="82099"/>
                </a:lnTo>
                <a:lnTo>
                  <a:pt x="162157" y="83102"/>
                </a:lnTo>
                <a:lnTo>
                  <a:pt x="149930" y="89980"/>
                </a:lnTo>
                <a:lnTo>
                  <a:pt x="144294" y="94708"/>
                </a:lnTo>
                <a:lnTo>
                  <a:pt x="139136" y="100726"/>
                </a:lnTo>
                <a:lnTo>
                  <a:pt x="139136" y="203744"/>
                </a:lnTo>
                <a:close/>
              </a:path>
              <a:path w="382904" h="206375">
                <a:moveTo>
                  <a:pt x="166029" y="82099"/>
                </a:moveTo>
                <a:lnTo>
                  <a:pt x="139136" y="82099"/>
                </a:lnTo>
                <a:lnTo>
                  <a:pt x="144963" y="75795"/>
                </a:lnTo>
                <a:lnTo>
                  <a:pt x="151434" y="70780"/>
                </a:lnTo>
                <a:lnTo>
                  <a:pt x="165667" y="63329"/>
                </a:lnTo>
                <a:lnTo>
                  <a:pt x="173906" y="61467"/>
                </a:lnTo>
                <a:lnTo>
                  <a:pt x="190908" y="61467"/>
                </a:lnTo>
                <a:lnTo>
                  <a:pt x="222246" y="81383"/>
                </a:lnTo>
                <a:lnTo>
                  <a:pt x="168795" y="81383"/>
                </a:lnTo>
                <a:lnTo>
                  <a:pt x="166029" y="82099"/>
                </a:lnTo>
                <a:close/>
              </a:path>
              <a:path w="382904" h="206375">
                <a:moveTo>
                  <a:pt x="229689" y="203744"/>
                </a:moveTo>
                <a:lnTo>
                  <a:pt x="204472" y="203744"/>
                </a:lnTo>
                <a:lnTo>
                  <a:pt x="204472" y="104069"/>
                </a:lnTo>
                <a:lnTo>
                  <a:pt x="202132" y="95950"/>
                </a:lnTo>
                <a:lnTo>
                  <a:pt x="192771" y="84296"/>
                </a:lnTo>
                <a:lnTo>
                  <a:pt x="185607" y="81383"/>
                </a:lnTo>
                <a:lnTo>
                  <a:pt x="222246" y="81383"/>
                </a:lnTo>
                <a:lnTo>
                  <a:pt x="224794" y="86231"/>
                </a:lnTo>
                <a:lnTo>
                  <a:pt x="228711" y="99317"/>
                </a:lnTo>
                <a:lnTo>
                  <a:pt x="229689" y="106553"/>
                </a:lnTo>
                <a:lnTo>
                  <a:pt x="229689" y="203744"/>
                </a:lnTo>
                <a:close/>
              </a:path>
              <a:path w="382904" h="206375">
                <a:moveTo>
                  <a:pt x="330493" y="205750"/>
                </a:moveTo>
                <a:lnTo>
                  <a:pt x="325428" y="205750"/>
                </a:lnTo>
                <a:lnTo>
                  <a:pt x="318265" y="205446"/>
                </a:lnTo>
                <a:lnTo>
                  <a:pt x="281903" y="190952"/>
                </a:lnTo>
                <a:lnTo>
                  <a:pt x="261052" y="155732"/>
                </a:lnTo>
                <a:lnTo>
                  <a:pt x="258338" y="133824"/>
                </a:lnTo>
                <a:lnTo>
                  <a:pt x="258342" y="127997"/>
                </a:lnTo>
                <a:lnTo>
                  <a:pt x="271771" y="86353"/>
                </a:lnTo>
                <a:lnTo>
                  <a:pt x="309580" y="62792"/>
                </a:lnTo>
                <a:lnTo>
                  <a:pt x="324140" y="61467"/>
                </a:lnTo>
                <a:lnTo>
                  <a:pt x="332547" y="61467"/>
                </a:lnTo>
                <a:lnTo>
                  <a:pt x="340332" y="62852"/>
                </a:lnTo>
                <a:lnTo>
                  <a:pt x="354658" y="68392"/>
                </a:lnTo>
                <a:lnTo>
                  <a:pt x="360867" y="72452"/>
                </a:lnTo>
                <a:lnTo>
                  <a:pt x="368091" y="79807"/>
                </a:lnTo>
                <a:lnTo>
                  <a:pt x="324571" y="79807"/>
                </a:lnTo>
                <a:lnTo>
                  <a:pt x="316220" y="80452"/>
                </a:lnTo>
                <a:lnTo>
                  <a:pt x="285647" y="109869"/>
                </a:lnTo>
                <a:lnTo>
                  <a:pt x="283878" y="118349"/>
                </a:lnTo>
                <a:lnTo>
                  <a:pt x="382668" y="118349"/>
                </a:lnTo>
                <a:lnTo>
                  <a:pt x="382869" y="123628"/>
                </a:lnTo>
                <a:lnTo>
                  <a:pt x="382886" y="127997"/>
                </a:lnTo>
                <a:lnTo>
                  <a:pt x="382455" y="130600"/>
                </a:lnTo>
                <a:lnTo>
                  <a:pt x="380735" y="133179"/>
                </a:lnTo>
                <a:lnTo>
                  <a:pt x="379160" y="133824"/>
                </a:lnTo>
                <a:lnTo>
                  <a:pt x="283162" y="133824"/>
                </a:lnTo>
                <a:lnTo>
                  <a:pt x="283353" y="142612"/>
                </a:lnTo>
                <a:lnTo>
                  <a:pt x="299711" y="177381"/>
                </a:lnTo>
                <a:lnTo>
                  <a:pt x="320988" y="185978"/>
                </a:lnTo>
                <a:lnTo>
                  <a:pt x="379160" y="185978"/>
                </a:lnTo>
                <a:lnTo>
                  <a:pt x="377584" y="187840"/>
                </a:lnTo>
                <a:lnTo>
                  <a:pt x="335625" y="205321"/>
                </a:lnTo>
                <a:lnTo>
                  <a:pt x="330493" y="205750"/>
                </a:lnTo>
                <a:close/>
              </a:path>
              <a:path w="382904" h="206375">
                <a:moveTo>
                  <a:pt x="382668" y="118349"/>
                </a:moveTo>
                <a:lnTo>
                  <a:pt x="360248" y="118349"/>
                </a:lnTo>
                <a:lnTo>
                  <a:pt x="360248" y="112714"/>
                </a:lnTo>
                <a:lnTo>
                  <a:pt x="359435" y="107532"/>
                </a:lnTo>
                <a:lnTo>
                  <a:pt x="330111" y="79807"/>
                </a:lnTo>
                <a:lnTo>
                  <a:pt x="368091" y="79807"/>
                </a:lnTo>
                <a:lnTo>
                  <a:pt x="382598" y="116684"/>
                </a:lnTo>
                <a:lnTo>
                  <a:pt x="382668" y="118349"/>
                </a:lnTo>
                <a:close/>
              </a:path>
              <a:path w="382904" h="206375">
                <a:moveTo>
                  <a:pt x="379160" y="185978"/>
                </a:moveTo>
                <a:lnTo>
                  <a:pt x="333691" y="185978"/>
                </a:lnTo>
                <a:lnTo>
                  <a:pt x="338994" y="185285"/>
                </a:lnTo>
                <a:lnTo>
                  <a:pt x="347973" y="182515"/>
                </a:lnTo>
                <a:lnTo>
                  <a:pt x="351817" y="180963"/>
                </a:lnTo>
                <a:lnTo>
                  <a:pt x="358217" y="177524"/>
                </a:lnTo>
                <a:lnTo>
                  <a:pt x="360917" y="175972"/>
                </a:lnTo>
                <a:lnTo>
                  <a:pt x="365309" y="173202"/>
                </a:lnTo>
                <a:lnTo>
                  <a:pt x="367220" y="172509"/>
                </a:lnTo>
                <a:lnTo>
                  <a:pt x="369893" y="172509"/>
                </a:lnTo>
                <a:lnTo>
                  <a:pt x="370803" y="172724"/>
                </a:lnTo>
                <a:lnTo>
                  <a:pt x="372331" y="173584"/>
                </a:lnTo>
                <a:lnTo>
                  <a:pt x="372998" y="174181"/>
                </a:lnTo>
                <a:lnTo>
                  <a:pt x="380735" y="184115"/>
                </a:lnTo>
                <a:lnTo>
                  <a:pt x="379160" y="185978"/>
                </a:lnTo>
                <a:close/>
              </a:path>
            </a:pathLst>
          </a:custGeom>
          <a:solidFill>
            <a:srgbClr val="000000"/>
          </a:solidFill>
        </p:spPr>
        <p:txBody>
          <a:bodyPr wrap="square" lIns="0" tIns="0" rIns="0" bIns="0" rtlCol="0"/>
          <a:lstStyle/>
          <a:p>
            <a:endParaRPr/>
          </a:p>
        </p:txBody>
      </p:sp>
      <p:pic>
        <p:nvPicPr>
          <p:cNvPr id="27" name="object 27"/>
          <p:cNvPicPr/>
          <p:nvPr/>
        </p:nvPicPr>
        <p:blipFill>
          <a:blip r:embed="rId11" cstate="print"/>
          <a:stretch>
            <a:fillRect/>
          </a:stretch>
        </p:blipFill>
        <p:spPr>
          <a:xfrm>
            <a:off x="960344" y="3588302"/>
            <a:ext cx="1214867" cy="205894"/>
          </a:xfrm>
          <a:prstGeom prst="rect">
            <a:avLst/>
          </a:prstGeom>
        </p:spPr>
      </p:pic>
      <p:sp>
        <p:nvSpPr>
          <p:cNvPr id="28" name="object 28"/>
          <p:cNvSpPr/>
          <p:nvPr/>
        </p:nvSpPr>
        <p:spPr>
          <a:xfrm>
            <a:off x="2370079" y="3588302"/>
            <a:ext cx="501015" cy="206375"/>
          </a:xfrm>
          <a:custGeom>
            <a:avLst/>
            <a:gdLst/>
            <a:ahLst/>
            <a:cxnLst/>
            <a:rect l="l" t="t" r="r" b="b"/>
            <a:pathLst>
              <a:path w="501014" h="206375">
                <a:moveTo>
                  <a:pt x="25217" y="203744"/>
                </a:moveTo>
                <a:lnTo>
                  <a:pt x="0" y="203744"/>
                </a:lnTo>
                <a:lnTo>
                  <a:pt x="0" y="0"/>
                </a:lnTo>
                <a:lnTo>
                  <a:pt x="25217" y="0"/>
                </a:lnTo>
                <a:lnTo>
                  <a:pt x="25217" y="203744"/>
                </a:lnTo>
                <a:close/>
              </a:path>
              <a:path w="501014" h="206375">
                <a:moveTo>
                  <a:pt x="78107" y="95997"/>
                </a:moveTo>
                <a:lnTo>
                  <a:pt x="74190" y="95997"/>
                </a:lnTo>
                <a:lnTo>
                  <a:pt x="72710" y="95568"/>
                </a:lnTo>
                <a:lnTo>
                  <a:pt x="70226" y="93848"/>
                </a:lnTo>
                <a:lnTo>
                  <a:pt x="69223" y="92750"/>
                </a:lnTo>
                <a:lnTo>
                  <a:pt x="63874" y="83389"/>
                </a:lnTo>
                <a:lnTo>
                  <a:pt x="69789" y="78155"/>
                </a:lnTo>
                <a:lnTo>
                  <a:pt x="110624" y="61525"/>
                </a:lnTo>
                <a:lnTo>
                  <a:pt x="118607" y="61180"/>
                </a:lnTo>
                <a:lnTo>
                  <a:pt x="126440" y="61180"/>
                </a:lnTo>
                <a:lnTo>
                  <a:pt x="159473" y="81383"/>
                </a:lnTo>
                <a:lnTo>
                  <a:pt x="109676" y="81383"/>
                </a:lnTo>
                <a:lnTo>
                  <a:pt x="104685" y="82147"/>
                </a:lnTo>
                <a:lnTo>
                  <a:pt x="80280" y="95233"/>
                </a:lnTo>
                <a:lnTo>
                  <a:pt x="78107" y="95997"/>
                </a:lnTo>
                <a:close/>
              </a:path>
              <a:path w="501014" h="206375">
                <a:moveTo>
                  <a:pt x="101509" y="205894"/>
                </a:moveTo>
                <a:lnTo>
                  <a:pt x="90811" y="205894"/>
                </a:lnTo>
                <a:lnTo>
                  <a:pt x="85724" y="205153"/>
                </a:lnTo>
                <a:lnTo>
                  <a:pt x="57001" y="175112"/>
                </a:lnTo>
                <a:lnTo>
                  <a:pt x="56997" y="163244"/>
                </a:lnTo>
                <a:lnTo>
                  <a:pt x="58501" y="157918"/>
                </a:lnTo>
                <a:lnTo>
                  <a:pt x="87909" y="133662"/>
                </a:lnTo>
                <a:lnTo>
                  <a:pt x="131395" y="125428"/>
                </a:lnTo>
                <a:lnTo>
                  <a:pt x="142822" y="124940"/>
                </a:lnTo>
                <a:lnTo>
                  <a:pt x="142822" y="114194"/>
                </a:lnTo>
                <a:lnTo>
                  <a:pt x="124482" y="81383"/>
                </a:lnTo>
                <a:lnTo>
                  <a:pt x="159473" y="81383"/>
                </a:lnTo>
                <a:lnTo>
                  <a:pt x="162093" y="86063"/>
                </a:lnTo>
                <a:lnTo>
                  <a:pt x="166391" y="99054"/>
                </a:lnTo>
                <a:lnTo>
                  <a:pt x="167466" y="106266"/>
                </a:lnTo>
                <a:lnTo>
                  <a:pt x="167466" y="140701"/>
                </a:lnTo>
                <a:lnTo>
                  <a:pt x="142822" y="140701"/>
                </a:lnTo>
                <a:lnTo>
                  <a:pt x="134753" y="141144"/>
                </a:lnTo>
                <a:lnTo>
                  <a:pt x="90262" y="151304"/>
                </a:lnTo>
                <a:lnTo>
                  <a:pt x="81211" y="163674"/>
                </a:lnTo>
                <a:lnTo>
                  <a:pt x="81211" y="171124"/>
                </a:lnTo>
                <a:lnTo>
                  <a:pt x="100697" y="188270"/>
                </a:lnTo>
                <a:lnTo>
                  <a:pt x="140941" y="188270"/>
                </a:lnTo>
                <a:lnTo>
                  <a:pt x="137496" y="191160"/>
                </a:lnTo>
                <a:lnTo>
                  <a:pt x="106333" y="205440"/>
                </a:lnTo>
                <a:lnTo>
                  <a:pt x="101509" y="205894"/>
                </a:lnTo>
                <a:close/>
              </a:path>
              <a:path w="501014" h="206375">
                <a:moveTo>
                  <a:pt x="140941" y="188270"/>
                </a:moveTo>
                <a:lnTo>
                  <a:pt x="108052" y="188270"/>
                </a:lnTo>
                <a:lnTo>
                  <a:pt x="111921" y="187840"/>
                </a:lnTo>
                <a:lnTo>
                  <a:pt x="118989" y="186121"/>
                </a:lnTo>
                <a:lnTo>
                  <a:pt x="142822" y="169644"/>
                </a:lnTo>
                <a:lnTo>
                  <a:pt x="142822" y="140701"/>
                </a:lnTo>
                <a:lnTo>
                  <a:pt x="167466" y="140701"/>
                </a:lnTo>
                <a:lnTo>
                  <a:pt x="167466" y="184831"/>
                </a:lnTo>
                <a:lnTo>
                  <a:pt x="144684" y="184831"/>
                </a:lnTo>
                <a:lnTo>
                  <a:pt x="140941" y="188270"/>
                </a:lnTo>
                <a:close/>
              </a:path>
              <a:path w="501014" h="206375">
                <a:moveTo>
                  <a:pt x="167466" y="203744"/>
                </a:moveTo>
                <a:lnTo>
                  <a:pt x="153807" y="203744"/>
                </a:lnTo>
                <a:lnTo>
                  <a:pt x="151896" y="203362"/>
                </a:lnTo>
                <a:lnTo>
                  <a:pt x="149222" y="201834"/>
                </a:lnTo>
                <a:lnTo>
                  <a:pt x="148314" y="200258"/>
                </a:lnTo>
                <a:lnTo>
                  <a:pt x="147837" y="197870"/>
                </a:lnTo>
                <a:lnTo>
                  <a:pt x="144684" y="184831"/>
                </a:lnTo>
                <a:lnTo>
                  <a:pt x="167466" y="184831"/>
                </a:lnTo>
                <a:lnTo>
                  <a:pt x="167466" y="203744"/>
                </a:lnTo>
                <a:close/>
              </a:path>
              <a:path w="501014" h="206375">
                <a:moveTo>
                  <a:pt x="264818" y="177094"/>
                </a:moveTo>
                <a:lnTo>
                  <a:pt x="245710" y="177094"/>
                </a:lnTo>
                <a:lnTo>
                  <a:pt x="246474" y="174038"/>
                </a:lnTo>
                <a:lnTo>
                  <a:pt x="247356" y="170886"/>
                </a:lnTo>
                <a:lnTo>
                  <a:pt x="251298" y="158181"/>
                </a:lnTo>
                <a:lnTo>
                  <a:pt x="279093" y="68201"/>
                </a:lnTo>
                <a:lnTo>
                  <a:pt x="279571" y="66768"/>
                </a:lnTo>
                <a:lnTo>
                  <a:pt x="280431" y="65598"/>
                </a:lnTo>
                <a:lnTo>
                  <a:pt x="282916" y="63783"/>
                </a:lnTo>
                <a:lnTo>
                  <a:pt x="284395" y="63329"/>
                </a:lnTo>
                <a:lnTo>
                  <a:pt x="298915" y="63329"/>
                </a:lnTo>
                <a:lnTo>
                  <a:pt x="311234" y="91556"/>
                </a:lnTo>
                <a:lnTo>
                  <a:pt x="290986" y="91556"/>
                </a:lnTo>
                <a:lnTo>
                  <a:pt x="289076" y="100344"/>
                </a:lnTo>
                <a:lnTo>
                  <a:pt x="288456" y="102541"/>
                </a:lnTo>
                <a:lnTo>
                  <a:pt x="287691" y="104738"/>
                </a:lnTo>
                <a:lnTo>
                  <a:pt x="264818" y="177094"/>
                </a:lnTo>
                <a:close/>
              </a:path>
              <a:path w="501014" h="206375">
                <a:moveTo>
                  <a:pt x="254975" y="203744"/>
                </a:moveTo>
                <a:lnTo>
                  <a:pt x="233244" y="203744"/>
                </a:lnTo>
                <a:lnTo>
                  <a:pt x="189114" y="63616"/>
                </a:lnTo>
                <a:lnTo>
                  <a:pt x="210940" y="63616"/>
                </a:lnTo>
                <a:lnTo>
                  <a:pt x="212564" y="64141"/>
                </a:lnTo>
                <a:lnTo>
                  <a:pt x="215239" y="66243"/>
                </a:lnTo>
                <a:lnTo>
                  <a:pt x="216099" y="67485"/>
                </a:lnTo>
                <a:lnTo>
                  <a:pt x="216481" y="68917"/>
                </a:lnTo>
                <a:lnTo>
                  <a:pt x="241555" y="158325"/>
                </a:lnTo>
                <a:lnTo>
                  <a:pt x="245710" y="177094"/>
                </a:lnTo>
                <a:lnTo>
                  <a:pt x="264818" y="177094"/>
                </a:lnTo>
                <a:lnTo>
                  <a:pt x="257889" y="199016"/>
                </a:lnTo>
                <a:lnTo>
                  <a:pt x="256838" y="202168"/>
                </a:lnTo>
                <a:lnTo>
                  <a:pt x="254975" y="203744"/>
                </a:lnTo>
                <a:close/>
              </a:path>
              <a:path w="501014" h="206375">
                <a:moveTo>
                  <a:pt x="357238" y="177094"/>
                </a:moveTo>
                <a:lnTo>
                  <a:pt x="336692" y="177094"/>
                </a:lnTo>
                <a:lnTo>
                  <a:pt x="337742" y="170886"/>
                </a:lnTo>
                <a:lnTo>
                  <a:pt x="339224" y="164581"/>
                </a:lnTo>
                <a:lnTo>
                  <a:pt x="341134" y="158181"/>
                </a:lnTo>
                <a:lnTo>
                  <a:pt x="366781" y="68774"/>
                </a:lnTo>
                <a:lnTo>
                  <a:pt x="367259" y="67246"/>
                </a:lnTo>
                <a:lnTo>
                  <a:pt x="368119" y="66004"/>
                </a:lnTo>
                <a:lnTo>
                  <a:pt x="370602" y="64094"/>
                </a:lnTo>
                <a:lnTo>
                  <a:pt x="372130" y="63616"/>
                </a:lnTo>
                <a:lnTo>
                  <a:pt x="392859" y="63616"/>
                </a:lnTo>
                <a:lnTo>
                  <a:pt x="357238" y="177094"/>
                </a:lnTo>
                <a:close/>
              </a:path>
              <a:path w="501014" h="206375">
                <a:moveTo>
                  <a:pt x="348872" y="203744"/>
                </a:moveTo>
                <a:lnTo>
                  <a:pt x="326424" y="203744"/>
                </a:lnTo>
                <a:lnTo>
                  <a:pt x="324752" y="202168"/>
                </a:lnTo>
                <a:lnTo>
                  <a:pt x="323798" y="199016"/>
                </a:lnTo>
                <a:lnTo>
                  <a:pt x="294425" y="104594"/>
                </a:lnTo>
                <a:lnTo>
                  <a:pt x="290986" y="91556"/>
                </a:lnTo>
                <a:lnTo>
                  <a:pt x="311234" y="91556"/>
                </a:lnTo>
                <a:lnTo>
                  <a:pt x="331439" y="158325"/>
                </a:lnTo>
                <a:lnTo>
                  <a:pt x="332486" y="161572"/>
                </a:lnTo>
                <a:lnTo>
                  <a:pt x="333429" y="164748"/>
                </a:lnTo>
                <a:lnTo>
                  <a:pt x="335122" y="170957"/>
                </a:lnTo>
                <a:lnTo>
                  <a:pt x="335929" y="174038"/>
                </a:lnTo>
                <a:lnTo>
                  <a:pt x="336692" y="177094"/>
                </a:lnTo>
                <a:lnTo>
                  <a:pt x="357238" y="177094"/>
                </a:lnTo>
                <a:lnTo>
                  <a:pt x="348872" y="203744"/>
                </a:lnTo>
                <a:close/>
              </a:path>
              <a:path w="501014" h="206375">
                <a:moveTo>
                  <a:pt x="492466" y="187984"/>
                </a:moveTo>
                <a:lnTo>
                  <a:pt x="455752" y="187984"/>
                </a:lnTo>
                <a:lnTo>
                  <a:pt x="459546" y="187363"/>
                </a:lnTo>
                <a:lnTo>
                  <a:pt x="465946" y="184879"/>
                </a:lnTo>
                <a:lnTo>
                  <a:pt x="477002" y="168259"/>
                </a:lnTo>
                <a:lnTo>
                  <a:pt x="477002" y="161381"/>
                </a:lnTo>
                <a:lnTo>
                  <a:pt x="451523" y="143232"/>
                </a:lnTo>
                <a:lnTo>
                  <a:pt x="438867" y="138862"/>
                </a:lnTo>
                <a:lnTo>
                  <a:pt x="410210" y="113287"/>
                </a:lnTo>
                <a:lnTo>
                  <a:pt x="409233" y="108176"/>
                </a:lnTo>
                <a:lnTo>
                  <a:pt x="409233" y="96714"/>
                </a:lnTo>
                <a:lnTo>
                  <a:pt x="442377" y="62565"/>
                </a:lnTo>
                <a:lnTo>
                  <a:pt x="449158" y="61467"/>
                </a:lnTo>
                <a:lnTo>
                  <a:pt x="465494" y="61467"/>
                </a:lnTo>
                <a:lnTo>
                  <a:pt x="473373" y="62900"/>
                </a:lnTo>
                <a:lnTo>
                  <a:pt x="487510" y="68631"/>
                </a:lnTo>
                <a:lnTo>
                  <a:pt x="493529" y="72643"/>
                </a:lnTo>
                <a:lnTo>
                  <a:pt x="498497" y="77801"/>
                </a:lnTo>
                <a:lnTo>
                  <a:pt x="497077" y="80093"/>
                </a:lnTo>
                <a:lnTo>
                  <a:pt x="453648" y="80093"/>
                </a:lnTo>
                <a:lnTo>
                  <a:pt x="450305" y="80619"/>
                </a:lnTo>
                <a:lnTo>
                  <a:pt x="433160" y="97383"/>
                </a:lnTo>
                <a:lnTo>
                  <a:pt x="433160" y="103782"/>
                </a:lnTo>
                <a:lnTo>
                  <a:pt x="471034" y="125657"/>
                </a:lnTo>
                <a:lnTo>
                  <a:pt x="475165" y="127328"/>
                </a:lnTo>
                <a:lnTo>
                  <a:pt x="500501" y="155125"/>
                </a:lnTo>
                <a:lnTo>
                  <a:pt x="500501" y="167256"/>
                </a:lnTo>
                <a:lnTo>
                  <a:pt x="499404" y="173249"/>
                </a:lnTo>
                <a:lnTo>
                  <a:pt x="495008" y="184234"/>
                </a:lnTo>
                <a:lnTo>
                  <a:pt x="492466" y="187984"/>
                </a:lnTo>
                <a:close/>
              </a:path>
              <a:path w="501014" h="206375">
                <a:moveTo>
                  <a:pt x="490043" y="89980"/>
                </a:moveTo>
                <a:lnTo>
                  <a:pt x="486316" y="89980"/>
                </a:lnTo>
                <a:lnTo>
                  <a:pt x="484764" y="89454"/>
                </a:lnTo>
                <a:lnTo>
                  <a:pt x="481422" y="87353"/>
                </a:lnTo>
                <a:lnTo>
                  <a:pt x="479414" y="86231"/>
                </a:lnTo>
                <a:lnTo>
                  <a:pt x="474734" y="83843"/>
                </a:lnTo>
                <a:lnTo>
                  <a:pt x="471964" y="82720"/>
                </a:lnTo>
                <a:lnTo>
                  <a:pt x="465564" y="80619"/>
                </a:lnTo>
                <a:lnTo>
                  <a:pt x="461767" y="80093"/>
                </a:lnTo>
                <a:lnTo>
                  <a:pt x="497077" y="80093"/>
                </a:lnTo>
                <a:lnTo>
                  <a:pt x="492907" y="86827"/>
                </a:lnTo>
                <a:lnTo>
                  <a:pt x="491762" y="88929"/>
                </a:lnTo>
                <a:lnTo>
                  <a:pt x="490043" y="89980"/>
                </a:lnTo>
                <a:close/>
              </a:path>
              <a:path w="501014" h="206375">
                <a:moveTo>
                  <a:pt x="458328" y="205894"/>
                </a:moveTo>
                <a:lnTo>
                  <a:pt x="450211" y="205894"/>
                </a:lnTo>
                <a:lnTo>
                  <a:pt x="443418" y="205598"/>
                </a:lnTo>
                <a:lnTo>
                  <a:pt x="405650" y="188843"/>
                </a:lnTo>
                <a:lnTo>
                  <a:pt x="412287" y="178145"/>
                </a:lnTo>
                <a:lnTo>
                  <a:pt x="413197" y="177190"/>
                </a:lnTo>
                <a:lnTo>
                  <a:pt x="415298" y="175853"/>
                </a:lnTo>
                <a:lnTo>
                  <a:pt x="416633" y="175518"/>
                </a:lnTo>
                <a:lnTo>
                  <a:pt x="419978" y="175518"/>
                </a:lnTo>
                <a:lnTo>
                  <a:pt x="421698" y="176163"/>
                </a:lnTo>
                <a:lnTo>
                  <a:pt x="425137" y="178742"/>
                </a:lnTo>
                <a:lnTo>
                  <a:pt x="427215" y="180175"/>
                </a:lnTo>
                <a:lnTo>
                  <a:pt x="432086" y="183327"/>
                </a:lnTo>
                <a:lnTo>
                  <a:pt x="435023" y="184760"/>
                </a:lnTo>
                <a:lnTo>
                  <a:pt x="441898" y="187339"/>
                </a:lnTo>
                <a:lnTo>
                  <a:pt x="446197" y="187984"/>
                </a:lnTo>
                <a:lnTo>
                  <a:pt x="492466" y="187984"/>
                </a:lnTo>
                <a:lnTo>
                  <a:pt x="491786" y="188987"/>
                </a:lnTo>
                <a:lnTo>
                  <a:pt x="483285" y="197010"/>
                </a:lnTo>
                <a:lnTo>
                  <a:pt x="478029" y="200162"/>
                </a:lnTo>
                <a:lnTo>
                  <a:pt x="465517" y="204747"/>
                </a:lnTo>
                <a:lnTo>
                  <a:pt x="458328" y="205894"/>
                </a:lnTo>
                <a:close/>
              </a:path>
            </a:pathLst>
          </a:custGeom>
          <a:solidFill>
            <a:srgbClr val="000000"/>
          </a:solidFill>
        </p:spPr>
        <p:txBody>
          <a:bodyPr wrap="square" lIns="0" tIns="0" rIns="0" bIns="0" rtlCol="0"/>
          <a:lstStyle/>
          <a:p>
            <a:endParaRPr/>
          </a:p>
        </p:txBody>
      </p:sp>
      <p:sp>
        <p:nvSpPr>
          <p:cNvPr id="29" name="object 29"/>
          <p:cNvSpPr/>
          <p:nvPr/>
        </p:nvSpPr>
        <p:spPr>
          <a:xfrm>
            <a:off x="3052624" y="3588302"/>
            <a:ext cx="540385" cy="206375"/>
          </a:xfrm>
          <a:custGeom>
            <a:avLst/>
            <a:gdLst/>
            <a:ahLst/>
            <a:cxnLst/>
            <a:rect l="l" t="t" r="r" b="b"/>
            <a:pathLst>
              <a:path w="540385" h="206375">
                <a:moveTo>
                  <a:pt x="25217" y="203744"/>
                </a:moveTo>
                <a:lnTo>
                  <a:pt x="0" y="203744"/>
                </a:lnTo>
                <a:lnTo>
                  <a:pt x="0" y="0"/>
                </a:lnTo>
                <a:lnTo>
                  <a:pt x="25217" y="0"/>
                </a:lnTo>
                <a:lnTo>
                  <a:pt x="25217" y="82099"/>
                </a:lnTo>
                <a:lnTo>
                  <a:pt x="52110" y="82099"/>
                </a:lnTo>
                <a:lnTo>
                  <a:pt x="48237" y="83102"/>
                </a:lnTo>
                <a:lnTo>
                  <a:pt x="36011" y="89980"/>
                </a:lnTo>
                <a:lnTo>
                  <a:pt x="30375" y="94708"/>
                </a:lnTo>
                <a:lnTo>
                  <a:pt x="25217" y="100726"/>
                </a:lnTo>
                <a:lnTo>
                  <a:pt x="25217" y="203744"/>
                </a:lnTo>
                <a:close/>
              </a:path>
              <a:path w="540385" h="206375">
                <a:moveTo>
                  <a:pt x="52110" y="82099"/>
                </a:moveTo>
                <a:lnTo>
                  <a:pt x="25217" y="82099"/>
                </a:lnTo>
                <a:lnTo>
                  <a:pt x="31044" y="75795"/>
                </a:lnTo>
                <a:lnTo>
                  <a:pt x="37515" y="70780"/>
                </a:lnTo>
                <a:lnTo>
                  <a:pt x="51748" y="63329"/>
                </a:lnTo>
                <a:lnTo>
                  <a:pt x="59986" y="61467"/>
                </a:lnTo>
                <a:lnTo>
                  <a:pt x="76989" y="61467"/>
                </a:lnTo>
                <a:lnTo>
                  <a:pt x="108327" y="81383"/>
                </a:lnTo>
                <a:lnTo>
                  <a:pt x="54876" y="81383"/>
                </a:lnTo>
                <a:lnTo>
                  <a:pt x="52110" y="82099"/>
                </a:lnTo>
                <a:close/>
              </a:path>
              <a:path w="540385" h="206375">
                <a:moveTo>
                  <a:pt x="115770" y="203744"/>
                </a:moveTo>
                <a:lnTo>
                  <a:pt x="90553" y="203744"/>
                </a:lnTo>
                <a:lnTo>
                  <a:pt x="90553" y="104069"/>
                </a:lnTo>
                <a:lnTo>
                  <a:pt x="88213" y="95950"/>
                </a:lnTo>
                <a:lnTo>
                  <a:pt x="78852" y="84296"/>
                </a:lnTo>
                <a:lnTo>
                  <a:pt x="71688" y="81383"/>
                </a:lnTo>
                <a:lnTo>
                  <a:pt x="108327" y="81383"/>
                </a:lnTo>
                <a:lnTo>
                  <a:pt x="110875" y="86231"/>
                </a:lnTo>
                <a:lnTo>
                  <a:pt x="114791" y="99317"/>
                </a:lnTo>
                <a:lnTo>
                  <a:pt x="115770" y="106553"/>
                </a:lnTo>
                <a:lnTo>
                  <a:pt x="115770" y="203744"/>
                </a:lnTo>
                <a:close/>
              </a:path>
              <a:path w="540385" h="206375">
                <a:moveTo>
                  <a:pt x="165538" y="95997"/>
                </a:moveTo>
                <a:lnTo>
                  <a:pt x="161621" y="95997"/>
                </a:lnTo>
                <a:lnTo>
                  <a:pt x="160141" y="95568"/>
                </a:lnTo>
                <a:lnTo>
                  <a:pt x="157657" y="93848"/>
                </a:lnTo>
                <a:lnTo>
                  <a:pt x="156654" y="92750"/>
                </a:lnTo>
                <a:lnTo>
                  <a:pt x="151305" y="83389"/>
                </a:lnTo>
                <a:lnTo>
                  <a:pt x="157220" y="78155"/>
                </a:lnTo>
                <a:lnTo>
                  <a:pt x="198055" y="61525"/>
                </a:lnTo>
                <a:lnTo>
                  <a:pt x="206038" y="61180"/>
                </a:lnTo>
                <a:lnTo>
                  <a:pt x="213871" y="61180"/>
                </a:lnTo>
                <a:lnTo>
                  <a:pt x="246904" y="81383"/>
                </a:lnTo>
                <a:lnTo>
                  <a:pt x="197107" y="81383"/>
                </a:lnTo>
                <a:lnTo>
                  <a:pt x="192116" y="82147"/>
                </a:lnTo>
                <a:lnTo>
                  <a:pt x="167711" y="95233"/>
                </a:lnTo>
                <a:lnTo>
                  <a:pt x="165538" y="95997"/>
                </a:lnTo>
                <a:close/>
              </a:path>
              <a:path w="540385" h="206375">
                <a:moveTo>
                  <a:pt x="188940" y="205894"/>
                </a:moveTo>
                <a:lnTo>
                  <a:pt x="178242" y="205894"/>
                </a:lnTo>
                <a:lnTo>
                  <a:pt x="173155" y="205153"/>
                </a:lnTo>
                <a:lnTo>
                  <a:pt x="144432" y="175112"/>
                </a:lnTo>
                <a:lnTo>
                  <a:pt x="144428" y="163244"/>
                </a:lnTo>
                <a:lnTo>
                  <a:pt x="145932" y="157918"/>
                </a:lnTo>
                <a:lnTo>
                  <a:pt x="175340" y="133662"/>
                </a:lnTo>
                <a:lnTo>
                  <a:pt x="218826" y="125428"/>
                </a:lnTo>
                <a:lnTo>
                  <a:pt x="230253" y="124940"/>
                </a:lnTo>
                <a:lnTo>
                  <a:pt x="230253" y="114194"/>
                </a:lnTo>
                <a:lnTo>
                  <a:pt x="211913" y="81383"/>
                </a:lnTo>
                <a:lnTo>
                  <a:pt x="246904" y="81383"/>
                </a:lnTo>
                <a:lnTo>
                  <a:pt x="249524" y="86063"/>
                </a:lnTo>
                <a:lnTo>
                  <a:pt x="253822" y="99054"/>
                </a:lnTo>
                <a:lnTo>
                  <a:pt x="254897" y="106266"/>
                </a:lnTo>
                <a:lnTo>
                  <a:pt x="254897" y="140701"/>
                </a:lnTo>
                <a:lnTo>
                  <a:pt x="230253" y="140701"/>
                </a:lnTo>
                <a:lnTo>
                  <a:pt x="222184" y="141144"/>
                </a:lnTo>
                <a:lnTo>
                  <a:pt x="177692" y="151304"/>
                </a:lnTo>
                <a:lnTo>
                  <a:pt x="168642" y="163674"/>
                </a:lnTo>
                <a:lnTo>
                  <a:pt x="168642" y="171124"/>
                </a:lnTo>
                <a:lnTo>
                  <a:pt x="188128" y="188270"/>
                </a:lnTo>
                <a:lnTo>
                  <a:pt x="228371" y="188270"/>
                </a:lnTo>
                <a:lnTo>
                  <a:pt x="224927" y="191160"/>
                </a:lnTo>
                <a:lnTo>
                  <a:pt x="193764" y="205440"/>
                </a:lnTo>
                <a:lnTo>
                  <a:pt x="188940" y="205894"/>
                </a:lnTo>
                <a:close/>
              </a:path>
              <a:path w="540385" h="206375">
                <a:moveTo>
                  <a:pt x="228371" y="188270"/>
                </a:moveTo>
                <a:lnTo>
                  <a:pt x="195483" y="188270"/>
                </a:lnTo>
                <a:lnTo>
                  <a:pt x="199352" y="187840"/>
                </a:lnTo>
                <a:lnTo>
                  <a:pt x="206420" y="186121"/>
                </a:lnTo>
                <a:lnTo>
                  <a:pt x="230253" y="169644"/>
                </a:lnTo>
                <a:lnTo>
                  <a:pt x="230253" y="140701"/>
                </a:lnTo>
                <a:lnTo>
                  <a:pt x="254897" y="140701"/>
                </a:lnTo>
                <a:lnTo>
                  <a:pt x="254897" y="184831"/>
                </a:lnTo>
                <a:lnTo>
                  <a:pt x="232115" y="184831"/>
                </a:lnTo>
                <a:lnTo>
                  <a:pt x="228371" y="188270"/>
                </a:lnTo>
                <a:close/>
              </a:path>
              <a:path w="540385" h="206375">
                <a:moveTo>
                  <a:pt x="254897" y="203744"/>
                </a:moveTo>
                <a:lnTo>
                  <a:pt x="241237" y="203744"/>
                </a:lnTo>
                <a:lnTo>
                  <a:pt x="239327" y="203362"/>
                </a:lnTo>
                <a:lnTo>
                  <a:pt x="236652" y="201834"/>
                </a:lnTo>
                <a:lnTo>
                  <a:pt x="235745" y="200258"/>
                </a:lnTo>
                <a:lnTo>
                  <a:pt x="235267" y="197870"/>
                </a:lnTo>
                <a:lnTo>
                  <a:pt x="232115" y="184831"/>
                </a:lnTo>
                <a:lnTo>
                  <a:pt x="254897" y="184831"/>
                </a:lnTo>
                <a:lnTo>
                  <a:pt x="254897" y="203744"/>
                </a:lnTo>
                <a:close/>
              </a:path>
              <a:path w="540385" h="206375">
                <a:moveTo>
                  <a:pt x="351194" y="203744"/>
                </a:moveTo>
                <a:lnTo>
                  <a:pt x="328412" y="203744"/>
                </a:lnTo>
                <a:lnTo>
                  <a:pt x="276259" y="63616"/>
                </a:lnTo>
                <a:lnTo>
                  <a:pt x="298945" y="63616"/>
                </a:lnTo>
                <a:lnTo>
                  <a:pt x="300567" y="64141"/>
                </a:lnTo>
                <a:lnTo>
                  <a:pt x="303244" y="66243"/>
                </a:lnTo>
                <a:lnTo>
                  <a:pt x="304150" y="67437"/>
                </a:lnTo>
                <a:lnTo>
                  <a:pt x="304629" y="68774"/>
                </a:lnTo>
                <a:lnTo>
                  <a:pt x="334574" y="158468"/>
                </a:lnTo>
                <a:lnTo>
                  <a:pt x="335815" y="161811"/>
                </a:lnTo>
                <a:lnTo>
                  <a:pt x="336872" y="165082"/>
                </a:lnTo>
                <a:lnTo>
                  <a:pt x="338616" y="171482"/>
                </a:lnTo>
                <a:lnTo>
                  <a:pt x="339421" y="174659"/>
                </a:lnTo>
                <a:lnTo>
                  <a:pt x="340161" y="177811"/>
                </a:lnTo>
                <a:lnTo>
                  <a:pt x="360846" y="177811"/>
                </a:lnTo>
                <a:lnTo>
                  <a:pt x="351194" y="203744"/>
                </a:lnTo>
                <a:close/>
              </a:path>
              <a:path w="540385" h="206375">
                <a:moveTo>
                  <a:pt x="360846" y="177811"/>
                </a:moveTo>
                <a:lnTo>
                  <a:pt x="340161" y="177811"/>
                </a:lnTo>
                <a:lnTo>
                  <a:pt x="340854" y="174563"/>
                </a:lnTo>
                <a:lnTo>
                  <a:pt x="341650" y="171363"/>
                </a:lnTo>
                <a:lnTo>
                  <a:pt x="343441" y="165059"/>
                </a:lnTo>
                <a:lnTo>
                  <a:pt x="344554" y="161811"/>
                </a:lnTo>
                <a:lnTo>
                  <a:pt x="345892" y="158468"/>
                </a:lnTo>
                <a:lnTo>
                  <a:pt x="376269" y="68774"/>
                </a:lnTo>
                <a:lnTo>
                  <a:pt x="376841" y="67341"/>
                </a:lnTo>
                <a:lnTo>
                  <a:pt x="377771" y="66124"/>
                </a:lnTo>
                <a:lnTo>
                  <a:pt x="380350" y="64118"/>
                </a:lnTo>
                <a:lnTo>
                  <a:pt x="381809" y="63616"/>
                </a:lnTo>
                <a:lnTo>
                  <a:pt x="403347" y="63616"/>
                </a:lnTo>
                <a:lnTo>
                  <a:pt x="360846" y="177811"/>
                </a:lnTo>
                <a:close/>
              </a:path>
              <a:path w="540385" h="206375">
                <a:moveTo>
                  <a:pt x="487417" y="205750"/>
                </a:moveTo>
                <a:lnTo>
                  <a:pt x="482353" y="205750"/>
                </a:lnTo>
                <a:lnTo>
                  <a:pt x="475189" y="205446"/>
                </a:lnTo>
                <a:lnTo>
                  <a:pt x="438828" y="190952"/>
                </a:lnTo>
                <a:lnTo>
                  <a:pt x="417977" y="155732"/>
                </a:lnTo>
                <a:lnTo>
                  <a:pt x="415262" y="133824"/>
                </a:lnTo>
                <a:lnTo>
                  <a:pt x="415266" y="127997"/>
                </a:lnTo>
                <a:lnTo>
                  <a:pt x="428697" y="86353"/>
                </a:lnTo>
                <a:lnTo>
                  <a:pt x="466504" y="62792"/>
                </a:lnTo>
                <a:lnTo>
                  <a:pt x="481064" y="61467"/>
                </a:lnTo>
                <a:lnTo>
                  <a:pt x="489472" y="61467"/>
                </a:lnTo>
                <a:lnTo>
                  <a:pt x="497256" y="62852"/>
                </a:lnTo>
                <a:lnTo>
                  <a:pt x="511582" y="68392"/>
                </a:lnTo>
                <a:lnTo>
                  <a:pt x="517791" y="72452"/>
                </a:lnTo>
                <a:lnTo>
                  <a:pt x="525016" y="79807"/>
                </a:lnTo>
                <a:lnTo>
                  <a:pt x="481496" y="79807"/>
                </a:lnTo>
                <a:lnTo>
                  <a:pt x="473145" y="80452"/>
                </a:lnTo>
                <a:lnTo>
                  <a:pt x="442571" y="109869"/>
                </a:lnTo>
                <a:lnTo>
                  <a:pt x="440802" y="118349"/>
                </a:lnTo>
                <a:lnTo>
                  <a:pt x="539593" y="118349"/>
                </a:lnTo>
                <a:lnTo>
                  <a:pt x="539794" y="123628"/>
                </a:lnTo>
                <a:lnTo>
                  <a:pt x="539811" y="127997"/>
                </a:lnTo>
                <a:lnTo>
                  <a:pt x="539380" y="130600"/>
                </a:lnTo>
                <a:lnTo>
                  <a:pt x="537660" y="133179"/>
                </a:lnTo>
                <a:lnTo>
                  <a:pt x="536084" y="133824"/>
                </a:lnTo>
                <a:lnTo>
                  <a:pt x="440086" y="133824"/>
                </a:lnTo>
                <a:lnTo>
                  <a:pt x="440277" y="142612"/>
                </a:lnTo>
                <a:lnTo>
                  <a:pt x="456636" y="177381"/>
                </a:lnTo>
                <a:lnTo>
                  <a:pt x="477913" y="185978"/>
                </a:lnTo>
                <a:lnTo>
                  <a:pt x="536084" y="185978"/>
                </a:lnTo>
                <a:lnTo>
                  <a:pt x="534508" y="187840"/>
                </a:lnTo>
                <a:lnTo>
                  <a:pt x="492550" y="205321"/>
                </a:lnTo>
                <a:lnTo>
                  <a:pt x="487417" y="205750"/>
                </a:lnTo>
                <a:close/>
              </a:path>
              <a:path w="540385" h="206375">
                <a:moveTo>
                  <a:pt x="539593" y="118349"/>
                </a:moveTo>
                <a:lnTo>
                  <a:pt x="517172" y="118349"/>
                </a:lnTo>
                <a:lnTo>
                  <a:pt x="517172" y="112714"/>
                </a:lnTo>
                <a:lnTo>
                  <a:pt x="516359" y="107532"/>
                </a:lnTo>
                <a:lnTo>
                  <a:pt x="487036" y="79807"/>
                </a:lnTo>
                <a:lnTo>
                  <a:pt x="525016" y="79807"/>
                </a:lnTo>
                <a:lnTo>
                  <a:pt x="539522" y="116684"/>
                </a:lnTo>
                <a:lnTo>
                  <a:pt x="539593" y="118349"/>
                </a:lnTo>
                <a:close/>
              </a:path>
              <a:path w="540385" h="206375">
                <a:moveTo>
                  <a:pt x="536084" y="185978"/>
                </a:moveTo>
                <a:lnTo>
                  <a:pt x="490616" y="185978"/>
                </a:lnTo>
                <a:lnTo>
                  <a:pt x="495918" y="185285"/>
                </a:lnTo>
                <a:lnTo>
                  <a:pt x="504898" y="182515"/>
                </a:lnTo>
                <a:lnTo>
                  <a:pt x="508742" y="180963"/>
                </a:lnTo>
                <a:lnTo>
                  <a:pt x="515142" y="177524"/>
                </a:lnTo>
                <a:lnTo>
                  <a:pt x="517841" y="175972"/>
                </a:lnTo>
                <a:lnTo>
                  <a:pt x="522234" y="173202"/>
                </a:lnTo>
                <a:lnTo>
                  <a:pt x="524144" y="172509"/>
                </a:lnTo>
                <a:lnTo>
                  <a:pt x="526817" y="172509"/>
                </a:lnTo>
                <a:lnTo>
                  <a:pt x="527727" y="172724"/>
                </a:lnTo>
                <a:lnTo>
                  <a:pt x="529256" y="173584"/>
                </a:lnTo>
                <a:lnTo>
                  <a:pt x="529922" y="174181"/>
                </a:lnTo>
                <a:lnTo>
                  <a:pt x="537660" y="184115"/>
                </a:lnTo>
                <a:lnTo>
                  <a:pt x="536084" y="185978"/>
                </a:lnTo>
                <a:close/>
              </a:path>
            </a:pathLst>
          </a:custGeom>
          <a:solidFill>
            <a:srgbClr val="000000"/>
          </a:solidFill>
        </p:spPr>
        <p:txBody>
          <a:bodyPr wrap="square" lIns="0" tIns="0" rIns="0" bIns="0" rtlCol="0"/>
          <a:lstStyle/>
          <a:p>
            <a:endParaRPr/>
          </a:p>
        </p:txBody>
      </p:sp>
      <p:sp>
        <p:nvSpPr>
          <p:cNvPr id="30" name="object 30"/>
          <p:cNvSpPr/>
          <p:nvPr/>
        </p:nvSpPr>
        <p:spPr>
          <a:xfrm>
            <a:off x="3756700" y="3588302"/>
            <a:ext cx="640715" cy="206375"/>
          </a:xfrm>
          <a:custGeom>
            <a:avLst/>
            <a:gdLst/>
            <a:ahLst/>
            <a:cxnLst/>
            <a:rect l="l" t="t" r="r" b="b"/>
            <a:pathLst>
              <a:path w="640714" h="206375">
                <a:moveTo>
                  <a:pt x="45276" y="66195"/>
                </a:moveTo>
                <a:lnTo>
                  <a:pt x="20918" y="66195"/>
                </a:lnTo>
                <a:lnTo>
                  <a:pt x="20918" y="44846"/>
                </a:lnTo>
                <a:lnTo>
                  <a:pt x="42267" y="8191"/>
                </a:lnTo>
                <a:lnTo>
                  <a:pt x="60177" y="2579"/>
                </a:lnTo>
                <a:lnTo>
                  <a:pt x="70302" y="2579"/>
                </a:lnTo>
                <a:lnTo>
                  <a:pt x="73192" y="2817"/>
                </a:lnTo>
                <a:lnTo>
                  <a:pt x="78828" y="3773"/>
                </a:lnTo>
                <a:lnTo>
                  <a:pt x="81526" y="4441"/>
                </a:lnTo>
                <a:lnTo>
                  <a:pt x="84105" y="5301"/>
                </a:lnTo>
                <a:lnTo>
                  <a:pt x="83389" y="17910"/>
                </a:lnTo>
                <a:lnTo>
                  <a:pt x="67485" y="21921"/>
                </a:lnTo>
                <a:lnTo>
                  <a:pt x="63879" y="22447"/>
                </a:lnTo>
                <a:lnTo>
                  <a:pt x="45276" y="47664"/>
                </a:lnTo>
                <a:lnTo>
                  <a:pt x="45276" y="66195"/>
                </a:lnTo>
                <a:close/>
              </a:path>
              <a:path w="640714" h="206375">
                <a:moveTo>
                  <a:pt x="46136" y="203744"/>
                </a:moveTo>
                <a:lnTo>
                  <a:pt x="20918" y="203744"/>
                </a:lnTo>
                <a:lnTo>
                  <a:pt x="20918" y="84678"/>
                </a:lnTo>
                <a:lnTo>
                  <a:pt x="6734" y="82816"/>
                </a:lnTo>
                <a:lnTo>
                  <a:pt x="4728" y="82625"/>
                </a:lnTo>
                <a:lnTo>
                  <a:pt x="3104" y="82004"/>
                </a:lnTo>
                <a:lnTo>
                  <a:pt x="620" y="79902"/>
                </a:lnTo>
                <a:lnTo>
                  <a:pt x="0" y="78422"/>
                </a:lnTo>
                <a:lnTo>
                  <a:pt x="0" y="66195"/>
                </a:lnTo>
                <a:lnTo>
                  <a:pt x="82959" y="66195"/>
                </a:lnTo>
                <a:lnTo>
                  <a:pt x="82959" y="84535"/>
                </a:lnTo>
                <a:lnTo>
                  <a:pt x="46136" y="84535"/>
                </a:lnTo>
                <a:lnTo>
                  <a:pt x="46136" y="203744"/>
                </a:lnTo>
                <a:close/>
              </a:path>
              <a:path w="640714" h="206375">
                <a:moveTo>
                  <a:pt x="119499" y="95997"/>
                </a:moveTo>
                <a:lnTo>
                  <a:pt x="115582" y="95997"/>
                </a:lnTo>
                <a:lnTo>
                  <a:pt x="114102" y="95568"/>
                </a:lnTo>
                <a:lnTo>
                  <a:pt x="111618" y="93848"/>
                </a:lnTo>
                <a:lnTo>
                  <a:pt x="110615" y="92750"/>
                </a:lnTo>
                <a:lnTo>
                  <a:pt x="105266" y="83389"/>
                </a:lnTo>
                <a:lnTo>
                  <a:pt x="111181" y="78155"/>
                </a:lnTo>
                <a:lnTo>
                  <a:pt x="152016" y="61525"/>
                </a:lnTo>
                <a:lnTo>
                  <a:pt x="159999" y="61180"/>
                </a:lnTo>
                <a:lnTo>
                  <a:pt x="167832" y="61180"/>
                </a:lnTo>
                <a:lnTo>
                  <a:pt x="200865" y="81383"/>
                </a:lnTo>
                <a:lnTo>
                  <a:pt x="151068" y="81383"/>
                </a:lnTo>
                <a:lnTo>
                  <a:pt x="146077" y="82147"/>
                </a:lnTo>
                <a:lnTo>
                  <a:pt x="121671" y="95233"/>
                </a:lnTo>
                <a:lnTo>
                  <a:pt x="119499" y="95997"/>
                </a:lnTo>
                <a:close/>
              </a:path>
              <a:path w="640714" h="206375">
                <a:moveTo>
                  <a:pt x="142901" y="205894"/>
                </a:moveTo>
                <a:lnTo>
                  <a:pt x="132203" y="205894"/>
                </a:lnTo>
                <a:lnTo>
                  <a:pt x="127116" y="205153"/>
                </a:lnTo>
                <a:lnTo>
                  <a:pt x="98393" y="175112"/>
                </a:lnTo>
                <a:lnTo>
                  <a:pt x="98389" y="163244"/>
                </a:lnTo>
                <a:lnTo>
                  <a:pt x="99893" y="157918"/>
                </a:lnTo>
                <a:lnTo>
                  <a:pt x="129301" y="133662"/>
                </a:lnTo>
                <a:lnTo>
                  <a:pt x="172787" y="125428"/>
                </a:lnTo>
                <a:lnTo>
                  <a:pt x="184213" y="124940"/>
                </a:lnTo>
                <a:lnTo>
                  <a:pt x="184213" y="114194"/>
                </a:lnTo>
                <a:lnTo>
                  <a:pt x="165874" y="81383"/>
                </a:lnTo>
                <a:lnTo>
                  <a:pt x="200865" y="81383"/>
                </a:lnTo>
                <a:lnTo>
                  <a:pt x="203485" y="86063"/>
                </a:lnTo>
                <a:lnTo>
                  <a:pt x="207783" y="99054"/>
                </a:lnTo>
                <a:lnTo>
                  <a:pt x="208858" y="106266"/>
                </a:lnTo>
                <a:lnTo>
                  <a:pt x="208858" y="140701"/>
                </a:lnTo>
                <a:lnTo>
                  <a:pt x="184213" y="140701"/>
                </a:lnTo>
                <a:lnTo>
                  <a:pt x="176145" y="141144"/>
                </a:lnTo>
                <a:lnTo>
                  <a:pt x="131653" y="151304"/>
                </a:lnTo>
                <a:lnTo>
                  <a:pt x="122603" y="163674"/>
                </a:lnTo>
                <a:lnTo>
                  <a:pt x="122603" y="171124"/>
                </a:lnTo>
                <a:lnTo>
                  <a:pt x="142089" y="188270"/>
                </a:lnTo>
                <a:lnTo>
                  <a:pt x="182332" y="188270"/>
                </a:lnTo>
                <a:lnTo>
                  <a:pt x="178888" y="191160"/>
                </a:lnTo>
                <a:lnTo>
                  <a:pt x="147725" y="205440"/>
                </a:lnTo>
                <a:lnTo>
                  <a:pt x="142901" y="205894"/>
                </a:lnTo>
                <a:close/>
              </a:path>
              <a:path w="640714" h="206375">
                <a:moveTo>
                  <a:pt x="182332" y="188270"/>
                </a:moveTo>
                <a:lnTo>
                  <a:pt x="149444" y="188270"/>
                </a:lnTo>
                <a:lnTo>
                  <a:pt x="153313" y="187840"/>
                </a:lnTo>
                <a:lnTo>
                  <a:pt x="160381" y="186121"/>
                </a:lnTo>
                <a:lnTo>
                  <a:pt x="184213" y="169644"/>
                </a:lnTo>
                <a:lnTo>
                  <a:pt x="184213" y="140701"/>
                </a:lnTo>
                <a:lnTo>
                  <a:pt x="208858" y="140701"/>
                </a:lnTo>
                <a:lnTo>
                  <a:pt x="208858" y="184831"/>
                </a:lnTo>
                <a:lnTo>
                  <a:pt x="186076" y="184831"/>
                </a:lnTo>
                <a:lnTo>
                  <a:pt x="182332" y="188270"/>
                </a:lnTo>
                <a:close/>
              </a:path>
              <a:path w="640714" h="206375">
                <a:moveTo>
                  <a:pt x="208858" y="203744"/>
                </a:moveTo>
                <a:lnTo>
                  <a:pt x="195198" y="203744"/>
                </a:lnTo>
                <a:lnTo>
                  <a:pt x="193288" y="203362"/>
                </a:lnTo>
                <a:lnTo>
                  <a:pt x="190613" y="201834"/>
                </a:lnTo>
                <a:lnTo>
                  <a:pt x="189706" y="200258"/>
                </a:lnTo>
                <a:lnTo>
                  <a:pt x="189228" y="197870"/>
                </a:lnTo>
                <a:lnTo>
                  <a:pt x="186076" y="184831"/>
                </a:lnTo>
                <a:lnTo>
                  <a:pt x="208858" y="184831"/>
                </a:lnTo>
                <a:lnTo>
                  <a:pt x="208858" y="203744"/>
                </a:lnTo>
                <a:close/>
              </a:path>
              <a:path w="640714" h="206375">
                <a:moveTo>
                  <a:pt x="273190" y="203744"/>
                </a:moveTo>
                <a:lnTo>
                  <a:pt x="247972" y="203744"/>
                </a:lnTo>
                <a:lnTo>
                  <a:pt x="247972" y="63616"/>
                </a:lnTo>
                <a:lnTo>
                  <a:pt x="273190" y="63616"/>
                </a:lnTo>
                <a:lnTo>
                  <a:pt x="273190" y="203744"/>
                </a:lnTo>
                <a:close/>
              </a:path>
              <a:path w="640714" h="206375">
                <a:moveTo>
                  <a:pt x="262539" y="37396"/>
                </a:moveTo>
                <a:lnTo>
                  <a:pt x="257763" y="37396"/>
                </a:lnTo>
                <a:lnTo>
                  <a:pt x="255518" y="36918"/>
                </a:lnTo>
                <a:lnTo>
                  <a:pt x="242671" y="22160"/>
                </a:lnTo>
                <a:lnTo>
                  <a:pt x="242671" y="17289"/>
                </a:lnTo>
                <a:lnTo>
                  <a:pt x="257763" y="1862"/>
                </a:lnTo>
                <a:lnTo>
                  <a:pt x="262539" y="1862"/>
                </a:lnTo>
                <a:lnTo>
                  <a:pt x="278061" y="17289"/>
                </a:lnTo>
                <a:lnTo>
                  <a:pt x="278061" y="22160"/>
                </a:lnTo>
                <a:lnTo>
                  <a:pt x="262539" y="37396"/>
                </a:lnTo>
                <a:close/>
              </a:path>
              <a:path w="640714" h="206375">
                <a:moveTo>
                  <a:pt x="340386" y="203744"/>
                </a:moveTo>
                <a:lnTo>
                  <a:pt x="315170" y="203744"/>
                </a:lnTo>
                <a:lnTo>
                  <a:pt x="315170" y="0"/>
                </a:lnTo>
                <a:lnTo>
                  <a:pt x="340386" y="0"/>
                </a:lnTo>
                <a:lnTo>
                  <a:pt x="340386" y="203744"/>
                </a:lnTo>
                <a:close/>
              </a:path>
              <a:path w="640714" h="206375">
                <a:moveTo>
                  <a:pt x="443139" y="205750"/>
                </a:moveTo>
                <a:lnTo>
                  <a:pt x="438074" y="205750"/>
                </a:lnTo>
                <a:lnTo>
                  <a:pt x="430911" y="205446"/>
                </a:lnTo>
                <a:lnTo>
                  <a:pt x="394549" y="190952"/>
                </a:lnTo>
                <a:lnTo>
                  <a:pt x="373698" y="155732"/>
                </a:lnTo>
                <a:lnTo>
                  <a:pt x="370984" y="133824"/>
                </a:lnTo>
                <a:lnTo>
                  <a:pt x="370987" y="127997"/>
                </a:lnTo>
                <a:lnTo>
                  <a:pt x="384418" y="86353"/>
                </a:lnTo>
                <a:lnTo>
                  <a:pt x="422226" y="62792"/>
                </a:lnTo>
                <a:lnTo>
                  <a:pt x="436786" y="61467"/>
                </a:lnTo>
                <a:lnTo>
                  <a:pt x="445193" y="61467"/>
                </a:lnTo>
                <a:lnTo>
                  <a:pt x="452978" y="62852"/>
                </a:lnTo>
                <a:lnTo>
                  <a:pt x="467304" y="68392"/>
                </a:lnTo>
                <a:lnTo>
                  <a:pt x="473513" y="72452"/>
                </a:lnTo>
                <a:lnTo>
                  <a:pt x="480737" y="79807"/>
                </a:lnTo>
                <a:lnTo>
                  <a:pt x="437217" y="79807"/>
                </a:lnTo>
                <a:lnTo>
                  <a:pt x="428867" y="80452"/>
                </a:lnTo>
                <a:lnTo>
                  <a:pt x="398292" y="109869"/>
                </a:lnTo>
                <a:lnTo>
                  <a:pt x="396523" y="118349"/>
                </a:lnTo>
                <a:lnTo>
                  <a:pt x="495315" y="118349"/>
                </a:lnTo>
                <a:lnTo>
                  <a:pt x="495515" y="123628"/>
                </a:lnTo>
                <a:lnTo>
                  <a:pt x="495532" y="127997"/>
                </a:lnTo>
                <a:lnTo>
                  <a:pt x="495101" y="130600"/>
                </a:lnTo>
                <a:lnTo>
                  <a:pt x="493382" y="133179"/>
                </a:lnTo>
                <a:lnTo>
                  <a:pt x="491806" y="133824"/>
                </a:lnTo>
                <a:lnTo>
                  <a:pt x="395807" y="133824"/>
                </a:lnTo>
                <a:lnTo>
                  <a:pt x="395998" y="142612"/>
                </a:lnTo>
                <a:lnTo>
                  <a:pt x="412357" y="177381"/>
                </a:lnTo>
                <a:lnTo>
                  <a:pt x="433635" y="185978"/>
                </a:lnTo>
                <a:lnTo>
                  <a:pt x="491806" y="185978"/>
                </a:lnTo>
                <a:lnTo>
                  <a:pt x="490230" y="187840"/>
                </a:lnTo>
                <a:lnTo>
                  <a:pt x="448271" y="205321"/>
                </a:lnTo>
                <a:lnTo>
                  <a:pt x="443139" y="205750"/>
                </a:lnTo>
                <a:close/>
              </a:path>
              <a:path w="640714" h="206375">
                <a:moveTo>
                  <a:pt x="495315" y="118349"/>
                </a:moveTo>
                <a:lnTo>
                  <a:pt x="472894" y="118349"/>
                </a:lnTo>
                <a:lnTo>
                  <a:pt x="472894" y="112714"/>
                </a:lnTo>
                <a:lnTo>
                  <a:pt x="472081" y="107532"/>
                </a:lnTo>
                <a:lnTo>
                  <a:pt x="442758" y="79807"/>
                </a:lnTo>
                <a:lnTo>
                  <a:pt x="480737" y="79807"/>
                </a:lnTo>
                <a:lnTo>
                  <a:pt x="495244" y="116684"/>
                </a:lnTo>
                <a:lnTo>
                  <a:pt x="495315" y="118349"/>
                </a:lnTo>
                <a:close/>
              </a:path>
              <a:path w="640714" h="206375">
                <a:moveTo>
                  <a:pt x="491806" y="185978"/>
                </a:moveTo>
                <a:lnTo>
                  <a:pt x="446337" y="185978"/>
                </a:lnTo>
                <a:lnTo>
                  <a:pt x="451640" y="185285"/>
                </a:lnTo>
                <a:lnTo>
                  <a:pt x="460619" y="182515"/>
                </a:lnTo>
                <a:lnTo>
                  <a:pt x="464463" y="180963"/>
                </a:lnTo>
                <a:lnTo>
                  <a:pt x="470863" y="177524"/>
                </a:lnTo>
                <a:lnTo>
                  <a:pt x="473563" y="175972"/>
                </a:lnTo>
                <a:lnTo>
                  <a:pt x="477956" y="173202"/>
                </a:lnTo>
                <a:lnTo>
                  <a:pt x="479866" y="172509"/>
                </a:lnTo>
                <a:lnTo>
                  <a:pt x="482539" y="172509"/>
                </a:lnTo>
                <a:lnTo>
                  <a:pt x="483449" y="172724"/>
                </a:lnTo>
                <a:lnTo>
                  <a:pt x="484977" y="173584"/>
                </a:lnTo>
                <a:lnTo>
                  <a:pt x="485644" y="174181"/>
                </a:lnTo>
                <a:lnTo>
                  <a:pt x="493382" y="184115"/>
                </a:lnTo>
                <a:lnTo>
                  <a:pt x="491806" y="185978"/>
                </a:lnTo>
                <a:close/>
              </a:path>
              <a:path w="640714" h="206375">
                <a:moveTo>
                  <a:pt x="640095" y="77514"/>
                </a:moveTo>
                <a:lnTo>
                  <a:pt x="614877" y="77514"/>
                </a:lnTo>
                <a:lnTo>
                  <a:pt x="614877" y="0"/>
                </a:lnTo>
                <a:lnTo>
                  <a:pt x="640095" y="0"/>
                </a:lnTo>
                <a:lnTo>
                  <a:pt x="640095" y="77514"/>
                </a:lnTo>
                <a:close/>
              </a:path>
              <a:path w="640714" h="206375">
                <a:moveTo>
                  <a:pt x="569599" y="205750"/>
                </a:moveTo>
                <a:lnTo>
                  <a:pt x="561674" y="205750"/>
                </a:lnTo>
                <a:lnTo>
                  <a:pt x="554484" y="204198"/>
                </a:lnTo>
                <a:lnTo>
                  <a:pt x="523368" y="173918"/>
                </a:lnTo>
                <a:lnTo>
                  <a:pt x="517159" y="134110"/>
                </a:lnTo>
                <a:lnTo>
                  <a:pt x="517414" y="126503"/>
                </a:lnTo>
                <a:lnTo>
                  <a:pt x="529423" y="87199"/>
                </a:lnTo>
                <a:lnTo>
                  <a:pt x="563743" y="62577"/>
                </a:lnTo>
                <a:lnTo>
                  <a:pt x="577050" y="61180"/>
                </a:lnTo>
                <a:lnTo>
                  <a:pt x="585554" y="61180"/>
                </a:lnTo>
                <a:lnTo>
                  <a:pt x="592813" y="62589"/>
                </a:lnTo>
                <a:lnTo>
                  <a:pt x="604847" y="68225"/>
                </a:lnTo>
                <a:lnTo>
                  <a:pt x="610197" y="72261"/>
                </a:lnTo>
                <a:lnTo>
                  <a:pt x="614877" y="77514"/>
                </a:lnTo>
                <a:lnTo>
                  <a:pt x="640095" y="77514"/>
                </a:lnTo>
                <a:lnTo>
                  <a:pt x="640095" y="80523"/>
                </a:lnTo>
                <a:lnTo>
                  <a:pt x="582784" y="80523"/>
                </a:lnTo>
                <a:lnTo>
                  <a:pt x="573801" y="81392"/>
                </a:lnTo>
                <a:lnTo>
                  <a:pt x="545672" y="111293"/>
                </a:lnTo>
                <a:lnTo>
                  <a:pt x="543093" y="134110"/>
                </a:lnTo>
                <a:lnTo>
                  <a:pt x="543093" y="143185"/>
                </a:lnTo>
                <a:lnTo>
                  <a:pt x="558854" y="180652"/>
                </a:lnTo>
                <a:lnTo>
                  <a:pt x="572322" y="185548"/>
                </a:lnTo>
                <a:lnTo>
                  <a:pt x="612677" y="185548"/>
                </a:lnTo>
                <a:lnTo>
                  <a:pt x="611429" y="186936"/>
                </a:lnTo>
                <a:lnTo>
                  <a:pt x="576827" y="205338"/>
                </a:lnTo>
                <a:lnTo>
                  <a:pt x="569599" y="205750"/>
                </a:lnTo>
                <a:close/>
              </a:path>
              <a:path w="640714" h="206375">
                <a:moveTo>
                  <a:pt x="612677" y="185548"/>
                </a:moveTo>
                <a:lnTo>
                  <a:pt x="585694" y="185548"/>
                </a:lnTo>
                <a:lnTo>
                  <a:pt x="592596" y="183709"/>
                </a:lnTo>
                <a:lnTo>
                  <a:pt x="604345" y="176354"/>
                </a:lnTo>
                <a:lnTo>
                  <a:pt x="609815" y="171220"/>
                </a:lnTo>
                <a:lnTo>
                  <a:pt x="614877" y="164629"/>
                </a:lnTo>
                <a:lnTo>
                  <a:pt x="614877" y="96857"/>
                </a:lnTo>
                <a:lnTo>
                  <a:pt x="610387" y="90839"/>
                </a:lnTo>
                <a:lnTo>
                  <a:pt x="605516" y="86613"/>
                </a:lnTo>
                <a:lnTo>
                  <a:pt x="595008" y="81741"/>
                </a:lnTo>
                <a:lnTo>
                  <a:pt x="589183" y="80523"/>
                </a:lnTo>
                <a:lnTo>
                  <a:pt x="640095" y="80523"/>
                </a:lnTo>
                <a:lnTo>
                  <a:pt x="640095" y="181823"/>
                </a:lnTo>
                <a:lnTo>
                  <a:pt x="616024" y="181823"/>
                </a:lnTo>
                <a:lnTo>
                  <a:pt x="612677" y="185548"/>
                </a:lnTo>
                <a:close/>
              </a:path>
              <a:path w="640714" h="206375">
                <a:moveTo>
                  <a:pt x="640095" y="203744"/>
                </a:moveTo>
                <a:lnTo>
                  <a:pt x="623234" y="203744"/>
                </a:lnTo>
                <a:lnTo>
                  <a:pt x="621755" y="203339"/>
                </a:lnTo>
                <a:lnTo>
                  <a:pt x="619463" y="201715"/>
                </a:lnTo>
                <a:lnTo>
                  <a:pt x="618794" y="200401"/>
                </a:lnTo>
                <a:lnTo>
                  <a:pt x="618604" y="198586"/>
                </a:lnTo>
                <a:lnTo>
                  <a:pt x="616024" y="181823"/>
                </a:lnTo>
                <a:lnTo>
                  <a:pt x="640095" y="181823"/>
                </a:lnTo>
                <a:lnTo>
                  <a:pt x="640095" y="203744"/>
                </a:lnTo>
                <a:close/>
              </a:path>
            </a:pathLst>
          </a:custGeom>
          <a:solidFill>
            <a:srgbClr val="000000"/>
          </a:solidFill>
        </p:spPr>
        <p:txBody>
          <a:bodyPr wrap="square" lIns="0" tIns="0" rIns="0" bIns="0" rtlCol="0"/>
          <a:lstStyle/>
          <a:p>
            <a:endParaRPr/>
          </a:p>
        </p:txBody>
      </p:sp>
      <p:pic>
        <p:nvPicPr>
          <p:cNvPr id="31" name="object 31"/>
          <p:cNvPicPr/>
          <p:nvPr/>
        </p:nvPicPr>
        <p:blipFill>
          <a:blip r:embed="rId12" cstate="print"/>
          <a:stretch>
            <a:fillRect/>
          </a:stretch>
        </p:blipFill>
        <p:spPr>
          <a:xfrm>
            <a:off x="4571034" y="3606498"/>
            <a:ext cx="236547" cy="187697"/>
          </a:xfrm>
          <a:prstGeom prst="rect">
            <a:avLst/>
          </a:prstGeom>
        </p:spPr>
      </p:pic>
      <p:sp>
        <p:nvSpPr>
          <p:cNvPr id="32" name="object 32"/>
          <p:cNvSpPr/>
          <p:nvPr/>
        </p:nvSpPr>
        <p:spPr>
          <a:xfrm>
            <a:off x="4980747" y="3606498"/>
            <a:ext cx="618490" cy="236220"/>
          </a:xfrm>
          <a:custGeom>
            <a:avLst/>
            <a:gdLst/>
            <a:ahLst/>
            <a:cxnLst/>
            <a:rect l="l" t="t" r="r" b="b"/>
            <a:pathLst>
              <a:path w="618489" h="236220">
                <a:moveTo>
                  <a:pt x="58601" y="235983"/>
                </a:moveTo>
                <a:lnTo>
                  <a:pt x="19342" y="228245"/>
                </a:lnTo>
                <a:lnTo>
                  <a:pt x="0" y="203744"/>
                </a:lnTo>
                <a:lnTo>
                  <a:pt x="0" y="191995"/>
                </a:lnTo>
                <a:lnTo>
                  <a:pt x="2029" y="186169"/>
                </a:lnTo>
                <a:lnTo>
                  <a:pt x="10149" y="176617"/>
                </a:lnTo>
                <a:lnTo>
                  <a:pt x="15760" y="172844"/>
                </a:lnTo>
                <a:lnTo>
                  <a:pt x="22924" y="170074"/>
                </a:lnTo>
                <a:lnTo>
                  <a:pt x="19008" y="168259"/>
                </a:lnTo>
                <a:lnTo>
                  <a:pt x="15904" y="165775"/>
                </a:lnTo>
                <a:lnTo>
                  <a:pt x="11319" y="159471"/>
                </a:lnTo>
                <a:lnTo>
                  <a:pt x="10211" y="155411"/>
                </a:lnTo>
                <a:lnTo>
                  <a:pt x="10172" y="146002"/>
                </a:lnTo>
                <a:lnTo>
                  <a:pt x="11605" y="141752"/>
                </a:lnTo>
                <a:lnTo>
                  <a:pt x="17336" y="132773"/>
                </a:lnTo>
                <a:lnTo>
                  <a:pt x="21635" y="129047"/>
                </a:lnTo>
                <a:lnTo>
                  <a:pt x="27366" y="126086"/>
                </a:lnTo>
                <a:lnTo>
                  <a:pt x="20775" y="122170"/>
                </a:lnTo>
                <a:lnTo>
                  <a:pt x="15593" y="117012"/>
                </a:lnTo>
                <a:lnTo>
                  <a:pt x="8047" y="104212"/>
                </a:lnTo>
                <a:lnTo>
                  <a:pt x="6257" y="97144"/>
                </a:lnTo>
                <a:lnTo>
                  <a:pt x="6238" y="81001"/>
                </a:lnTo>
                <a:lnTo>
                  <a:pt x="7426" y="75174"/>
                </a:lnTo>
                <a:lnTo>
                  <a:pt x="42745" y="44178"/>
                </a:lnTo>
                <a:lnTo>
                  <a:pt x="49574" y="43127"/>
                </a:lnTo>
                <a:lnTo>
                  <a:pt x="62852" y="43127"/>
                </a:lnTo>
                <a:lnTo>
                  <a:pt x="68296" y="43796"/>
                </a:lnTo>
                <a:lnTo>
                  <a:pt x="78422" y="46470"/>
                </a:lnTo>
                <a:lnTo>
                  <a:pt x="83007" y="48380"/>
                </a:lnTo>
                <a:lnTo>
                  <a:pt x="87114" y="50864"/>
                </a:lnTo>
                <a:lnTo>
                  <a:pt x="123794" y="50864"/>
                </a:lnTo>
                <a:lnTo>
                  <a:pt x="123794" y="61037"/>
                </a:lnTo>
                <a:lnTo>
                  <a:pt x="47951" y="61037"/>
                </a:lnTo>
                <a:lnTo>
                  <a:pt x="41050" y="63545"/>
                </a:lnTo>
                <a:lnTo>
                  <a:pt x="31593" y="73574"/>
                </a:lnTo>
                <a:lnTo>
                  <a:pt x="29229" y="80332"/>
                </a:lnTo>
                <a:lnTo>
                  <a:pt x="29229" y="92941"/>
                </a:lnTo>
                <a:lnTo>
                  <a:pt x="52536" y="116773"/>
                </a:lnTo>
                <a:lnTo>
                  <a:pt x="98048" y="116773"/>
                </a:lnTo>
                <a:lnTo>
                  <a:pt x="97765" y="117155"/>
                </a:lnTo>
                <a:lnTo>
                  <a:pt x="88786" y="124988"/>
                </a:lnTo>
                <a:lnTo>
                  <a:pt x="83460" y="128021"/>
                </a:lnTo>
                <a:lnTo>
                  <a:pt x="74220" y="131244"/>
                </a:lnTo>
                <a:lnTo>
                  <a:pt x="40118" y="131244"/>
                </a:lnTo>
                <a:lnTo>
                  <a:pt x="37348" y="133059"/>
                </a:lnTo>
                <a:lnTo>
                  <a:pt x="35294" y="134994"/>
                </a:lnTo>
                <a:lnTo>
                  <a:pt x="32620" y="139101"/>
                </a:lnTo>
                <a:lnTo>
                  <a:pt x="31951" y="141131"/>
                </a:lnTo>
                <a:lnTo>
                  <a:pt x="31951" y="146480"/>
                </a:lnTo>
                <a:lnTo>
                  <a:pt x="65670" y="155793"/>
                </a:lnTo>
                <a:lnTo>
                  <a:pt x="71138" y="156104"/>
                </a:lnTo>
                <a:lnTo>
                  <a:pt x="111663" y="165894"/>
                </a:lnTo>
                <a:lnTo>
                  <a:pt x="118316" y="174229"/>
                </a:lnTo>
                <a:lnTo>
                  <a:pt x="37969" y="174229"/>
                </a:lnTo>
                <a:lnTo>
                  <a:pt x="33288" y="176712"/>
                </a:lnTo>
                <a:lnTo>
                  <a:pt x="29467" y="179697"/>
                </a:lnTo>
                <a:lnTo>
                  <a:pt x="23545" y="186670"/>
                </a:lnTo>
                <a:lnTo>
                  <a:pt x="22065" y="190849"/>
                </a:lnTo>
                <a:lnTo>
                  <a:pt x="22065" y="198873"/>
                </a:lnTo>
                <a:lnTo>
                  <a:pt x="52631" y="217786"/>
                </a:lnTo>
                <a:lnTo>
                  <a:pt x="109385" y="217786"/>
                </a:lnTo>
                <a:lnTo>
                  <a:pt x="99412" y="225905"/>
                </a:lnTo>
                <a:lnTo>
                  <a:pt x="65788" y="235736"/>
                </a:lnTo>
                <a:lnTo>
                  <a:pt x="58601" y="235983"/>
                </a:lnTo>
                <a:close/>
              </a:path>
              <a:path w="618489" h="236220">
                <a:moveTo>
                  <a:pt x="98048" y="116773"/>
                </a:moveTo>
                <a:lnTo>
                  <a:pt x="66291" y="116773"/>
                </a:lnTo>
                <a:lnTo>
                  <a:pt x="73288" y="114194"/>
                </a:lnTo>
                <a:lnTo>
                  <a:pt x="82744" y="103878"/>
                </a:lnTo>
                <a:lnTo>
                  <a:pt x="85108" y="97144"/>
                </a:lnTo>
                <a:lnTo>
                  <a:pt x="85108" y="80332"/>
                </a:lnTo>
                <a:lnTo>
                  <a:pt x="82744" y="73574"/>
                </a:lnTo>
                <a:lnTo>
                  <a:pt x="73288" y="63545"/>
                </a:lnTo>
                <a:lnTo>
                  <a:pt x="66291" y="61037"/>
                </a:lnTo>
                <a:lnTo>
                  <a:pt x="123794" y="61037"/>
                </a:lnTo>
                <a:lnTo>
                  <a:pt x="123770" y="63545"/>
                </a:lnTo>
                <a:lnTo>
                  <a:pt x="121884" y="65479"/>
                </a:lnTo>
                <a:lnTo>
                  <a:pt x="103162" y="68201"/>
                </a:lnTo>
                <a:lnTo>
                  <a:pt x="106123" y="74314"/>
                </a:lnTo>
                <a:lnTo>
                  <a:pt x="107603" y="81001"/>
                </a:lnTo>
                <a:lnTo>
                  <a:pt x="107603" y="95138"/>
                </a:lnTo>
                <a:lnTo>
                  <a:pt x="106338" y="101346"/>
                </a:lnTo>
                <a:lnTo>
                  <a:pt x="101275" y="112427"/>
                </a:lnTo>
                <a:lnTo>
                  <a:pt x="98048" y="116773"/>
                </a:lnTo>
                <a:close/>
              </a:path>
              <a:path w="618489" h="236220">
                <a:moveTo>
                  <a:pt x="64380" y="133394"/>
                </a:moveTo>
                <a:lnTo>
                  <a:pt x="50912" y="133394"/>
                </a:lnTo>
                <a:lnTo>
                  <a:pt x="45276" y="132677"/>
                </a:lnTo>
                <a:lnTo>
                  <a:pt x="40118" y="131244"/>
                </a:lnTo>
                <a:lnTo>
                  <a:pt x="74220" y="131244"/>
                </a:lnTo>
                <a:lnTo>
                  <a:pt x="71138" y="132319"/>
                </a:lnTo>
                <a:lnTo>
                  <a:pt x="64380" y="133394"/>
                </a:lnTo>
                <a:close/>
              </a:path>
              <a:path w="618489" h="236220">
                <a:moveTo>
                  <a:pt x="109385" y="217786"/>
                </a:moveTo>
                <a:lnTo>
                  <a:pt x="65335" y="217786"/>
                </a:lnTo>
                <a:lnTo>
                  <a:pt x="70923" y="217165"/>
                </a:lnTo>
                <a:lnTo>
                  <a:pt x="80666" y="214682"/>
                </a:lnTo>
                <a:lnTo>
                  <a:pt x="98290" y="196771"/>
                </a:lnTo>
                <a:lnTo>
                  <a:pt x="98290" y="189799"/>
                </a:lnTo>
                <a:lnTo>
                  <a:pt x="60559" y="175948"/>
                </a:lnTo>
                <a:lnTo>
                  <a:pt x="46733" y="175327"/>
                </a:lnTo>
                <a:lnTo>
                  <a:pt x="42267" y="174897"/>
                </a:lnTo>
                <a:lnTo>
                  <a:pt x="37969" y="174229"/>
                </a:lnTo>
                <a:lnTo>
                  <a:pt x="118316" y="174229"/>
                </a:lnTo>
                <a:lnTo>
                  <a:pt x="120212" y="177214"/>
                </a:lnTo>
                <a:lnTo>
                  <a:pt x="121501" y="182491"/>
                </a:lnTo>
                <a:lnTo>
                  <a:pt x="121501" y="195004"/>
                </a:lnTo>
                <a:lnTo>
                  <a:pt x="120069" y="200831"/>
                </a:lnTo>
                <a:lnTo>
                  <a:pt x="114337" y="212102"/>
                </a:lnTo>
                <a:lnTo>
                  <a:pt x="110206" y="217117"/>
                </a:lnTo>
                <a:lnTo>
                  <a:pt x="109385" y="217786"/>
                </a:lnTo>
                <a:close/>
              </a:path>
              <a:path w="618489" h="236220">
                <a:moveTo>
                  <a:pt x="188897" y="72929"/>
                </a:moveTo>
                <a:lnTo>
                  <a:pt x="172474" y="72929"/>
                </a:lnTo>
                <a:lnTo>
                  <a:pt x="175886" y="66347"/>
                </a:lnTo>
                <a:lnTo>
                  <a:pt x="202276" y="42984"/>
                </a:lnTo>
                <a:lnTo>
                  <a:pt x="214121" y="42984"/>
                </a:lnTo>
                <a:lnTo>
                  <a:pt x="216891" y="43294"/>
                </a:lnTo>
                <a:lnTo>
                  <a:pt x="222049" y="44536"/>
                </a:lnTo>
                <a:lnTo>
                  <a:pt x="224389" y="45563"/>
                </a:lnTo>
                <a:lnTo>
                  <a:pt x="226491" y="46995"/>
                </a:lnTo>
                <a:lnTo>
                  <a:pt x="224398" y="66347"/>
                </a:lnTo>
                <a:lnTo>
                  <a:pt x="224244" y="67628"/>
                </a:lnTo>
                <a:lnTo>
                  <a:pt x="202419" y="67628"/>
                </a:lnTo>
                <a:lnTo>
                  <a:pt x="198623" y="68273"/>
                </a:lnTo>
                <a:lnTo>
                  <a:pt x="192032" y="70852"/>
                </a:lnTo>
                <a:lnTo>
                  <a:pt x="189070" y="72762"/>
                </a:lnTo>
                <a:lnTo>
                  <a:pt x="188897" y="72929"/>
                </a:lnTo>
                <a:close/>
              </a:path>
              <a:path w="618489" h="236220">
                <a:moveTo>
                  <a:pt x="173906" y="185548"/>
                </a:moveTo>
                <a:lnTo>
                  <a:pt x="148689" y="185548"/>
                </a:lnTo>
                <a:lnTo>
                  <a:pt x="148689" y="45419"/>
                </a:lnTo>
                <a:lnTo>
                  <a:pt x="165835" y="45419"/>
                </a:lnTo>
                <a:lnTo>
                  <a:pt x="167722" y="45945"/>
                </a:lnTo>
                <a:lnTo>
                  <a:pt x="169919" y="48046"/>
                </a:lnTo>
                <a:lnTo>
                  <a:pt x="170563" y="49813"/>
                </a:lnTo>
                <a:lnTo>
                  <a:pt x="170754" y="52297"/>
                </a:lnTo>
                <a:lnTo>
                  <a:pt x="172474" y="72929"/>
                </a:lnTo>
                <a:lnTo>
                  <a:pt x="188897" y="72929"/>
                </a:lnTo>
                <a:lnTo>
                  <a:pt x="183817" y="77825"/>
                </a:lnTo>
                <a:lnTo>
                  <a:pt x="181500" y="80905"/>
                </a:lnTo>
                <a:lnTo>
                  <a:pt x="177488" y="88165"/>
                </a:lnTo>
                <a:lnTo>
                  <a:pt x="175626" y="92320"/>
                </a:lnTo>
                <a:lnTo>
                  <a:pt x="173906" y="97000"/>
                </a:lnTo>
                <a:lnTo>
                  <a:pt x="173906" y="185548"/>
                </a:lnTo>
                <a:close/>
              </a:path>
              <a:path w="618489" h="236220">
                <a:moveTo>
                  <a:pt x="222861" y="69204"/>
                </a:moveTo>
                <a:lnTo>
                  <a:pt x="219135" y="69204"/>
                </a:lnTo>
                <a:lnTo>
                  <a:pt x="217249" y="68941"/>
                </a:lnTo>
                <a:lnTo>
                  <a:pt x="212377" y="67891"/>
                </a:lnTo>
                <a:lnTo>
                  <a:pt x="209679" y="67628"/>
                </a:lnTo>
                <a:lnTo>
                  <a:pt x="224244" y="67628"/>
                </a:lnTo>
                <a:lnTo>
                  <a:pt x="224198" y="68010"/>
                </a:lnTo>
                <a:lnTo>
                  <a:pt x="222861" y="69204"/>
                </a:lnTo>
                <a:close/>
              </a:path>
              <a:path w="618489" h="236220">
                <a:moveTo>
                  <a:pt x="264595" y="77801"/>
                </a:moveTo>
                <a:lnTo>
                  <a:pt x="260678" y="77801"/>
                </a:lnTo>
                <a:lnTo>
                  <a:pt x="259198" y="77371"/>
                </a:lnTo>
                <a:lnTo>
                  <a:pt x="256714" y="75651"/>
                </a:lnTo>
                <a:lnTo>
                  <a:pt x="255711" y="74553"/>
                </a:lnTo>
                <a:lnTo>
                  <a:pt x="250362" y="65192"/>
                </a:lnTo>
                <a:lnTo>
                  <a:pt x="256277" y="59958"/>
                </a:lnTo>
                <a:lnTo>
                  <a:pt x="297113" y="43328"/>
                </a:lnTo>
                <a:lnTo>
                  <a:pt x="305096" y="42984"/>
                </a:lnTo>
                <a:lnTo>
                  <a:pt x="312928" y="42984"/>
                </a:lnTo>
                <a:lnTo>
                  <a:pt x="345961" y="63186"/>
                </a:lnTo>
                <a:lnTo>
                  <a:pt x="296164" y="63186"/>
                </a:lnTo>
                <a:lnTo>
                  <a:pt x="291173" y="63950"/>
                </a:lnTo>
                <a:lnTo>
                  <a:pt x="266768" y="77037"/>
                </a:lnTo>
                <a:lnTo>
                  <a:pt x="264595" y="77801"/>
                </a:lnTo>
                <a:close/>
              </a:path>
              <a:path w="618489" h="236220">
                <a:moveTo>
                  <a:pt x="287998" y="187697"/>
                </a:moveTo>
                <a:lnTo>
                  <a:pt x="277299" y="187697"/>
                </a:lnTo>
                <a:lnTo>
                  <a:pt x="272213" y="186957"/>
                </a:lnTo>
                <a:lnTo>
                  <a:pt x="243489" y="156915"/>
                </a:lnTo>
                <a:lnTo>
                  <a:pt x="243485" y="145047"/>
                </a:lnTo>
                <a:lnTo>
                  <a:pt x="244989" y="139722"/>
                </a:lnTo>
                <a:lnTo>
                  <a:pt x="274398" y="115466"/>
                </a:lnTo>
                <a:lnTo>
                  <a:pt x="317884" y="107231"/>
                </a:lnTo>
                <a:lnTo>
                  <a:pt x="329311" y="106743"/>
                </a:lnTo>
                <a:lnTo>
                  <a:pt x="329311" y="95997"/>
                </a:lnTo>
                <a:lnTo>
                  <a:pt x="310971" y="63186"/>
                </a:lnTo>
                <a:lnTo>
                  <a:pt x="345961" y="63186"/>
                </a:lnTo>
                <a:lnTo>
                  <a:pt x="348581" y="67867"/>
                </a:lnTo>
                <a:lnTo>
                  <a:pt x="352880" y="80857"/>
                </a:lnTo>
                <a:lnTo>
                  <a:pt x="353954" y="88069"/>
                </a:lnTo>
                <a:lnTo>
                  <a:pt x="353954" y="122504"/>
                </a:lnTo>
                <a:lnTo>
                  <a:pt x="329311" y="122504"/>
                </a:lnTo>
                <a:lnTo>
                  <a:pt x="321242" y="122948"/>
                </a:lnTo>
                <a:lnTo>
                  <a:pt x="276750" y="133107"/>
                </a:lnTo>
                <a:lnTo>
                  <a:pt x="267699" y="145477"/>
                </a:lnTo>
                <a:lnTo>
                  <a:pt x="267699" y="152928"/>
                </a:lnTo>
                <a:lnTo>
                  <a:pt x="287185" y="170074"/>
                </a:lnTo>
                <a:lnTo>
                  <a:pt x="327428" y="170074"/>
                </a:lnTo>
                <a:lnTo>
                  <a:pt x="323985" y="172963"/>
                </a:lnTo>
                <a:lnTo>
                  <a:pt x="292822" y="187243"/>
                </a:lnTo>
                <a:lnTo>
                  <a:pt x="287998" y="187697"/>
                </a:lnTo>
                <a:close/>
              </a:path>
              <a:path w="618489" h="236220">
                <a:moveTo>
                  <a:pt x="327428" y="170074"/>
                </a:moveTo>
                <a:lnTo>
                  <a:pt x="294541" y="170074"/>
                </a:lnTo>
                <a:lnTo>
                  <a:pt x="298409" y="169644"/>
                </a:lnTo>
                <a:lnTo>
                  <a:pt x="305478" y="167924"/>
                </a:lnTo>
                <a:lnTo>
                  <a:pt x="329311" y="151447"/>
                </a:lnTo>
                <a:lnTo>
                  <a:pt x="329311" y="122504"/>
                </a:lnTo>
                <a:lnTo>
                  <a:pt x="353954" y="122504"/>
                </a:lnTo>
                <a:lnTo>
                  <a:pt x="353954" y="166635"/>
                </a:lnTo>
                <a:lnTo>
                  <a:pt x="331171" y="166635"/>
                </a:lnTo>
                <a:lnTo>
                  <a:pt x="327428" y="170074"/>
                </a:lnTo>
                <a:close/>
              </a:path>
              <a:path w="618489" h="236220">
                <a:moveTo>
                  <a:pt x="353954" y="185548"/>
                </a:moveTo>
                <a:lnTo>
                  <a:pt x="340294" y="185548"/>
                </a:lnTo>
                <a:lnTo>
                  <a:pt x="338384" y="185166"/>
                </a:lnTo>
                <a:lnTo>
                  <a:pt x="335711" y="183637"/>
                </a:lnTo>
                <a:lnTo>
                  <a:pt x="334801" y="182061"/>
                </a:lnTo>
                <a:lnTo>
                  <a:pt x="334326" y="179673"/>
                </a:lnTo>
                <a:lnTo>
                  <a:pt x="331171" y="166635"/>
                </a:lnTo>
                <a:lnTo>
                  <a:pt x="353954" y="166635"/>
                </a:lnTo>
                <a:lnTo>
                  <a:pt x="353954" y="185548"/>
                </a:lnTo>
                <a:close/>
              </a:path>
              <a:path w="618489" h="236220">
                <a:moveTo>
                  <a:pt x="439449" y="65479"/>
                </a:moveTo>
                <a:lnTo>
                  <a:pt x="415708" y="65479"/>
                </a:lnTo>
                <a:lnTo>
                  <a:pt x="420354" y="60710"/>
                </a:lnTo>
                <a:lnTo>
                  <a:pt x="454607" y="43651"/>
                </a:lnTo>
                <a:lnTo>
                  <a:pt x="461699" y="43270"/>
                </a:lnTo>
                <a:lnTo>
                  <a:pt x="469343" y="43270"/>
                </a:lnTo>
                <a:lnTo>
                  <a:pt x="500681" y="63186"/>
                </a:lnTo>
                <a:lnTo>
                  <a:pt x="447229" y="63186"/>
                </a:lnTo>
                <a:lnTo>
                  <a:pt x="440542" y="64882"/>
                </a:lnTo>
                <a:lnTo>
                  <a:pt x="439449" y="65479"/>
                </a:lnTo>
                <a:close/>
              </a:path>
              <a:path w="618489" h="236220">
                <a:moveTo>
                  <a:pt x="417284" y="185548"/>
                </a:moveTo>
                <a:lnTo>
                  <a:pt x="392066" y="185548"/>
                </a:lnTo>
                <a:lnTo>
                  <a:pt x="392066" y="45419"/>
                </a:lnTo>
                <a:lnTo>
                  <a:pt x="408924" y="45419"/>
                </a:lnTo>
                <a:lnTo>
                  <a:pt x="410406" y="45825"/>
                </a:lnTo>
                <a:lnTo>
                  <a:pt x="412697" y="47449"/>
                </a:lnTo>
                <a:lnTo>
                  <a:pt x="413366" y="48763"/>
                </a:lnTo>
                <a:lnTo>
                  <a:pt x="413557" y="50577"/>
                </a:lnTo>
                <a:lnTo>
                  <a:pt x="415708" y="65479"/>
                </a:lnTo>
                <a:lnTo>
                  <a:pt x="439449" y="65479"/>
                </a:lnTo>
                <a:lnTo>
                  <a:pt x="428123" y="71664"/>
                </a:lnTo>
                <a:lnTo>
                  <a:pt x="422442" y="76368"/>
                </a:lnTo>
                <a:lnTo>
                  <a:pt x="417284" y="82386"/>
                </a:lnTo>
                <a:lnTo>
                  <a:pt x="417284" y="185548"/>
                </a:lnTo>
                <a:close/>
              </a:path>
              <a:path w="618489" h="236220">
                <a:moveTo>
                  <a:pt x="508267" y="185548"/>
                </a:moveTo>
                <a:lnTo>
                  <a:pt x="483049" y="185548"/>
                </a:lnTo>
                <a:lnTo>
                  <a:pt x="483049" y="85872"/>
                </a:lnTo>
                <a:lnTo>
                  <a:pt x="480684" y="77753"/>
                </a:lnTo>
                <a:lnTo>
                  <a:pt x="471227" y="66099"/>
                </a:lnTo>
                <a:lnTo>
                  <a:pt x="464040" y="63186"/>
                </a:lnTo>
                <a:lnTo>
                  <a:pt x="500681" y="63186"/>
                </a:lnTo>
                <a:lnTo>
                  <a:pt x="503253" y="68034"/>
                </a:lnTo>
                <a:lnTo>
                  <a:pt x="507264" y="81120"/>
                </a:lnTo>
                <a:lnTo>
                  <a:pt x="508267" y="88356"/>
                </a:lnTo>
                <a:lnTo>
                  <a:pt x="508267" y="185548"/>
                </a:lnTo>
                <a:close/>
              </a:path>
              <a:path w="618489" h="236220">
                <a:moveTo>
                  <a:pt x="614724" y="66338"/>
                </a:moveTo>
                <a:lnTo>
                  <a:pt x="533486" y="66338"/>
                </a:lnTo>
                <a:lnTo>
                  <a:pt x="532268" y="65861"/>
                </a:lnTo>
                <a:lnTo>
                  <a:pt x="530261" y="63950"/>
                </a:lnTo>
                <a:lnTo>
                  <a:pt x="529759" y="62565"/>
                </a:lnTo>
                <a:lnTo>
                  <a:pt x="529759" y="50721"/>
                </a:lnTo>
                <a:lnTo>
                  <a:pt x="551825" y="47855"/>
                </a:lnTo>
                <a:lnTo>
                  <a:pt x="557891" y="3295"/>
                </a:lnTo>
                <a:lnTo>
                  <a:pt x="558486" y="2149"/>
                </a:lnTo>
                <a:lnTo>
                  <a:pt x="560494" y="429"/>
                </a:lnTo>
                <a:lnTo>
                  <a:pt x="561758" y="0"/>
                </a:lnTo>
                <a:lnTo>
                  <a:pt x="576181" y="0"/>
                </a:lnTo>
                <a:lnTo>
                  <a:pt x="576181" y="47998"/>
                </a:lnTo>
                <a:lnTo>
                  <a:pt x="614724" y="47998"/>
                </a:lnTo>
                <a:lnTo>
                  <a:pt x="614724" y="66338"/>
                </a:lnTo>
                <a:close/>
              </a:path>
              <a:path w="618489" h="236220">
                <a:moveTo>
                  <a:pt x="590941" y="187697"/>
                </a:moveTo>
                <a:lnTo>
                  <a:pt x="584635" y="187697"/>
                </a:lnTo>
                <a:lnTo>
                  <a:pt x="577006" y="187115"/>
                </a:lnTo>
                <a:lnTo>
                  <a:pt x="550966" y="151734"/>
                </a:lnTo>
                <a:lnTo>
                  <a:pt x="550966" y="66338"/>
                </a:lnTo>
                <a:lnTo>
                  <a:pt x="576181" y="66338"/>
                </a:lnTo>
                <a:lnTo>
                  <a:pt x="576181" y="155745"/>
                </a:lnTo>
                <a:lnTo>
                  <a:pt x="577495" y="160044"/>
                </a:lnTo>
                <a:lnTo>
                  <a:pt x="582748" y="165775"/>
                </a:lnTo>
                <a:lnTo>
                  <a:pt x="586164" y="167208"/>
                </a:lnTo>
                <a:lnTo>
                  <a:pt x="613141" y="167208"/>
                </a:lnTo>
                <a:lnTo>
                  <a:pt x="618019" y="175088"/>
                </a:lnTo>
                <a:lnTo>
                  <a:pt x="613720" y="179100"/>
                </a:lnTo>
                <a:lnTo>
                  <a:pt x="608659" y="182205"/>
                </a:lnTo>
                <a:lnTo>
                  <a:pt x="597006" y="186599"/>
                </a:lnTo>
                <a:lnTo>
                  <a:pt x="590941" y="187697"/>
                </a:lnTo>
                <a:close/>
              </a:path>
              <a:path w="618489" h="236220">
                <a:moveTo>
                  <a:pt x="613141" y="167208"/>
                </a:moveTo>
                <a:lnTo>
                  <a:pt x="592851" y="167208"/>
                </a:lnTo>
                <a:lnTo>
                  <a:pt x="594976" y="166874"/>
                </a:lnTo>
                <a:lnTo>
                  <a:pt x="598509" y="165536"/>
                </a:lnTo>
                <a:lnTo>
                  <a:pt x="600014" y="164772"/>
                </a:lnTo>
                <a:lnTo>
                  <a:pt x="603573" y="162289"/>
                </a:lnTo>
                <a:lnTo>
                  <a:pt x="605387" y="160951"/>
                </a:lnTo>
                <a:lnTo>
                  <a:pt x="606223" y="160617"/>
                </a:lnTo>
                <a:lnTo>
                  <a:pt x="607846" y="160617"/>
                </a:lnTo>
                <a:lnTo>
                  <a:pt x="608538" y="160808"/>
                </a:lnTo>
                <a:lnTo>
                  <a:pt x="609592" y="161572"/>
                </a:lnTo>
                <a:lnTo>
                  <a:pt x="610091" y="162193"/>
                </a:lnTo>
                <a:lnTo>
                  <a:pt x="610569" y="163053"/>
                </a:lnTo>
                <a:lnTo>
                  <a:pt x="613141" y="167208"/>
                </a:lnTo>
                <a:close/>
              </a:path>
            </a:pathLst>
          </a:custGeom>
          <a:solidFill>
            <a:srgbClr val="000000"/>
          </a:solidFill>
        </p:spPr>
        <p:txBody>
          <a:bodyPr wrap="square" lIns="0" tIns="0" rIns="0" bIns="0" rtlCol="0"/>
          <a:lstStyle/>
          <a:p>
            <a:endParaRPr/>
          </a:p>
        </p:txBody>
      </p:sp>
      <p:sp>
        <p:nvSpPr>
          <p:cNvPr id="33" name="object 33"/>
          <p:cNvSpPr/>
          <p:nvPr/>
        </p:nvSpPr>
        <p:spPr>
          <a:xfrm>
            <a:off x="5757285" y="3588302"/>
            <a:ext cx="382270" cy="206375"/>
          </a:xfrm>
          <a:custGeom>
            <a:avLst/>
            <a:gdLst/>
            <a:ahLst/>
            <a:cxnLst/>
            <a:rect l="l" t="t" r="r" b="b"/>
            <a:pathLst>
              <a:path w="382270"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382270"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382270"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382270" h="206375">
                <a:moveTo>
                  <a:pt x="138256" y="203744"/>
                </a:moveTo>
                <a:lnTo>
                  <a:pt x="113039" y="203744"/>
                </a:lnTo>
                <a:lnTo>
                  <a:pt x="113039" y="0"/>
                </a:lnTo>
                <a:lnTo>
                  <a:pt x="138256" y="0"/>
                </a:lnTo>
                <a:lnTo>
                  <a:pt x="138256" y="82099"/>
                </a:lnTo>
                <a:lnTo>
                  <a:pt x="165149" y="82099"/>
                </a:lnTo>
                <a:lnTo>
                  <a:pt x="161276" y="83102"/>
                </a:lnTo>
                <a:lnTo>
                  <a:pt x="149050" y="89980"/>
                </a:lnTo>
                <a:lnTo>
                  <a:pt x="143414" y="94708"/>
                </a:lnTo>
                <a:lnTo>
                  <a:pt x="138256" y="100726"/>
                </a:lnTo>
                <a:lnTo>
                  <a:pt x="138256" y="203744"/>
                </a:lnTo>
                <a:close/>
              </a:path>
              <a:path w="382270" h="206375">
                <a:moveTo>
                  <a:pt x="165149" y="82099"/>
                </a:moveTo>
                <a:lnTo>
                  <a:pt x="138256" y="82099"/>
                </a:lnTo>
                <a:lnTo>
                  <a:pt x="144083" y="75795"/>
                </a:lnTo>
                <a:lnTo>
                  <a:pt x="150554" y="70780"/>
                </a:lnTo>
                <a:lnTo>
                  <a:pt x="164787" y="63329"/>
                </a:lnTo>
                <a:lnTo>
                  <a:pt x="173025" y="61467"/>
                </a:lnTo>
                <a:lnTo>
                  <a:pt x="190028" y="61467"/>
                </a:lnTo>
                <a:lnTo>
                  <a:pt x="221366" y="81383"/>
                </a:lnTo>
                <a:lnTo>
                  <a:pt x="167915" y="81383"/>
                </a:lnTo>
                <a:lnTo>
                  <a:pt x="165149" y="82099"/>
                </a:lnTo>
                <a:close/>
              </a:path>
              <a:path w="382270" h="206375">
                <a:moveTo>
                  <a:pt x="228809" y="203744"/>
                </a:moveTo>
                <a:lnTo>
                  <a:pt x="203592" y="203744"/>
                </a:lnTo>
                <a:lnTo>
                  <a:pt x="203592" y="104069"/>
                </a:lnTo>
                <a:lnTo>
                  <a:pt x="201252" y="95950"/>
                </a:lnTo>
                <a:lnTo>
                  <a:pt x="191891" y="84296"/>
                </a:lnTo>
                <a:lnTo>
                  <a:pt x="184727" y="81383"/>
                </a:lnTo>
                <a:lnTo>
                  <a:pt x="221366" y="81383"/>
                </a:lnTo>
                <a:lnTo>
                  <a:pt x="223914" y="86231"/>
                </a:lnTo>
                <a:lnTo>
                  <a:pt x="227830" y="99317"/>
                </a:lnTo>
                <a:lnTo>
                  <a:pt x="228809" y="106553"/>
                </a:lnTo>
                <a:lnTo>
                  <a:pt x="228809" y="203744"/>
                </a:lnTo>
                <a:close/>
              </a:path>
              <a:path w="382270" h="206375">
                <a:moveTo>
                  <a:pt x="329613" y="205750"/>
                </a:moveTo>
                <a:lnTo>
                  <a:pt x="324548" y="205750"/>
                </a:lnTo>
                <a:lnTo>
                  <a:pt x="317384" y="205446"/>
                </a:lnTo>
                <a:lnTo>
                  <a:pt x="281023" y="190952"/>
                </a:lnTo>
                <a:lnTo>
                  <a:pt x="260172" y="155732"/>
                </a:lnTo>
                <a:lnTo>
                  <a:pt x="257457" y="133824"/>
                </a:lnTo>
                <a:lnTo>
                  <a:pt x="257461" y="127997"/>
                </a:lnTo>
                <a:lnTo>
                  <a:pt x="270891" y="86353"/>
                </a:lnTo>
                <a:lnTo>
                  <a:pt x="308699" y="62792"/>
                </a:lnTo>
                <a:lnTo>
                  <a:pt x="323260" y="61467"/>
                </a:lnTo>
                <a:lnTo>
                  <a:pt x="331667" y="61467"/>
                </a:lnTo>
                <a:lnTo>
                  <a:pt x="339452" y="62852"/>
                </a:lnTo>
                <a:lnTo>
                  <a:pt x="353777" y="68392"/>
                </a:lnTo>
                <a:lnTo>
                  <a:pt x="359986" y="72452"/>
                </a:lnTo>
                <a:lnTo>
                  <a:pt x="367211" y="79807"/>
                </a:lnTo>
                <a:lnTo>
                  <a:pt x="323691" y="79807"/>
                </a:lnTo>
                <a:lnTo>
                  <a:pt x="315340" y="80452"/>
                </a:lnTo>
                <a:lnTo>
                  <a:pt x="284767" y="109869"/>
                </a:lnTo>
                <a:lnTo>
                  <a:pt x="282998" y="118349"/>
                </a:lnTo>
                <a:lnTo>
                  <a:pt x="381788" y="118349"/>
                </a:lnTo>
                <a:lnTo>
                  <a:pt x="381989" y="123628"/>
                </a:lnTo>
                <a:lnTo>
                  <a:pt x="382006" y="127997"/>
                </a:lnTo>
                <a:lnTo>
                  <a:pt x="381575" y="130600"/>
                </a:lnTo>
                <a:lnTo>
                  <a:pt x="379855" y="133179"/>
                </a:lnTo>
                <a:lnTo>
                  <a:pt x="378279" y="133824"/>
                </a:lnTo>
                <a:lnTo>
                  <a:pt x="282282" y="133824"/>
                </a:lnTo>
                <a:lnTo>
                  <a:pt x="282473" y="142612"/>
                </a:lnTo>
                <a:lnTo>
                  <a:pt x="298831" y="177381"/>
                </a:lnTo>
                <a:lnTo>
                  <a:pt x="320108" y="185978"/>
                </a:lnTo>
                <a:lnTo>
                  <a:pt x="378279" y="185978"/>
                </a:lnTo>
                <a:lnTo>
                  <a:pt x="376704" y="187840"/>
                </a:lnTo>
                <a:lnTo>
                  <a:pt x="334745" y="205321"/>
                </a:lnTo>
                <a:lnTo>
                  <a:pt x="329613" y="205750"/>
                </a:lnTo>
                <a:close/>
              </a:path>
              <a:path w="382270" h="206375">
                <a:moveTo>
                  <a:pt x="381788" y="118349"/>
                </a:moveTo>
                <a:lnTo>
                  <a:pt x="359367" y="118349"/>
                </a:lnTo>
                <a:lnTo>
                  <a:pt x="359367" y="112714"/>
                </a:lnTo>
                <a:lnTo>
                  <a:pt x="358554" y="107532"/>
                </a:lnTo>
                <a:lnTo>
                  <a:pt x="329231" y="79807"/>
                </a:lnTo>
                <a:lnTo>
                  <a:pt x="367211" y="79807"/>
                </a:lnTo>
                <a:lnTo>
                  <a:pt x="381717" y="116684"/>
                </a:lnTo>
                <a:lnTo>
                  <a:pt x="381788" y="118349"/>
                </a:lnTo>
                <a:close/>
              </a:path>
              <a:path w="382270" h="206375">
                <a:moveTo>
                  <a:pt x="378279" y="185978"/>
                </a:moveTo>
                <a:lnTo>
                  <a:pt x="332811" y="185978"/>
                </a:lnTo>
                <a:lnTo>
                  <a:pt x="338114" y="185285"/>
                </a:lnTo>
                <a:lnTo>
                  <a:pt x="347093" y="182515"/>
                </a:lnTo>
                <a:lnTo>
                  <a:pt x="350937" y="180963"/>
                </a:lnTo>
                <a:lnTo>
                  <a:pt x="357337" y="177524"/>
                </a:lnTo>
                <a:lnTo>
                  <a:pt x="360036" y="175972"/>
                </a:lnTo>
                <a:lnTo>
                  <a:pt x="364429" y="173202"/>
                </a:lnTo>
                <a:lnTo>
                  <a:pt x="366339" y="172509"/>
                </a:lnTo>
                <a:lnTo>
                  <a:pt x="369013" y="172509"/>
                </a:lnTo>
                <a:lnTo>
                  <a:pt x="369922" y="172724"/>
                </a:lnTo>
                <a:lnTo>
                  <a:pt x="371451" y="173584"/>
                </a:lnTo>
                <a:lnTo>
                  <a:pt x="372117" y="174181"/>
                </a:lnTo>
                <a:lnTo>
                  <a:pt x="379855" y="184115"/>
                </a:lnTo>
                <a:lnTo>
                  <a:pt x="378279" y="185978"/>
                </a:lnTo>
                <a:close/>
              </a:path>
            </a:pathLst>
          </a:custGeom>
          <a:solidFill>
            <a:srgbClr val="000000"/>
          </a:solidFill>
        </p:spPr>
        <p:txBody>
          <a:bodyPr wrap="square" lIns="0" tIns="0" rIns="0" bIns="0" rtlCol="0"/>
          <a:lstStyle/>
          <a:p>
            <a:endParaRPr/>
          </a:p>
        </p:txBody>
      </p:sp>
      <p:sp>
        <p:nvSpPr>
          <p:cNvPr id="34" name="object 34"/>
          <p:cNvSpPr/>
          <p:nvPr/>
        </p:nvSpPr>
        <p:spPr>
          <a:xfrm>
            <a:off x="6314573" y="3649483"/>
            <a:ext cx="679450" cy="145415"/>
          </a:xfrm>
          <a:custGeom>
            <a:avLst/>
            <a:gdLst/>
            <a:ahLst/>
            <a:cxnLst/>
            <a:rect l="l" t="t" r="r" b="b"/>
            <a:pathLst>
              <a:path w="679450" h="145414">
                <a:moveTo>
                  <a:pt x="86815" y="126803"/>
                </a:moveTo>
                <a:lnTo>
                  <a:pt x="50100" y="126803"/>
                </a:lnTo>
                <a:lnTo>
                  <a:pt x="53897" y="126182"/>
                </a:lnTo>
                <a:lnTo>
                  <a:pt x="60297" y="123699"/>
                </a:lnTo>
                <a:lnTo>
                  <a:pt x="71353" y="107078"/>
                </a:lnTo>
                <a:lnTo>
                  <a:pt x="71353" y="100201"/>
                </a:lnTo>
                <a:lnTo>
                  <a:pt x="45873" y="82052"/>
                </a:lnTo>
                <a:lnTo>
                  <a:pt x="33217" y="77681"/>
                </a:lnTo>
                <a:lnTo>
                  <a:pt x="4560" y="52106"/>
                </a:lnTo>
                <a:lnTo>
                  <a:pt x="3582" y="46995"/>
                </a:lnTo>
                <a:lnTo>
                  <a:pt x="3582" y="35533"/>
                </a:lnTo>
                <a:lnTo>
                  <a:pt x="36727" y="1385"/>
                </a:lnTo>
                <a:lnTo>
                  <a:pt x="43509" y="286"/>
                </a:lnTo>
                <a:lnTo>
                  <a:pt x="59843" y="286"/>
                </a:lnTo>
                <a:lnTo>
                  <a:pt x="67723" y="1719"/>
                </a:lnTo>
                <a:lnTo>
                  <a:pt x="81860" y="7450"/>
                </a:lnTo>
                <a:lnTo>
                  <a:pt x="87878" y="11462"/>
                </a:lnTo>
                <a:lnTo>
                  <a:pt x="92845" y="16620"/>
                </a:lnTo>
                <a:lnTo>
                  <a:pt x="91426" y="18912"/>
                </a:lnTo>
                <a:lnTo>
                  <a:pt x="47998" y="18912"/>
                </a:lnTo>
                <a:lnTo>
                  <a:pt x="44655" y="19438"/>
                </a:lnTo>
                <a:lnTo>
                  <a:pt x="27509" y="36202"/>
                </a:lnTo>
                <a:lnTo>
                  <a:pt x="27509" y="42602"/>
                </a:lnTo>
                <a:lnTo>
                  <a:pt x="65383" y="64476"/>
                </a:lnTo>
                <a:lnTo>
                  <a:pt x="69514" y="66147"/>
                </a:lnTo>
                <a:lnTo>
                  <a:pt x="94851" y="93944"/>
                </a:lnTo>
                <a:lnTo>
                  <a:pt x="94851" y="106075"/>
                </a:lnTo>
                <a:lnTo>
                  <a:pt x="93753" y="112069"/>
                </a:lnTo>
                <a:lnTo>
                  <a:pt x="89359" y="123054"/>
                </a:lnTo>
                <a:lnTo>
                  <a:pt x="86815" y="126803"/>
                </a:lnTo>
                <a:close/>
              </a:path>
              <a:path w="679450" h="145414">
                <a:moveTo>
                  <a:pt x="84392" y="28799"/>
                </a:moveTo>
                <a:lnTo>
                  <a:pt x="80666" y="28799"/>
                </a:lnTo>
                <a:lnTo>
                  <a:pt x="79114" y="28273"/>
                </a:lnTo>
                <a:lnTo>
                  <a:pt x="75771" y="26172"/>
                </a:lnTo>
                <a:lnTo>
                  <a:pt x="73765" y="25050"/>
                </a:lnTo>
                <a:lnTo>
                  <a:pt x="69085" y="22662"/>
                </a:lnTo>
                <a:lnTo>
                  <a:pt x="66315" y="21539"/>
                </a:lnTo>
                <a:lnTo>
                  <a:pt x="59915" y="19438"/>
                </a:lnTo>
                <a:lnTo>
                  <a:pt x="56118" y="18912"/>
                </a:lnTo>
                <a:lnTo>
                  <a:pt x="91426" y="18912"/>
                </a:lnTo>
                <a:lnTo>
                  <a:pt x="87257" y="25647"/>
                </a:lnTo>
                <a:lnTo>
                  <a:pt x="86111" y="27748"/>
                </a:lnTo>
                <a:lnTo>
                  <a:pt x="84392" y="28799"/>
                </a:lnTo>
                <a:close/>
              </a:path>
              <a:path w="679450" h="145414">
                <a:moveTo>
                  <a:pt x="52679" y="144713"/>
                </a:moveTo>
                <a:lnTo>
                  <a:pt x="44560" y="144713"/>
                </a:lnTo>
                <a:lnTo>
                  <a:pt x="37767" y="144417"/>
                </a:lnTo>
                <a:lnTo>
                  <a:pt x="0" y="127663"/>
                </a:lnTo>
                <a:lnTo>
                  <a:pt x="6638" y="116964"/>
                </a:lnTo>
                <a:lnTo>
                  <a:pt x="7546" y="116009"/>
                </a:lnTo>
                <a:lnTo>
                  <a:pt x="9647" y="114672"/>
                </a:lnTo>
                <a:lnTo>
                  <a:pt x="10984" y="114338"/>
                </a:lnTo>
                <a:lnTo>
                  <a:pt x="14328" y="114338"/>
                </a:lnTo>
                <a:lnTo>
                  <a:pt x="16047" y="114982"/>
                </a:lnTo>
                <a:lnTo>
                  <a:pt x="19486" y="117561"/>
                </a:lnTo>
                <a:lnTo>
                  <a:pt x="21563" y="118994"/>
                </a:lnTo>
                <a:lnTo>
                  <a:pt x="26435" y="122146"/>
                </a:lnTo>
                <a:lnTo>
                  <a:pt x="29372" y="123579"/>
                </a:lnTo>
                <a:lnTo>
                  <a:pt x="36249" y="126158"/>
                </a:lnTo>
                <a:lnTo>
                  <a:pt x="40548" y="126803"/>
                </a:lnTo>
                <a:lnTo>
                  <a:pt x="86815" y="126803"/>
                </a:lnTo>
                <a:lnTo>
                  <a:pt x="86135" y="127806"/>
                </a:lnTo>
                <a:lnTo>
                  <a:pt x="77634" y="135830"/>
                </a:lnTo>
                <a:lnTo>
                  <a:pt x="72380" y="138982"/>
                </a:lnTo>
                <a:lnTo>
                  <a:pt x="59867" y="143567"/>
                </a:lnTo>
                <a:lnTo>
                  <a:pt x="52679" y="144713"/>
                </a:lnTo>
                <a:close/>
              </a:path>
              <a:path w="679450" h="145414">
                <a:moveTo>
                  <a:pt x="138143" y="34817"/>
                </a:moveTo>
                <a:lnTo>
                  <a:pt x="134227" y="34817"/>
                </a:lnTo>
                <a:lnTo>
                  <a:pt x="132746" y="34387"/>
                </a:lnTo>
                <a:lnTo>
                  <a:pt x="130263" y="32667"/>
                </a:lnTo>
                <a:lnTo>
                  <a:pt x="129260" y="31569"/>
                </a:lnTo>
                <a:lnTo>
                  <a:pt x="123911" y="22208"/>
                </a:lnTo>
                <a:lnTo>
                  <a:pt x="129825" y="16974"/>
                </a:lnTo>
                <a:lnTo>
                  <a:pt x="170661" y="344"/>
                </a:lnTo>
                <a:lnTo>
                  <a:pt x="178644" y="0"/>
                </a:lnTo>
                <a:lnTo>
                  <a:pt x="186476" y="0"/>
                </a:lnTo>
                <a:lnTo>
                  <a:pt x="219509" y="20202"/>
                </a:lnTo>
                <a:lnTo>
                  <a:pt x="169713" y="20202"/>
                </a:lnTo>
                <a:lnTo>
                  <a:pt x="164722" y="20966"/>
                </a:lnTo>
                <a:lnTo>
                  <a:pt x="140316" y="34052"/>
                </a:lnTo>
                <a:lnTo>
                  <a:pt x="138143" y="34817"/>
                </a:lnTo>
                <a:close/>
              </a:path>
              <a:path w="679450" h="145414">
                <a:moveTo>
                  <a:pt x="161546" y="144713"/>
                </a:moveTo>
                <a:lnTo>
                  <a:pt x="150847" y="144713"/>
                </a:lnTo>
                <a:lnTo>
                  <a:pt x="145761" y="143973"/>
                </a:lnTo>
                <a:lnTo>
                  <a:pt x="117038" y="113931"/>
                </a:lnTo>
                <a:lnTo>
                  <a:pt x="117033" y="102063"/>
                </a:lnTo>
                <a:lnTo>
                  <a:pt x="118538" y="96738"/>
                </a:lnTo>
                <a:lnTo>
                  <a:pt x="147946" y="72482"/>
                </a:lnTo>
                <a:lnTo>
                  <a:pt x="191432" y="64247"/>
                </a:lnTo>
                <a:lnTo>
                  <a:pt x="202858" y="63759"/>
                </a:lnTo>
                <a:lnTo>
                  <a:pt x="202858" y="53013"/>
                </a:lnTo>
                <a:lnTo>
                  <a:pt x="184518" y="20202"/>
                </a:lnTo>
                <a:lnTo>
                  <a:pt x="219509" y="20202"/>
                </a:lnTo>
                <a:lnTo>
                  <a:pt x="222130" y="24883"/>
                </a:lnTo>
                <a:lnTo>
                  <a:pt x="226428" y="37873"/>
                </a:lnTo>
                <a:lnTo>
                  <a:pt x="227502" y="45085"/>
                </a:lnTo>
                <a:lnTo>
                  <a:pt x="227502" y="79520"/>
                </a:lnTo>
                <a:lnTo>
                  <a:pt x="202858" y="79520"/>
                </a:lnTo>
                <a:lnTo>
                  <a:pt x="194790" y="79964"/>
                </a:lnTo>
                <a:lnTo>
                  <a:pt x="150298" y="90123"/>
                </a:lnTo>
                <a:lnTo>
                  <a:pt x="141248" y="102493"/>
                </a:lnTo>
                <a:lnTo>
                  <a:pt x="141248" y="109944"/>
                </a:lnTo>
                <a:lnTo>
                  <a:pt x="160734" y="127090"/>
                </a:lnTo>
                <a:lnTo>
                  <a:pt x="200977" y="127090"/>
                </a:lnTo>
                <a:lnTo>
                  <a:pt x="197533" y="129979"/>
                </a:lnTo>
                <a:lnTo>
                  <a:pt x="166369" y="144259"/>
                </a:lnTo>
                <a:lnTo>
                  <a:pt x="161546" y="144713"/>
                </a:lnTo>
                <a:close/>
              </a:path>
              <a:path w="679450" h="145414">
                <a:moveTo>
                  <a:pt x="200977" y="127090"/>
                </a:moveTo>
                <a:lnTo>
                  <a:pt x="168089" y="127090"/>
                </a:lnTo>
                <a:lnTo>
                  <a:pt x="171957" y="126660"/>
                </a:lnTo>
                <a:lnTo>
                  <a:pt x="179026" y="124940"/>
                </a:lnTo>
                <a:lnTo>
                  <a:pt x="202858" y="108463"/>
                </a:lnTo>
                <a:lnTo>
                  <a:pt x="202858" y="79520"/>
                </a:lnTo>
                <a:lnTo>
                  <a:pt x="227502" y="79520"/>
                </a:lnTo>
                <a:lnTo>
                  <a:pt x="227502" y="123651"/>
                </a:lnTo>
                <a:lnTo>
                  <a:pt x="204721" y="123651"/>
                </a:lnTo>
                <a:lnTo>
                  <a:pt x="200977" y="127090"/>
                </a:lnTo>
                <a:close/>
              </a:path>
              <a:path w="679450" h="145414">
                <a:moveTo>
                  <a:pt x="227502" y="142564"/>
                </a:moveTo>
                <a:lnTo>
                  <a:pt x="213843" y="142564"/>
                </a:lnTo>
                <a:lnTo>
                  <a:pt x="211933" y="142182"/>
                </a:lnTo>
                <a:lnTo>
                  <a:pt x="209258" y="140653"/>
                </a:lnTo>
                <a:lnTo>
                  <a:pt x="208351" y="139077"/>
                </a:lnTo>
                <a:lnTo>
                  <a:pt x="207873" y="136689"/>
                </a:lnTo>
                <a:lnTo>
                  <a:pt x="204721" y="123651"/>
                </a:lnTo>
                <a:lnTo>
                  <a:pt x="227502" y="123651"/>
                </a:lnTo>
                <a:lnTo>
                  <a:pt x="227502" y="142564"/>
                </a:lnTo>
                <a:close/>
              </a:path>
              <a:path w="679450" h="145414">
                <a:moveTo>
                  <a:pt x="311599" y="21921"/>
                </a:moveTo>
                <a:lnTo>
                  <a:pt x="290116" y="21921"/>
                </a:lnTo>
                <a:lnTo>
                  <a:pt x="292790" y="18769"/>
                </a:lnTo>
                <a:lnTo>
                  <a:pt x="326509" y="286"/>
                </a:lnTo>
                <a:lnTo>
                  <a:pt x="340453" y="286"/>
                </a:lnTo>
                <a:lnTo>
                  <a:pt x="348311" y="2913"/>
                </a:lnTo>
                <a:lnTo>
                  <a:pt x="360442" y="13420"/>
                </a:lnTo>
                <a:lnTo>
                  <a:pt x="364589" y="20202"/>
                </a:lnTo>
                <a:lnTo>
                  <a:pt x="317529" y="20202"/>
                </a:lnTo>
                <a:lnTo>
                  <a:pt x="311799" y="21802"/>
                </a:lnTo>
                <a:lnTo>
                  <a:pt x="311599" y="21921"/>
                </a:lnTo>
                <a:close/>
              </a:path>
              <a:path w="679450" h="145414">
                <a:moveTo>
                  <a:pt x="384679" y="29372"/>
                </a:moveTo>
                <a:lnTo>
                  <a:pt x="367344" y="29372"/>
                </a:lnTo>
                <a:lnTo>
                  <a:pt x="369351" y="24214"/>
                </a:lnTo>
                <a:lnTo>
                  <a:pt x="403736" y="835"/>
                </a:lnTo>
                <a:lnTo>
                  <a:pt x="408416" y="286"/>
                </a:lnTo>
                <a:lnTo>
                  <a:pt x="413193" y="286"/>
                </a:lnTo>
                <a:lnTo>
                  <a:pt x="453094" y="20202"/>
                </a:lnTo>
                <a:lnTo>
                  <a:pt x="402973" y="20202"/>
                </a:lnTo>
                <a:lnTo>
                  <a:pt x="399008" y="20895"/>
                </a:lnTo>
                <a:lnTo>
                  <a:pt x="391558" y="23665"/>
                </a:lnTo>
                <a:lnTo>
                  <a:pt x="388286" y="25766"/>
                </a:lnTo>
                <a:lnTo>
                  <a:pt x="384679" y="29372"/>
                </a:lnTo>
                <a:close/>
              </a:path>
              <a:path w="679450" h="145414">
                <a:moveTo>
                  <a:pt x="291833" y="142564"/>
                </a:moveTo>
                <a:lnTo>
                  <a:pt x="266617" y="142564"/>
                </a:lnTo>
                <a:lnTo>
                  <a:pt x="266617" y="2435"/>
                </a:lnTo>
                <a:lnTo>
                  <a:pt x="283429" y="2435"/>
                </a:lnTo>
                <a:lnTo>
                  <a:pt x="284934" y="2841"/>
                </a:lnTo>
                <a:lnTo>
                  <a:pt x="287129" y="4465"/>
                </a:lnTo>
                <a:lnTo>
                  <a:pt x="287775" y="5778"/>
                </a:lnTo>
                <a:lnTo>
                  <a:pt x="287965" y="7593"/>
                </a:lnTo>
                <a:lnTo>
                  <a:pt x="290116" y="21921"/>
                </a:lnTo>
                <a:lnTo>
                  <a:pt x="311599" y="21921"/>
                </a:lnTo>
                <a:lnTo>
                  <a:pt x="301100" y="28202"/>
                </a:lnTo>
                <a:lnTo>
                  <a:pt x="296229" y="32620"/>
                </a:lnTo>
                <a:lnTo>
                  <a:pt x="291833" y="38255"/>
                </a:lnTo>
                <a:lnTo>
                  <a:pt x="291833" y="142564"/>
                </a:lnTo>
                <a:close/>
              </a:path>
              <a:path w="679450" h="145414">
                <a:moveTo>
                  <a:pt x="376226" y="142564"/>
                </a:moveTo>
                <a:lnTo>
                  <a:pt x="351011" y="142564"/>
                </a:lnTo>
                <a:lnTo>
                  <a:pt x="351011" y="53300"/>
                </a:lnTo>
                <a:lnTo>
                  <a:pt x="350576" y="45455"/>
                </a:lnTo>
                <a:lnTo>
                  <a:pt x="332621" y="20202"/>
                </a:lnTo>
                <a:lnTo>
                  <a:pt x="364589" y="20202"/>
                </a:lnTo>
                <a:lnTo>
                  <a:pt x="364764" y="20489"/>
                </a:lnTo>
                <a:lnTo>
                  <a:pt x="367344" y="29372"/>
                </a:lnTo>
                <a:lnTo>
                  <a:pt x="384679" y="29372"/>
                </a:lnTo>
                <a:lnTo>
                  <a:pt x="382649" y="31402"/>
                </a:lnTo>
                <a:lnTo>
                  <a:pt x="380404" y="34864"/>
                </a:lnTo>
                <a:lnTo>
                  <a:pt x="377062" y="43079"/>
                </a:lnTo>
                <a:lnTo>
                  <a:pt x="376226" y="47855"/>
                </a:lnTo>
                <a:lnTo>
                  <a:pt x="376226" y="142564"/>
                </a:lnTo>
                <a:close/>
              </a:path>
              <a:path w="679450" h="145414">
                <a:moveTo>
                  <a:pt x="461191" y="142564"/>
                </a:moveTo>
                <a:lnTo>
                  <a:pt x="435976" y="142564"/>
                </a:lnTo>
                <a:lnTo>
                  <a:pt x="435976" y="53300"/>
                </a:lnTo>
                <a:lnTo>
                  <a:pt x="435510" y="45630"/>
                </a:lnTo>
                <a:lnTo>
                  <a:pt x="416442" y="20202"/>
                </a:lnTo>
                <a:lnTo>
                  <a:pt x="453094" y="20202"/>
                </a:lnTo>
                <a:lnTo>
                  <a:pt x="454140" y="21653"/>
                </a:lnTo>
                <a:lnTo>
                  <a:pt x="458057" y="30733"/>
                </a:lnTo>
                <a:lnTo>
                  <a:pt x="460408" y="41282"/>
                </a:lnTo>
                <a:lnTo>
                  <a:pt x="461191" y="53300"/>
                </a:lnTo>
                <a:lnTo>
                  <a:pt x="461191" y="142564"/>
                </a:lnTo>
                <a:close/>
              </a:path>
              <a:path w="679450" h="145414">
                <a:moveTo>
                  <a:pt x="562140" y="144570"/>
                </a:moveTo>
                <a:lnTo>
                  <a:pt x="557078" y="144570"/>
                </a:lnTo>
                <a:lnTo>
                  <a:pt x="549913" y="144265"/>
                </a:lnTo>
                <a:lnTo>
                  <a:pt x="513550" y="129771"/>
                </a:lnTo>
                <a:lnTo>
                  <a:pt x="492699" y="94551"/>
                </a:lnTo>
                <a:lnTo>
                  <a:pt x="489984" y="72643"/>
                </a:lnTo>
                <a:lnTo>
                  <a:pt x="489988" y="66816"/>
                </a:lnTo>
                <a:lnTo>
                  <a:pt x="503419" y="25172"/>
                </a:lnTo>
                <a:lnTo>
                  <a:pt x="541226" y="1612"/>
                </a:lnTo>
                <a:lnTo>
                  <a:pt x="555787" y="286"/>
                </a:lnTo>
                <a:lnTo>
                  <a:pt x="564194" y="286"/>
                </a:lnTo>
                <a:lnTo>
                  <a:pt x="571979" y="1671"/>
                </a:lnTo>
                <a:lnTo>
                  <a:pt x="586304" y="7211"/>
                </a:lnTo>
                <a:lnTo>
                  <a:pt x="592514" y="11271"/>
                </a:lnTo>
                <a:lnTo>
                  <a:pt x="599738" y="18626"/>
                </a:lnTo>
                <a:lnTo>
                  <a:pt x="556218" y="18626"/>
                </a:lnTo>
                <a:lnTo>
                  <a:pt x="547867" y="19271"/>
                </a:lnTo>
                <a:lnTo>
                  <a:pt x="517293" y="48688"/>
                </a:lnTo>
                <a:lnTo>
                  <a:pt x="515524" y="57168"/>
                </a:lnTo>
                <a:lnTo>
                  <a:pt x="614315" y="57168"/>
                </a:lnTo>
                <a:lnTo>
                  <a:pt x="614516" y="62448"/>
                </a:lnTo>
                <a:lnTo>
                  <a:pt x="614533" y="66816"/>
                </a:lnTo>
                <a:lnTo>
                  <a:pt x="614102" y="69419"/>
                </a:lnTo>
                <a:lnTo>
                  <a:pt x="612382" y="71998"/>
                </a:lnTo>
                <a:lnTo>
                  <a:pt x="610807" y="72643"/>
                </a:lnTo>
                <a:lnTo>
                  <a:pt x="514808" y="72643"/>
                </a:lnTo>
                <a:lnTo>
                  <a:pt x="514999" y="81431"/>
                </a:lnTo>
                <a:lnTo>
                  <a:pt x="531358" y="116200"/>
                </a:lnTo>
                <a:lnTo>
                  <a:pt x="552635" y="124797"/>
                </a:lnTo>
                <a:lnTo>
                  <a:pt x="610807" y="124797"/>
                </a:lnTo>
                <a:lnTo>
                  <a:pt x="609231" y="126660"/>
                </a:lnTo>
                <a:lnTo>
                  <a:pt x="567272" y="144140"/>
                </a:lnTo>
                <a:lnTo>
                  <a:pt x="562140" y="144570"/>
                </a:lnTo>
                <a:close/>
              </a:path>
              <a:path w="679450" h="145414">
                <a:moveTo>
                  <a:pt x="614315" y="57168"/>
                </a:moveTo>
                <a:lnTo>
                  <a:pt x="591894" y="57168"/>
                </a:lnTo>
                <a:lnTo>
                  <a:pt x="591894" y="51533"/>
                </a:lnTo>
                <a:lnTo>
                  <a:pt x="591082" y="46351"/>
                </a:lnTo>
                <a:lnTo>
                  <a:pt x="561758" y="18626"/>
                </a:lnTo>
                <a:lnTo>
                  <a:pt x="599738" y="18626"/>
                </a:lnTo>
                <a:lnTo>
                  <a:pt x="614245" y="55503"/>
                </a:lnTo>
                <a:lnTo>
                  <a:pt x="614315" y="57168"/>
                </a:lnTo>
                <a:close/>
              </a:path>
              <a:path w="679450" h="145414">
                <a:moveTo>
                  <a:pt x="610807" y="124797"/>
                </a:moveTo>
                <a:lnTo>
                  <a:pt x="565338" y="124797"/>
                </a:lnTo>
                <a:lnTo>
                  <a:pt x="570641" y="124104"/>
                </a:lnTo>
                <a:lnTo>
                  <a:pt x="579620" y="121334"/>
                </a:lnTo>
                <a:lnTo>
                  <a:pt x="583464" y="119782"/>
                </a:lnTo>
                <a:lnTo>
                  <a:pt x="589864" y="116343"/>
                </a:lnTo>
                <a:lnTo>
                  <a:pt x="592564" y="114791"/>
                </a:lnTo>
                <a:lnTo>
                  <a:pt x="596956" y="112021"/>
                </a:lnTo>
                <a:lnTo>
                  <a:pt x="598867" y="111329"/>
                </a:lnTo>
                <a:lnTo>
                  <a:pt x="601540" y="111329"/>
                </a:lnTo>
                <a:lnTo>
                  <a:pt x="602449" y="111543"/>
                </a:lnTo>
                <a:lnTo>
                  <a:pt x="603978" y="112403"/>
                </a:lnTo>
                <a:lnTo>
                  <a:pt x="604644" y="113000"/>
                </a:lnTo>
                <a:lnTo>
                  <a:pt x="612382" y="122934"/>
                </a:lnTo>
                <a:lnTo>
                  <a:pt x="610807" y="124797"/>
                </a:lnTo>
                <a:close/>
              </a:path>
              <a:path w="679450" h="145414">
                <a:moveTo>
                  <a:pt x="663746" y="144856"/>
                </a:moveTo>
                <a:lnTo>
                  <a:pt x="658969" y="144856"/>
                </a:lnTo>
                <a:lnTo>
                  <a:pt x="656724" y="144379"/>
                </a:lnTo>
                <a:lnTo>
                  <a:pt x="643877" y="129621"/>
                </a:lnTo>
                <a:lnTo>
                  <a:pt x="643877" y="124749"/>
                </a:lnTo>
                <a:lnTo>
                  <a:pt x="658969" y="109323"/>
                </a:lnTo>
                <a:lnTo>
                  <a:pt x="663746" y="109323"/>
                </a:lnTo>
                <a:lnTo>
                  <a:pt x="679269" y="124749"/>
                </a:lnTo>
                <a:lnTo>
                  <a:pt x="679269" y="129621"/>
                </a:lnTo>
                <a:lnTo>
                  <a:pt x="663746" y="144856"/>
                </a:lnTo>
                <a:close/>
              </a:path>
            </a:pathLst>
          </a:custGeom>
          <a:solidFill>
            <a:srgbClr val="000000"/>
          </a:solidFill>
        </p:spPr>
        <p:txBody>
          <a:bodyPr wrap="square" lIns="0" tIns="0" rIns="0" bIns="0" rtlCol="0"/>
          <a:lstStyle/>
          <a:p>
            <a:endParaRPr/>
          </a:p>
        </p:txBody>
      </p:sp>
      <p:pic>
        <p:nvPicPr>
          <p:cNvPr id="35" name="object 35"/>
          <p:cNvPicPr/>
          <p:nvPr/>
        </p:nvPicPr>
        <p:blipFill>
          <a:blip r:embed="rId13" cstate="print"/>
          <a:stretch>
            <a:fillRect/>
          </a:stretch>
        </p:blipFill>
        <p:spPr>
          <a:xfrm>
            <a:off x="7192872" y="3603776"/>
            <a:ext cx="1529340" cy="225810"/>
          </a:xfrm>
          <a:prstGeom prst="rect">
            <a:avLst/>
          </a:prstGeom>
        </p:spPr>
      </p:pic>
      <p:sp>
        <p:nvSpPr>
          <p:cNvPr id="36" name="object 36"/>
          <p:cNvSpPr/>
          <p:nvPr/>
        </p:nvSpPr>
        <p:spPr>
          <a:xfrm>
            <a:off x="8897228" y="3588302"/>
            <a:ext cx="382905" cy="206375"/>
          </a:xfrm>
          <a:custGeom>
            <a:avLst/>
            <a:gdLst/>
            <a:ahLst/>
            <a:cxnLst/>
            <a:rect l="l" t="t" r="r" b="b"/>
            <a:pathLst>
              <a:path w="382904"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382904"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382904"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382904" h="206375">
                <a:moveTo>
                  <a:pt x="139136" y="203744"/>
                </a:moveTo>
                <a:lnTo>
                  <a:pt x="113919" y="203744"/>
                </a:lnTo>
                <a:lnTo>
                  <a:pt x="113919" y="0"/>
                </a:lnTo>
                <a:lnTo>
                  <a:pt x="139136" y="0"/>
                </a:lnTo>
                <a:lnTo>
                  <a:pt x="139136" y="82099"/>
                </a:lnTo>
                <a:lnTo>
                  <a:pt x="166029" y="82099"/>
                </a:lnTo>
                <a:lnTo>
                  <a:pt x="162157" y="83102"/>
                </a:lnTo>
                <a:lnTo>
                  <a:pt x="149930" y="89980"/>
                </a:lnTo>
                <a:lnTo>
                  <a:pt x="144294" y="94708"/>
                </a:lnTo>
                <a:lnTo>
                  <a:pt x="139136" y="100726"/>
                </a:lnTo>
                <a:lnTo>
                  <a:pt x="139136" y="203744"/>
                </a:lnTo>
                <a:close/>
              </a:path>
              <a:path w="382904" h="206375">
                <a:moveTo>
                  <a:pt x="166029" y="82099"/>
                </a:moveTo>
                <a:lnTo>
                  <a:pt x="139136" y="82099"/>
                </a:lnTo>
                <a:lnTo>
                  <a:pt x="144963" y="75795"/>
                </a:lnTo>
                <a:lnTo>
                  <a:pt x="151434" y="70780"/>
                </a:lnTo>
                <a:lnTo>
                  <a:pt x="165667" y="63329"/>
                </a:lnTo>
                <a:lnTo>
                  <a:pt x="173906" y="61467"/>
                </a:lnTo>
                <a:lnTo>
                  <a:pt x="190908" y="61467"/>
                </a:lnTo>
                <a:lnTo>
                  <a:pt x="222246" y="81383"/>
                </a:lnTo>
                <a:lnTo>
                  <a:pt x="168795" y="81383"/>
                </a:lnTo>
                <a:lnTo>
                  <a:pt x="166029" y="82099"/>
                </a:lnTo>
                <a:close/>
              </a:path>
              <a:path w="382904" h="206375">
                <a:moveTo>
                  <a:pt x="229689" y="203744"/>
                </a:moveTo>
                <a:lnTo>
                  <a:pt x="204472" y="203744"/>
                </a:lnTo>
                <a:lnTo>
                  <a:pt x="204472" y="104069"/>
                </a:lnTo>
                <a:lnTo>
                  <a:pt x="202132" y="95950"/>
                </a:lnTo>
                <a:lnTo>
                  <a:pt x="192771" y="84296"/>
                </a:lnTo>
                <a:lnTo>
                  <a:pt x="185607" y="81383"/>
                </a:lnTo>
                <a:lnTo>
                  <a:pt x="222246" y="81383"/>
                </a:lnTo>
                <a:lnTo>
                  <a:pt x="224794" y="86231"/>
                </a:lnTo>
                <a:lnTo>
                  <a:pt x="228711" y="99317"/>
                </a:lnTo>
                <a:lnTo>
                  <a:pt x="229689" y="106553"/>
                </a:lnTo>
                <a:lnTo>
                  <a:pt x="229689" y="203744"/>
                </a:lnTo>
                <a:close/>
              </a:path>
              <a:path w="382904" h="206375">
                <a:moveTo>
                  <a:pt x="330493" y="205750"/>
                </a:moveTo>
                <a:lnTo>
                  <a:pt x="325428" y="205750"/>
                </a:lnTo>
                <a:lnTo>
                  <a:pt x="318265" y="205446"/>
                </a:lnTo>
                <a:lnTo>
                  <a:pt x="281903" y="190952"/>
                </a:lnTo>
                <a:lnTo>
                  <a:pt x="261052" y="155732"/>
                </a:lnTo>
                <a:lnTo>
                  <a:pt x="258338" y="133824"/>
                </a:lnTo>
                <a:lnTo>
                  <a:pt x="258342" y="127997"/>
                </a:lnTo>
                <a:lnTo>
                  <a:pt x="271771" y="86353"/>
                </a:lnTo>
                <a:lnTo>
                  <a:pt x="309580" y="62792"/>
                </a:lnTo>
                <a:lnTo>
                  <a:pt x="324140" y="61467"/>
                </a:lnTo>
                <a:lnTo>
                  <a:pt x="332547" y="61467"/>
                </a:lnTo>
                <a:lnTo>
                  <a:pt x="340332" y="62852"/>
                </a:lnTo>
                <a:lnTo>
                  <a:pt x="354658" y="68392"/>
                </a:lnTo>
                <a:lnTo>
                  <a:pt x="360867" y="72452"/>
                </a:lnTo>
                <a:lnTo>
                  <a:pt x="368091" y="79807"/>
                </a:lnTo>
                <a:lnTo>
                  <a:pt x="324571" y="79807"/>
                </a:lnTo>
                <a:lnTo>
                  <a:pt x="316220" y="80452"/>
                </a:lnTo>
                <a:lnTo>
                  <a:pt x="285647" y="109869"/>
                </a:lnTo>
                <a:lnTo>
                  <a:pt x="283878" y="118349"/>
                </a:lnTo>
                <a:lnTo>
                  <a:pt x="382668" y="118349"/>
                </a:lnTo>
                <a:lnTo>
                  <a:pt x="382869" y="123628"/>
                </a:lnTo>
                <a:lnTo>
                  <a:pt x="382886" y="127997"/>
                </a:lnTo>
                <a:lnTo>
                  <a:pt x="382455" y="130600"/>
                </a:lnTo>
                <a:lnTo>
                  <a:pt x="380735" y="133179"/>
                </a:lnTo>
                <a:lnTo>
                  <a:pt x="379160" y="133824"/>
                </a:lnTo>
                <a:lnTo>
                  <a:pt x="283162" y="133824"/>
                </a:lnTo>
                <a:lnTo>
                  <a:pt x="283353" y="142612"/>
                </a:lnTo>
                <a:lnTo>
                  <a:pt x="299711" y="177381"/>
                </a:lnTo>
                <a:lnTo>
                  <a:pt x="320988" y="185978"/>
                </a:lnTo>
                <a:lnTo>
                  <a:pt x="379160" y="185978"/>
                </a:lnTo>
                <a:lnTo>
                  <a:pt x="377584" y="187840"/>
                </a:lnTo>
                <a:lnTo>
                  <a:pt x="335625" y="205321"/>
                </a:lnTo>
                <a:lnTo>
                  <a:pt x="330493" y="205750"/>
                </a:lnTo>
                <a:close/>
              </a:path>
              <a:path w="382904" h="206375">
                <a:moveTo>
                  <a:pt x="382668" y="118349"/>
                </a:moveTo>
                <a:lnTo>
                  <a:pt x="360248" y="118349"/>
                </a:lnTo>
                <a:lnTo>
                  <a:pt x="360248" y="112714"/>
                </a:lnTo>
                <a:lnTo>
                  <a:pt x="359435" y="107532"/>
                </a:lnTo>
                <a:lnTo>
                  <a:pt x="330111" y="79807"/>
                </a:lnTo>
                <a:lnTo>
                  <a:pt x="368091" y="79807"/>
                </a:lnTo>
                <a:lnTo>
                  <a:pt x="382598" y="116684"/>
                </a:lnTo>
                <a:lnTo>
                  <a:pt x="382668" y="118349"/>
                </a:lnTo>
                <a:close/>
              </a:path>
              <a:path w="382904" h="206375">
                <a:moveTo>
                  <a:pt x="379160" y="185978"/>
                </a:moveTo>
                <a:lnTo>
                  <a:pt x="333691" y="185978"/>
                </a:lnTo>
                <a:lnTo>
                  <a:pt x="338994" y="185285"/>
                </a:lnTo>
                <a:lnTo>
                  <a:pt x="347973" y="182515"/>
                </a:lnTo>
                <a:lnTo>
                  <a:pt x="351817" y="180963"/>
                </a:lnTo>
                <a:lnTo>
                  <a:pt x="358217" y="177524"/>
                </a:lnTo>
                <a:lnTo>
                  <a:pt x="360917" y="175972"/>
                </a:lnTo>
                <a:lnTo>
                  <a:pt x="365309" y="173202"/>
                </a:lnTo>
                <a:lnTo>
                  <a:pt x="367220" y="172509"/>
                </a:lnTo>
                <a:lnTo>
                  <a:pt x="369893" y="172509"/>
                </a:lnTo>
                <a:lnTo>
                  <a:pt x="370803" y="172724"/>
                </a:lnTo>
                <a:lnTo>
                  <a:pt x="372331" y="173584"/>
                </a:lnTo>
                <a:lnTo>
                  <a:pt x="372998" y="174181"/>
                </a:lnTo>
                <a:lnTo>
                  <a:pt x="380735" y="184115"/>
                </a:lnTo>
                <a:lnTo>
                  <a:pt x="379160" y="185978"/>
                </a:lnTo>
                <a:close/>
              </a:path>
            </a:pathLst>
          </a:custGeom>
          <a:solidFill>
            <a:srgbClr val="000000"/>
          </a:solidFill>
        </p:spPr>
        <p:txBody>
          <a:bodyPr wrap="square" lIns="0" tIns="0" rIns="0" bIns="0" rtlCol="0"/>
          <a:lstStyle/>
          <a:p>
            <a:endParaRPr/>
          </a:p>
        </p:txBody>
      </p:sp>
      <p:pic>
        <p:nvPicPr>
          <p:cNvPr id="37" name="object 37"/>
          <p:cNvPicPr/>
          <p:nvPr/>
        </p:nvPicPr>
        <p:blipFill>
          <a:blip r:embed="rId14" cstate="print"/>
          <a:stretch>
            <a:fillRect/>
          </a:stretch>
        </p:blipFill>
        <p:spPr>
          <a:xfrm>
            <a:off x="976105" y="3904608"/>
            <a:ext cx="8251019" cy="254179"/>
          </a:xfrm>
          <a:prstGeom prst="rect">
            <a:avLst/>
          </a:prstGeom>
        </p:spPr>
      </p:pic>
      <p:pic>
        <p:nvPicPr>
          <p:cNvPr id="38" name="object 38"/>
          <p:cNvPicPr/>
          <p:nvPr/>
        </p:nvPicPr>
        <p:blipFill>
          <a:blip r:embed="rId15" cstate="print"/>
          <a:stretch>
            <a:fillRect/>
          </a:stretch>
        </p:blipFill>
        <p:spPr>
          <a:xfrm>
            <a:off x="971234" y="4222118"/>
            <a:ext cx="7828146" cy="254179"/>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0920" y="1219200"/>
            <a:ext cx="7267879" cy="352150"/>
          </a:xfrm>
          <a:prstGeom prst="rect">
            <a:avLst/>
          </a:prstGeom>
        </p:spPr>
      </p:pic>
      <p:pic>
        <p:nvPicPr>
          <p:cNvPr id="3" name="object 3"/>
          <p:cNvPicPr/>
          <p:nvPr/>
        </p:nvPicPr>
        <p:blipFill>
          <a:blip r:embed="rId3" cstate="print"/>
          <a:stretch>
            <a:fillRect/>
          </a:stretch>
        </p:blipFill>
        <p:spPr>
          <a:xfrm>
            <a:off x="778479" y="2232310"/>
            <a:ext cx="79520" cy="79520"/>
          </a:xfrm>
          <a:prstGeom prst="rect">
            <a:avLst/>
          </a:prstGeom>
        </p:spPr>
      </p:pic>
      <p:pic>
        <p:nvPicPr>
          <p:cNvPr id="4" name="object 4"/>
          <p:cNvPicPr/>
          <p:nvPr/>
        </p:nvPicPr>
        <p:blipFill>
          <a:blip r:embed="rId4" cstate="print"/>
          <a:stretch>
            <a:fillRect/>
          </a:stretch>
        </p:blipFill>
        <p:spPr>
          <a:xfrm>
            <a:off x="956619" y="2165541"/>
            <a:ext cx="6032244" cy="206037"/>
          </a:xfrm>
          <a:prstGeom prst="rect">
            <a:avLst/>
          </a:prstGeom>
        </p:spPr>
      </p:pic>
      <p:pic>
        <p:nvPicPr>
          <p:cNvPr id="5" name="object 5"/>
          <p:cNvPicPr/>
          <p:nvPr/>
        </p:nvPicPr>
        <p:blipFill>
          <a:blip r:embed="rId5" cstate="print"/>
          <a:stretch>
            <a:fillRect/>
          </a:stretch>
        </p:blipFill>
        <p:spPr>
          <a:xfrm>
            <a:off x="778479" y="2654656"/>
            <a:ext cx="79520" cy="79520"/>
          </a:xfrm>
          <a:prstGeom prst="rect">
            <a:avLst/>
          </a:prstGeom>
        </p:spPr>
      </p:pic>
      <p:pic>
        <p:nvPicPr>
          <p:cNvPr id="6" name="object 6"/>
          <p:cNvPicPr/>
          <p:nvPr/>
        </p:nvPicPr>
        <p:blipFill>
          <a:blip r:embed="rId6" cstate="print"/>
          <a:stretch>
            <a:fillRect/>
          </a:stretch>
        </p:blipFill>
        <p:spPr>
          <a:xfrm>
            <a:off x="956619" y="2589060"/>
            <a:ext cx="7434910" cy="251027"/>
          </a:xfrm>
          <a:prstGeom prst="rect">
            <a:avLst/>
          </a:prstGeom>
        </p:spPr>
      </p:pic>
      <p:pic>
        <p:nvPicPr>
          <p:cNvPr id="7" name="object 7"/>
          <p:cNvPicPr/>
          <p:nvPr/>
        </p:nvPicPr>
        <p:blipFill>
          <a:blip r:embed="rId7" cstate="print"/>
          <a:stretch>
            <a:fillRect/>
          </a:stretch>
        </p:blipFill>
        <p:spPr>
          <a:xfrm>
            <a:off x="975532" y="2905382"/>
            <a:ext cx="6781847" cy="251027"/>
          </a:xfrm>
          <a:prstGeom prst="rect">
            <a:avLst/>
          </a:prstGeom>
        </p:spPr>
      </p:pic>
      <p:pic>
        <p:nvPicPr>
          <p:cNvPr id="8" name="object 8"/>
          <p:cNvPicPr/>
          <p:nvPr/>
        </p:nvPicPr>
        <p:blipFill>
          <a:blip r:embed="rId5" cstate="print"/>
          <a:stretch>
            <a:fillRect/>
          </a:stretch>
        </p:blipFill>
        <p:spPr>
          <a:xfrm>
            <a:off x="778479" y="3393293"/>
            <a:ext cx="79520" cy="79520"/>
          </a:xfrm>
          <a:prstGeom prst="rect">
            <a:avLst/>
          </a:prstGeom>
        </p:spPr>
      </p:pic>
      <p:pic>
        <p:nvPicPr>
          <p:cNvPr id="9" name="object 9"/>
          <p:cNvPicPr/>
          <p:nvPr/>
        </p:nvPicPr>
        <p:blipFill>
          <a:blip r:embed="rId8" cstate="print"/>
          <a:stretch>
            <a:fillRect/>
          </a:stretch>
        </p:blipFill>
        <p:spPr>
          <a:xfrm>
            <a:off x="966506" y="3326524"/>
            <a:ext cx="8171913" cy="254179"/>
          </a:xfrm>
          <a:prstGeom prst="rect">
            <a:avLst/>
          </a:prstGeom>
        </p:spPr>
      </p:pic>
      <p:pic>
        <p:nvPicPr>
          <p:cNvPr id="10" name="object 10"/>
          <p:cNvPicPr/>
          <p:nvPr/>
        </p:nvPicPr>
        <p:blipFill>
          <a:blip r:embed="rId9" cstate="print"/>
          <a:stretch>
            <a:fillRect/>
          </a:stretch>
        </p:blipFill>
        <p:spPr>
          <a:xfrm>
            <a:off x="966326" y="3644034"/>
            <a:ext cx="4358741" cy="206037"/>
          </a:xfrm>
          <a:prstGeom prst="rect">
            <a:avLst/>
          </a:prstGeom>
        </p:spPr>
      </p:pic>
      <p:pic>
        <p:nvPicPr>
          <p:cNvPr id="11" name="object 11"/>
          <p:cNvPicPr/>
          <p:nvPr/>
        </p:nvPicPr>
        <p:blipFill>
          <a:blip r:embed="rId5" cstate="print"/>
          <a:stretch>
            <a:fillRect/>
          </a:stretch>
        </p:blipFill>
        <p:spPr>
          <a:xfrm>
            <a:off x="778479" y="4131061"/>
            <a:ext cx="79520" cy="79520"/>
          </a:xfrm>
          <a:prstGeom prst="rect">
            <a:avLst/>
          </a:prstGeom>
        </p:spPr>
      </p:pic>
      <p:pic>
        <p:nvPicPr>
          <p:cNvPr id="12" name="object 12"/>
          <p:cNvPicPr/>
          <p:nvPr/>
        </p:nvPicPr>
        <p:blipFill>
          <a:blip r:embed="rId10" cstate="print"/>
          <a:stretch>
            <a:fillRect/>
          </a:stretch>
        </p:blipFill>
        <p:spPr>
          <a:xfrm>
            <a:off x="965073" y="4065192"/>
            <a:ext cx="7012972" cy="254179"/>
          </a:xfrm>
          <a:prstGeom prst="rect">
            <a:avLst/>
          </a:prstGeom>
        </p:spPr>
      </p:pic>
      <p:pic>
        <p:nvPicPr>
          <p:cNvPr id="13" name="object 13"/>
          <p:cNvPicPr/>
          <p:nvPr/>
        </p:nvPicPr>
        <p:blipFill>
          <a:blip r:embed="rId5" cstate="print"/>
          <a:stretch>
            <a:fillRect/>
          </a:stretch>
        </p:blipFill>
        <p:spPr>
          <a:xfrm>
            <a:off x="778479" y="4554306"/>
            <a:ext cx="79520" cy="79520"/>
          </a:xfrm>
          <a:prstGeom prst="rect">
            <a:avLst/>
          </a:prstGeom>
        </p:spPr>
      </p:pic>
      <p:pic>
        <p:nvPicPr>
          <p:cNvPr id="14" name="object 14"/>
          <p:cNvPicPr/>
          <p:nvPr/>
        </p:nvPicPr>
        <p:blipFill>
          <a:blip r:embed="rId11" cstate="print"/>
          <a:stretch>
            <a:fillRect/>
          </a:stretch>
        </p:blipFill>
        <p:spPr>
          <a:xfrm>
            <a:off x="979401" y="4487538"/>
            <a:ext cx="7551218" cy="254179"/>
          </a:xfrm>
          <a:prstGeom prst="rect">
            <a:avLst/>
          </a:prstGeom>
        </p:spPr>
      </p:pic>
      <p:pic>
        <p:nvPicPr>
          <p:cNvPr id="15" name="object 15"/>
          <p:cNvPicPr/>
          <p:nvPr/>
        </p:nvPicPr>
        <p:blipFill>
          <a:blip r:embed="rId12" cstate="print"/>
          <a:stretch>
            <a:fillRect/>
          </a:stretch>
        </p:blipFill>
        <p:spPr>
          <a:xfrm>
            <a:off x="965359" y="4805893"/>
            <a:ext cx="1901288" cy="205177"/>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78479" y="1895569"/>
            <a:ext cx="79520" cy="79520"/>
          </a:xfrm>
          <a:prstGeom prst="rect">
            <a:avLst/>
          </a:prstGeom>
        </p:spPr>
      </p:pic>
      <p:pic>
        <p:nvPicPr>
          <p:cNvPr id="3" name="object 3"/>
          <p:cNvPicPr/>
          <p:nvPr/>
        </p:nvPicPr>
        <p:blipFill>
          <a:blip r:embed="rId3" cstate="print"/>
          <a:stretch>
            <a:fillRect/>
          </a:stretch>
        </p:blipFill>
        <p:spPr>
          <a:xfrm>
            <a:off x="1043369" y="1828800"/>
            <a:ext cx="7550937" cy="251027"/>
          </a:xfrm>
          <a:prstGeom prst="rect">
            <a:avLst/>
          </a:prstGeom>
        </p:spPr>
      </p:pic>
      <p:pic>
        <p:nvPicPr>
          <p:cNvPr id="4" name="object 4"/>
          <p:cNvPicPr/>
          <p:nvPr/>
        </p:nvPicPr>
        <p:blipFill>
          <a:blip r:embed="rId4" cstate="print"/>
          <a:stretch>
            <a:fillRect/>
          </a:stretch>
        </p:blipFill>
        <p:spPr>
          <a:xfrm>
            <a:off x="960344" y="2462906"/>
            <a:ext cx="7318592" cy="254179"/>
          </a:xfrm>
          <a:prstGeom prst="rect">
            <a:avLst/>
          </a:prstGeom>
        </p:spPr>
      </p:pic>
      <p:pic>
        <p:nvPicPr>
          <p:cNvPr id="5" name="object 5"/>
          <p:cNvPicPr/>
          <p:nvPr/>
        </p:nvPicPr>
        <p:blipFill>
          <a:blip r:embed="rId5" cstate="print"/>
          <a:stretch>
            <a:fillRect/>
          </a:stretch>
        </p:blipFill>
        <p:spPr>
          <a:xfrm>
            <a:off x="965359" y="2146295"/>
            <a:ext cx="8141133" cy="254179"/>
          </a:xfrm>
          <a:prstGeom prst="rect">
            <a:avLst/>
          </a:prstGeom>
        </p:spPr>
      </p:pic>
      <p:pic>
        <p:nvPicPr>
          <p:cNvPr id="6" name="object 6"/>
          <p:cNvPicPr/>
          <p:nvPr/>
        </p:nvPicPr>
        <p:blipFill>
          <a:blip r:embed="rId6" cstate="print"/>
          <a:stretch>
            <a:fillRect/>
          </a:stretch>
        </p:blipFill>
        <p:spPr>
          <a:xfrm>
            <a:off x="965359" y="2798597"/>
            <a:ext cx="1515419" cy="232830"/>
          </a:xfrm>
          <a:prstGeom prst="rect">
            <a:avLst/>
          </a:prstGeom>
        </p:spPr>
      </p:pic>
      <p:pic>
        <p:nvPicPr>
          <p:cNvPr id="7" name="object 7"/>
          <p:cNvPicPr/>
          <p:nvPr/>
        </p:nvPicPr>
        <p:blipFill>
          <a:blip r:embed="rId7" cstate="print"/>
          <a:stretch>
            <a:fillRect/>
          </a:stretch>
        </p:blipFill>
        <p:spPr>
          <a:xfrm>
            <a:off x="778479" y="3269211"/>
            <a:ext cx="79520" cy="79520"/>
          </a:xfrm>
          <a:prstGeom prst="rect">
            <a:avLst/>
          </a:prstGeom>
        </p:spPr>
      </p:pic>
      <p:pic>
        <p:nvPicPr>
          <p:cNvPr id="8" name="object 8"/>
          <p:cNvPicPr/>
          <p:nvPr/>
        </p:nvPicPr>
        <p:blipFill>
          <a:blip r:embed="rId8" cstate="print"/>
          <a:stretch>
            <a:fillRect/>
          </a:stretch>
        </p:blipFill>
        <p:spPr>
          <a:xfrm>
            <a:off x="958912" y="3519053"/>
            <a:ext cx="8123225" cy="241284"/>
          </a:xfrm>
          <a:prstGeom prst="rect">
            <a:avLst/>
          </a:prstGeom>
        </p:spPr>
      </p:pic>
      <p:pic>
        <p:nvPicPr>
          <p:cNvPr id="9" name="object 9"/>
          <p:cNvPicPr/>
          <p:nvPr/>
        </p:nvPicPr>
        <p:blipFill>
          <a:blip r:embed="rId9" cstate="print"/>
          <a:stretch>
            <a:fillRect/>
          </a:stretch>
        </p:blipFill>
        <p:spPr>
          <a:xfrm>
            <a:off x="1032193" y="3202442"/>
            <a:ext cx="8204069" cy="254179"/>
          </a:xfrm>
          <a:prstGeom prst="rect">
            <a:avLst/>
          </a:prstGeom>
        </p:spPr>
      </p:pic>
      <p:pic>
        <p:nvPicPr>
          <p:cNvPr id="10" name="object 10"/>
          <p:cNvPicPr/>
          <p:nvPr/>
        </p:nvPicPr>
        <p:blipFill>
          <a:blip r:embed="rId10" cstate="print"/>
          <a:stretch>
            <a:fillRect/>
          </a:stretch>
        </p:blipFill>
        <p:spPr>
          <a:xfrm>
            <a:off x="965359" y="3836548"/>
            <a:ext cx="7877626" cy="254179"/>
          </a:xfrm>
          <a:prstGeom prst="rect">
            <a:avLst/>
          </a:prstGeom>
        </p:spPr>
      </p:pic>
      <p:pic>
        <p:nvPicPr>
          <p:cNvPr id="11" name="object 11"/>
          <p:cNvPicPr/>
          <p:nvPr/>
        </p:nvPicPr>
        <p:blipFill>
          <a:blip r:embed="rId11" cstate="print"/>
          <a:stretch>
            <a:fillRect/>
          </a:stretch>
        </p:blipFill>
        <p:spPr>
          <a:xfrm>
            <a:off x="975962" y="4152870"/>
            <a:ext cx="5867062" cy="254179"/>
          </a:xfrm>
          <a:prstGeom prst="rect">
            <a:avLst/>
          </a:prstGeom>
        </p:spPr>
      </p:pic>
      <p:pic>
        <p:nvPicPr>
          <p:cNvPr id="12" name="object 12"/>
          <p:cNvPicPr/>
          <p:nvPr/>
        </p:nvPicPr>
        <p:blipFill>
          <a:blip r:embed="rId7" cstate="print"/>
          <a:stretch>
            <a:fillRect/>
          </a:stretch>
        </p:blipFill>
        <p:spPr>
          <a:xfrm>
            <a:off x="778479" y="4640780"/>
            <a:ext cx="79520" cy="79520"/>
          </a:xfrm>
          <a:prstGeom prst="rect">
            <a:avLst/>
          </a:prstGeom>
        </p:spPr>
      </p:pic>
      <p:pic>
        <p:nvPicPr>
          <p:cNvPr id="13" name="object 13"/>
          <p:cNvPicPr/>
          <p:nvPr/>
        </p:nvPicPr>
        <p:blipFill>
          <a:blip r:embed="rId12" cstate="print"/>
          <a:stretch>
            <a:fillRect/>
          </a:stretch>
        </p:blipFill>
        <p:spPr>
          <a:xfrm>
            <a:off x="975389" y="4575216"/>
            <a:ext cx="7663978" cy="254179"/>
          </a:xfrm>
          <a:prstGeom prst="rect">
            <a:avLst/>
          </a:prstGeom>
        </p:spPr>
      </p:pic>
      <p:pic>
        <p:nvPicPr>
          <p:cNvPr id="14" name="object 14"/>
          <p:cNvPicPr/>
          <p:nvPr/>
        </p:nvPicPr>
        <p:blipFill>
          <a:blip r:embed="rId13" cstate="print"/>
          <a:stretch>
            <a:fillRect/>
          </a:stretch>
        </p:blipFill>
        <p:spPr>
          <a:xfrm>
            <a:off x="976535" y="4891522"/>
            <a:ext cx="3809309" cy="254179"/>
          </a:xfrm>
          <a:prstGeom prst="rect">
            <a:avLst/>
          </a:prstGeom>
        </p:spPr>
      </p:pic>
      <p:sp>
        <p:nvSpPr>
          <p:cNvPr id="15" name="TextBox 14"/>
          <p:cNvSpPr txBox="1"/>
          <p:nvPr/>
        </p:nvSpPr>
        <p:spPr>
          <a:xfrm>
            <a:off x="2362200" y="6096000"/>
            <a:ext cx="4648200" cy="369332"/>
          </a:xfrm>
          <a:prstGeom prst="rect">
            <a:avLst/>
          </a:prstGeom>
          <a:noFill/>
        </p:spPr>
        <p:txBody>
          <a:bodyPr wrap="square" rtlCol="0">
            <a:spAutoFit/>
          </a:bodyPr>
          <a:lstStyle/>
          <a:p>
            <a:r>
              <a:rPr lang="en-IN" dirty="0" smtClean="0"/>
              <a:t>Physical damage</a:t>
            </a:r>
            <a:endParaRPr lang="en-US" dirty="0"/>
          </a:p>
        </p:txBody>
      </p:sp>
      <p:cxnSp>
        <p:nvCxnSpPr>
          <p:cNvPr id="17" name="Straight Arrow Connector 16"/>
          <p:cNvCxnSpPr/>
          <p:nvPr/>
        </p:nvCxnSpPr>
        <p:spPr>
          <a:xfrm flipH="1" flipV="1">
            <a:off x="2362200" y="4038600"/>
            <a:ext cx="457200" cy="2057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2823" y="1691666"/>
            <a:ext cx="2646045" cy="349885"/>
          </a:xfrm>
          <a:custGeom>
            <a:avLst/>
            <a:gdLst/>
            <a:ahLst/>
            <a:cxnLst/>
            <a:rect l="l" t="t" r="r" b="b"/>
            <a:pathLst>
              <a:path w="2646045" h="349885">
                <a:moveTo>
                  <a:pt x="164502" y="349539"/>
                </a:moveTo>
                <a:lnTo>
                  <a:pt x="96129" y="337833"/>
                </a:lnTo>
                <a:lnTo>
                  <a:pt x="44002" y="302716"/>
                </a:lnTo>
                <a:lnTo>
                  <a:pt x="11000" y="247345"/>
                </a:lnTo>
                <a:lnTo>
                  <a:pt x="0" y="174882"/>
                </a:lnTo>
                <a:lnTo>
                  <a:pt x="2750" y="136415"/>
                </a:lnTo>
                <a:lnTo>
                  <a:pt x="24751" y="72385"/>
                </a:lnTo>
                <a:lnTo>
                  <a:pt x="68035" y="26338"/>
                </a:lnTo>
                <a:lnTo>
                  <a:pt x="128284" y="2926"/>
                </a:lnTo>
                <a:lnTo>
                  <a:pt x="164502" y="0"/>
                </a:lnTo>
                <a:lnTo>
                  <a:pt x="179402" y="500"/>
                </a:lnTo>
                <a:lnTo>
                  <a:pt x="221480" y="8010"/>
                </a:lnTo>
                <a:lnTo>
                  <a:pt x="259749" y="24532"/>
                </a:lnTo>
                <a:lnTo>
                  <a:pt x="271688" y="32042"/>
                </a:lnTo>
                <a:lnTo>
                  <a:pt x="271688" y="37458"/>
                </a:lnTo>
                <a:lnTo>
                  <a:pt x="167210" y="37458"/>
                </a:lnTo>
                <a:lnTo>
                  <a:pt x="140018" y="39666"/>
                </a:lnTo>
                <a:lnTo>
                  <a:pt x="95790" y="57323"/>
                </a:lnTo>
                <a:lnTo>
                  <a:pt x="65327" y="92398"/>
                </a:lnTo>
                <a:lnTo>
                  <a:pt x="49982" y="143452"/>
                </a:lnTo>
                <a:lnTo>
                  <a:pt x="48064" y="174882"/>
                </a:lnTo>
                <a:lnTo>
                  <a:pt x="49982" y="206213"/>
                </a:lnTo>
                <a:lnTo>
                  <a:pt x="65327" y="257154"/>
                </a:lnTo>
                <a:lnTo>
                  <a:pt x="95790" y="292215"/>
                </a:lnTo>
                <a:lnTo>
                  <a:pt x="140018" y="309873"/>
                </a:lnTo>
                <a:lnTo>
                  <a:pt x="167210" y="312080"/>
                </a:lnTo>
                <a:lnTo>
                  <a:pt x="271688" y="312080"/>
                </a:lnTo>
                <a:lnTo>
                  <a:pt x="271688" y="317045"/>
                </a:lnTo>
                <a:lnTo>
                  <a:pt x="234222" y="336846"/>
                </a:lnTo>
                <a:lnTo>
                  <a:pt x="193527" y="347508"/>
                </a:lnTo>
                <a:lnTo>
                  <a:pt x="179205" y="349031"/>
                </a:lnTo>
                <a:lnTo>
                  <a:pt x="164502" y="349539"/>
                </a:lnTo>
                <a:close/>
              </a:path>
              <a:path w="2646045" h="349885">
                <a:moveTo>
                  <a:pt x="271688" y="80107"/>
                </a:moveTo>
                <a:lnTo>
                  <a:pt x="235449" y="54044"/>
                </a:lnTo>
                <a:lnTo>
                  <a:pt x="195727" y="40110"/>
                </a:lnTo>
                <a:lnTo>
                  <a:pt x="167210" y="37458"/>
                </a:lnTo>
                <a:lnTo>
                  <a:pt x="271688" y="37458"/>
                </a:lnTo>
                <a:lnTo>
                  <a:pt x="271688" y="80107"/>
                </a:lnTo>
                <a:close/>
              </a:path>
              <a:path w="2646045" h="349885">
                <a:moveTo>
                  <a:pt x="271688" y="312080"/>
                </a:moveTo>
                <a:lnTo>
                  <a:pt x="167210" y="312080"/>
                </a:lnTo>
                <a:lnTo>
                  <a:pt x="181673" y="311417"/>
                </a:lnTo>
                <a:lnTo>
                  <a:pt x="195727" y="309429"/>
                </a:lnTo>
                <a:lnTo>
                  <a:pt x="235449" y="295495"/>
                </a:lnTo>
                <a:lnTo>
                  <a:pt x="271688" y="269431"/>
                </a:lnTo>
                <a:lnTo>
                  <a:pt x="271688" y="312080"/>
                </a:lnTo>
                <a:close/>
              </a:path>
              <a:path w="2646045" h="349885">
                <a:moveTo>
                  <a:pt x="348298" y="342995"/>
                </a:moveTo>
                <a:lnTo>
                  <a:pt x="300234" y="342995"/>
                </a:lnTo>
                <a:lnTo>
                  <a:pt x="428857" y="6092"/>
                </a:lnTo>
                <a:lnTo>
                  <a:pt x="480533" y="6092"/>
                </a:lnTo>
                <a:lnTo>
                  <a:pt x="497646" y="50998"/>
                </a:lnTo>
                <a:lnTo>
                  <a:pt x="454583" y="50998"/>
                </a:lnTo>
                <a:lnTo>
                  <a:pt x="392753" y="218659"/>
                </a:lnTo>
                <a:lnTo>
                  <a:pt x="561544" y="218659"/>
                </a:lnTo>
                <a:lnTo>
                  <a:pt x="575992" y="256569"/>
                </a:lnTo>
                <a:lnTo>
                  <a:pt x="378988" y="256569"/>
                </a:lnTo>
                <a:lnTo>
                  <a:pt x="348298" y="342995"/>
                </a:lnTo>
                <a:close/>
              </a:path>
              <a:path w="2646045" h="349885">
                <a:moveTo>
                  <a:pt x="561544" y="218659"/>
                </a:moveTo>
                <a:lnTo>
                  <a:pt x="516635" y="218659"/>
                </a:lnTo>
                <a:lnTo>
                  <a:pt x="454583" y="50998"/>
                </a:lnTo>
                <a:lnTo>
                  <a:pt x="497646" y="50998"/>
                </a:lnTo>
                <a:lnTo>
                  <a:pt x="561544" y="218659"/>
                </a:lnTo>
                <a:close/>
              </a:path>
              <a:path w="2646045" h="349885">
                <a:moveTo>
                  <a:pt x="608929" y="342995"/>
                </a:moveTo>
                <a:lnTo>
                  <a:pt x="561541" y="342995"/>
                </a:lnTo>
                <a:lnTo>
                  <a:pt x="530855" y="256569"/>
                </a:lnTo>
                <a:lnTo>
                  <a:pt x="575992" y="256569"/>
                </a:lnTo>
                <a:lnTo>
                  <a:pt x="608929" y="342995"/>
                </a:lnTo>
                <a:close/>
              </a:path>
              <a:path w="2646045" h="349885">
                <a:moveTo>
                  <a:pt x="860386" y="312531"/>
                </a:moveTo>
                <a:lnTo>
                  <a:pt x="752202" y="312531"/>
                </a:lnTo>
                <a:lnTo>
                  <a:pt x="770609" y="311572"/>
                </a:lnTo>
                <a:lnTo>
                  <a:pt x="786786" y="308695"/>
                </a:lnTo>
                <a:lnTo>
                  <a:pt x="821734" y="288697"/>
                </a:lnTo>
                <a:lnTo>
                  <a:pt x="833664" y="253410"/>
                </a:lnTo>
                <a:lnTo>
                  <a:pt x="832712" y="241676"/>
                </a:lnTo>
                <a:lnTo>
                  <a:pt x="809598" y="208039"/>
                </a:lnTo>
                <a:lnTo>
                  <a:pt x="768451" y="193612"/>
                </a:lnTo>
                <a:lnTo>
                  <a:pt x="740695" y="188196"/>
                </a:lnTo>
                <a:lnTo>
                  <a:pt x="716958" y="182399"/>
                </a:lnTo>
                <a:lnTo>
                  <a:pt x="680064" y="166490"/>
                </a:lnTo>
                <a:lnTo>
                  <a:pt x="649814" y="130484"/>
                </a:lnTo>
                <a:lnTo>
                  <a:pt x="644117" y="96128"/>
                </a:lnTo>
                <a:lnTo>
                  <a:pt x="646084" y="74973"/>
                </a:lnTo>
                <a:lnTo>
                  <a:pt x="661821" y="39771"/>
                </a:lnTo>
                <a:lnTo>
                  <a:pt x="692820" y="14470"/>
                </a:lnTo>
                <a:lnTo>
                  <a:pt x="736203" y="1607"/>
                </a:lnTo>
                <a:lnTo>
                  <a:pt x="762360" y="0"/>
                </a:lnTo>
                <a:lnTo>
                  <a:pt x="774263" y="268"/>
                </a:lnTo>
                <a:lnTo>
                  <a:pt x="823018" y="6699"/>
                </a:lnTo>
                <a:lnTo>
                  <a:pt x="860972" y="17150"/>
                </a:lnTo>
                <a:lnTo>
                  <a:pt x="860972" y="37007"/>
                </a:lnTo>
                <a:lnTo>
                  <a:pt x="767550" y="37007"/>
                </a:lnTo>
                <a:lnTo>
                  <a:pt x="749998" y="37910"/>
                </a:lnTo>
                <a:lnTo>
                  <a:pt x="710120" y="51449"/>
                </a:lnTo>
                <a:lnTo>
                  <a:pt x="689924" y="92518"/>
                </a:lnTo>
                <a:lnTo>
                  <a:pt x="690763" y="103004"/>
                </a:lnTo>
                <a:lnTo>
                  <a:pt x="722784" y="136549"/>
                </a:lnTo>
                <a:lnTo>
                  <a:pt x="781765" y="150286"/>
                </a:lnTo>
                <a:lnTo>
                  <a:pt x="805593" y="156061"/>
                </a:lnTo>
                <a:lnTo>
                  <a:pt x="843221" y="173154"/>
                </a:lnTo>
                <a:lnTo>
                  <a:pt x="875213" y="213102"/>
                </a:lnTo>
                <a:lnTo>
                  <a:pt x="881278" y="250025"/>
                </a:lnTo>
                <a:lnTo>
                  <a:pt x="879226" y="273028"/>
                </a:lnTo>
                <a:lnTo>
                  <a:pt x="873070" y="293069"/>
                </a:lnTo>
                <a:lnTo>
                  <a:pt x="862811" y="310148"/>
                </a:lnTo>
                <a:lnTo>
                  <a:pt x="860386" y="312531"/>
                </a:lnTo>
                <a:close/>
              </a:path>
              <a:path w="2646045" h="349885">
                <a:moveTo>
                  <a:pt x="860972" y="61603"/>
                </a:moveTo>
                <a:lnTo>
                  <a:pt x="823694" y="46541"/>
                </a:lnTo>
                <a:lnTo>
                  <a:pt x="778366" y="37388"/>
                </a:lnTo>
                <a:lnTo>
                  <a:pt x="767550" y="37007"/>
                </a:lnTo>
                <a:lnTo>
                  <a:pt x="860972" y="37007"/>
                </a:lnTo>
                <a:lnTo>
                  <a:pt x="860972" y="61603"/>
                </a:lnTo>
                <a:close/>
              </a:path>
              <a:path w="2646045" h="349885">
                <a:moveTo>
                  <a:pt x="752202" y="349539"/>
                </a:moveTo>
                <a:lnTo>
                  <a:pt x="701320" y="344123"/>
                </a:lnTo>
                <a:lnTo>
                  <a:pt x="659791" y="333080"/>
                </a:lnTo>
                <a:lnTo>
                  <a:pt x="645471" y="328101"/>
                </a:lnTo>
                <a:lnTo>
                  <a:pt x="645471" y="281166"/>
                </a:lnTo>
                <a:lnTo>
                  <a:pt x="659278" y="288471"/>
                </a:lnTo>
                <a:lnTo>
                  <a:pt x="672943" y="294818"/>
                </a:lnTo>
                <a:lnTo>
                  <a:pt x="713108" y="308089"/>
                </a:lnTo>
                <a:lnTo>
                  <a:pt x="752202" y="312531"/>
                </a:lnTo>
                <a:lnTo>
                  <a:pt x="860386" y="312531"/>
                </a:lnTo>
                <a:lnTo>
                  <a:pt x="848448" y="324266"/>
                </a:lnTo>
                <a:lnTo>
                  <a:pt x="830119" y="335323"/>
                </a:lnTo>
                <a:lnTo>
                  <a:pt x="807969" y="343221"/>
                </a:lnTo>
                <a:lnTo>
                  <a:pt x="781997" y="347959"/>
                </a:lnTo>
                <a:lnTo>
                  <a:pt x="752202" y="349539"/>
                </a:lnTo>
                <a:close/>
              </a:path>
              <a:path w="2646045" h="349885">
                <a:moveTo>
                  <a:pt x="1169085" y="342995"/>
                </a:moveTo>
                <a:lnTo>
                  <a:pt x="952004" y="342995"/>
                </a:lnTo>
                <a:lnTo>
                  <a:pt x="952004" y="6092"/>
                </a:lnTo>
                <a:lnTo>
                  <a:pt x="1165023" y="6092"/>
                </a:lnTo>
                <a:lnTo>
                  <a:pt x="1165023" y="44454"/>
                </a:lnTo>
                <a:lnTo>
                  <a:pt x="997590" y="44454"/>
                </a:lnTo>
                <a:lnTo>
                  <a:pt x="997590" y="144193"/>
                </a:lnTo>
                <a:lnTo>
                  <a:pt x="1158031" y="144193"/>
                </a:lnTo>
                <a:lnTo>
                  <a:pt x="1158031" y="182554"/>
                </a:lnTo>
                <a:lnTo>
                  <a:pt x="997590" y="182554"/>
                </a:lnTo>
                <a:lnTo>
                  <a:pt x="997590" y="304633"/>
                </a:lnTo>
                <a:lnTo>
                  <a:pt x="1169085" y="304633"/>
                </a:lnTo>
                <a:lnTo>
                  <a:pt x="1169085" y="342995"/>
                </a:lnTo>
                <a:close/>
              </a:path>
              <a:path w="2646045" h="349885">
                <a:moveTo>
                  <a:pt x="1601136" y="342995"/>
                </a:moveTo>
                <a:lnTo>
                  <a:pt x="1391500" y="342995"/>
                </a:lnTo>
                <a:lnTo>
                  <a:pt x="1391500" y="6092"/>
                </a:lnTo>
                <a:lnTo>
                  <a:pt x="1437086" y="6092"/>
                </a:lnTo>
                <a:lnTo>
                  <a:pt x="1437086" y="304633"/>
                </a:lnTo>
                <a:lnTo>
                  <a:pt x="1601136" y="304633"/>
                </a:lnTo>
                <a:lnTo>
                  <a:pt x="1601136" y="342995"/>
                </a:lnTo>
                <a:close/>
              </a:path>
              <a:path w="2646045" h="349885">
                <a:moveTo>
                  <a:pt x="1656159" y="342995"/>
                </a:moveTo>
                <a:lnTo>
                  <a:pt x="1608091" y="342995"/>
                </a:lnTo>
                <a:lnTo>
                  <a:pt x="1736715" y="6092"/>
                </a:lnTo>
                <a:lnTo>
                  <a:pt x="1788391" y="6092"/>
                </a:lnTo>
                <a:lnTo>
                  <a:pt x="1805505" y="50998"/>
                </a:lnTo>
                <a:lnTo>
                  <a:pt x="1762442" y="50998"/>
                </a:lnTo>
                <a:lnTo>
                  <a:pt x="1700612" y="218659"/>
                </a:lnTo>
                <a:lnTo>
                  <a:pt x="1869402" y="218659"/>
                </a:lnTo>
                <a:lnTo>
                  <a:pt x="1883850" y="256569"/>
                </a:lnTo>
                <a:lnTo>
                  <a:pt x="1686845" y="256569"/>
                </a:lnTo>
                <a:lnTo>
                  <a:pt x="1656159" y="342995"/>
                </a:lnTo>
                <a:close/>
              </a:path>
              <a:path w="2646045" h="349885">
                <a:moveTo>
                  <a:pt x="1869402" y="218659"/>
                </a:moveTo>
                <a:lnTo>
                  <a:pt x="1824494" y="218659"/>
                </a:lnTo>
                <a:lnTo>
                  <a:pt x="1762442" y="50998"/>
                </a:lnTo>
                <a:lnTo>
                  <a:pt x="1805505" y="50998"/>
                </a:lnTo>
                <a:lnTo>
                  <a:pt x="1869402" y="218659"/>
                </a:lnTo>
                <a:close/>
              </a:path>
              <a:path w="2646045" h="349885">
                <a:moveTo>
                  <a:pt x="1916788" y="342995"/>
                </a:moveTo>
                <a:lnTo>
                  <a:pt x="1869400" y="342995"/>
                </a:lnTo>
                <a:lnTo>
                  <a:pt x="1838714" y="256569"/>
                </a:lnTo>
                <a:lnTo>
                  <a:pt x="1883850" y="256569"/>
                </a:lnTo>
                <a:lnTo>
                  <a:pt x="1916788" y="342995"/>
                </a:lnTo>
                <a:close/>
              </a:path>
              <a:path w="2646045" h="349885">
                <a:moveTo>
                  <a:pt x="2077640" y="342995"/>
                </a:moveTo>
                <a:lnTo>
                  <a:pt x="2020326" y="342995"/>
                </a:lnTo>
                <a:lnTo>
                  <a:pt x="1935930" y="6092"/>
                </a:lnTo>
                <a:lnTo>
                  <a:pt x="1981963" y="6092"/>
                </a:lnTo>
                <a:lnTo>
                  <a:pt x="2052819" y="290869"/>
                </a:lnTo>
                <a:lnTo>
                  <a:pt x="2090431" y="290869"/>
                </a:lnTo>
                <a:lnTo>
                  <a:pt x="2077640" y="342995"/>
                </a:lnTo>
                <a:close/>
              </a:path>
              <a:path w="2646045" h="349885">
                <a:moveTo>
                  <a:pt x="2090431" y="290869"/>
                </a:moveTo>
                <a:lnTo>
                  <a:pt x="2052819" y="290869"/>
                </a:lnTo>
                <a:lnTo>
                  <a:pt x="2123448" y="6092"/>
                </a:lnTo>
                <a:lnTo>
                  <a:pt x="2174672" y="6092"/>
                </a:lnTo>
                <a:lnTo>
                  <a:pt x="2185732" y="50546"/>
                </a:lnTo>
                <a:lnTo>
                  <a:pt x="2149402" y="50546"/>
                </a:lnTo>
                <a:lnTo>
                  <a:pt x="2090431" y="290869"/>
                </a:lnTo>
                <a:close/>
              </a:path>
              <a:path w="2646045" h="349885">
                <a:moveTo>
                  <a:pt x="2290891" y="290869"/>
                </a:moveTo>
                <a:lnTo>
                  <a:pt x="2245527" y="290869"/>
                </a:lnTo>
                <a:lnTo>
                  <a:pt x="2316161" y="6092"/>
                </a:lnTo>
                <a:lnTo>
                  <a:pt x="2362416" y="6092"/>
                </a:lnTo>
                <a:lnTo>
                  <a:pt x="2290891" y="290869"/>
                </a:lnTo>
                <a:close/>
              </a:path>
              <a:path w="2646045" h="349885">
                <a:moveTo>
                  <a:pt x="2277798" y="342995"/>
                </a:moveTo>
                <a:lnTo>
                  <a:pt x="2220484" y="342995"/>
                </a:lnTo>
                <a:lnTo>
                  <a:pt x="2149402" y="50546"/>
                </a:lnTo>
                <a:lnTo>
                  <a:pt x="2185732" y="50546"/>
                </a:lnTo>
                <a:lnTo>
                  <a:pt x="2245527" y="290869"/>
                </a:lnTo>
                <a:lnTo>
                  <a:pt x="2290891" y="290869"/>
                </a:lnTo>
                <a:lnTo>
                  <a:pt x="2277798" y="342995"/>
                </a:lnTo>
                <a:close/>
              </a:path>
              <a:path w="2646045" h="349885">
                <a:moveTo>
                  <a:pt x="2624840" y="312531"/>
                </a:moveTo>
                <a:lnTo>
                  <a:pt x="2516656" y="312531"/>
                </a:lnTo>
                <a:lnTo>
                  <a:pt x="2535062" y="311572"/>
                </a:lnTo>
                <a:lnTo>
                  <a:pt x="2551240" y="308695"/>
                </a:lnTo>
                <a:lnTo>
                  <a:pt x="2586187" y="288697"/>
                </a:lnTo>
                <a:lnTo>
                  <a:pt x="2598117" y="253410"/>
                </a:lnTo>
                <a:lnTo>
                  <a:pt x="2597166" y="241676"/>
                </a:lnTo>
                <a:lnTo>
                  <a:pt x="2574050" y="208039"/>
                </a:lnTo>
                <a:lnTo>
                  <a:pt x="2532905" y="193612"/>
                </a:lnTo>
                <a:lnTo>
                  <a:pt x="2505148" y="188196"/>
                </a:lnTo>
                <a:lnTo>
                  <a:pt x="2481412" y="182399"/>
                </a:lnTo>
                <a:lnTo>
                  <a:pt x="2444517" y="166490"/>
                </a:lnTo>
                <a:lnTo>
                  <a:pt x="2414268" y="130484"/>
                </a:lnTo>
                <a:lnTo>
                  <a:pt x="2408570" y="96128"/>
                </a:lnTo>
                <a:lnTo>
                  <a:pt x="2410537" y="74973"/>
                </a:lnTo>
                <a:lnTo>
                  <a:pt x="2426275" y="39771"/>
                </a:lnTo>
                <a:lnTo>
                  <a:pt x="2457274" y="14470"/>
                </a:lnTo>
                <a:lnTo>
                  <a:pt x="2500657" y="1607"/>
                </a:lnTo>
                <a:lnTo>
                  <a:pt x="2526814" y="0"/>
                </a:lnTo>
                <a:lnTo>
                  <a:pt x="2538717" y="268"/>
                </a:lnTo>
                <a:lnTo>
                  <a:pt x="2587471" y="6699"/>
                </a:lnTo>
                <a:lnTo>
                  <a:pt x="2625425" y="17150"/>
                </a:lnTo>
                <a:lnTo>
                  <a:pt x="2625425" y="37007"/>
                </a:lnTo>
                <a:lnTo>
                  <a:pt x="2532003" y="37007"/>
                </a:lnTo>
                <a:lnTo>
                  <a:pt x="2514451" y="37910"/>
                </a:lnTo>
                <a:lnTo>
                  <a:pt x="2474573" y="51449"/>
                </a:lnTo>
                <a:lnTo>
                  <a:pt x="2454378" y="92518"/>
                </a:lnTo>
                <a:lnTo>
                  <a:pt x="2455216" y="103004"/>
                </a:lnTo>
                <a:lnTo>
                  <a:pt x="2487238" y="136549"/>
                </a:lnTo>
                <a:lnTo>
                  <a:pt x="2546219" y="150286"/>
                </a:lnTo>
                <a:lnTo>
                  <a:pt x="2570047" y="156061"/>
                </a:lnTo>
                <a:lnTo>
                  <a:pt x="2607675" y="173154"/>
                </a:lnTo>
                <a:lnTo>
                  <a:pt x="2639667" y="213102"/>
                </a:lnTo>
                <a:lnTo>
                  <a:pt x="2645732" y="250025"/>
                </a:lnTo>
                <a:lnTo>
                  <a:pt x="2643680" y="273028"/>
                </a:lnTo>
                <a:lnTo>
                  <a:pt x="2637524" y="293069"/>
                </a:lnTo>
                <a:lnTo>
                  <a:pt x="2627265" y="310148"/>
                </a:lnTo>
                <a:lnTo>
                  <a:pt x="2624840" y="312531"/>
                </a:lnTo>
                <a:close/>
              </a:path>
              <a:path w="2646045" h="349885">
                <a:moveTo>
                  <a:pt x="2625425" y="61603"/>
                </a:moveTo>
                <a:lnTo>
                  <a:pt x="2588148" y="46541"/>
                </a:lnTo>
                <a:lnTo>
                  <a:pt x="2542820" y="37388"/>
                </a:lnTo>
                <a:lnTo>
                  <a:pt x="2532003" y="37007"/>
                </a:lnTo>
                <a:lnTo>
                  <a:pt x="2625425" y="37007"/>
                </a:lnTo>
                <a:lnTo>
                  <a:pt x="2625425" y="61603"/>
                </a:lnTo>
                <a:close/>
              </a:path>
              <a:path w="2646045" h="349885">
                <a:moveTo>
                  <a:pt x="2516656" y="349539"/>
                </a:moveTo>
                <a:lnTo>
                  <a:pt x="2465774" y="344123"/>
                </a:lnTo>
                <a:lnTo>
                  <a:pt x="2424245" y="333080"/>
                </a:lnTo>
                <a:lnTo>
                  <a:pt x="2409924" y="328101"/>
                </a:lnTo>
                <a:lnTo>
                  <a:pt x="2409924" y="281166"/>
                </a:lnTo>
                <a:lnTo>
                  <a:pt x="2423731" y="288471"/>
                </a:lnTo>
                <a:lnTo>
                  <a:pt x="2437397" y="294818"/>
                </a:lnTo>
                <a:lnTo>
                  <a:pt x="2477561" y="308089"/>
                </a:lnTo>
                <a:lnTo>
                  <a:pt x="2516656" y="312531"/>
                </a:lnTo>
                <a:lnTo>
                  <a:pt x="2624840" y="312531"/>
                </a:lnTo>
                <a:lnTo>
                  <a:pt x="2612901" y="324266"/>
                </a:lnTo>
                <a:lnTo>
                  <a:pt x="2594572" y="335323"/>
                </a:lnTo>
                <a:lnTo>
                  <a:pt x="2572423" y="343221"/>
                </a:lnTo>
                <a:lnTo>
                  <a:pt x="2546451" y="347959"/>
                </a:lnTo>
                <a:lnTo>
                  <a:pt x="2516656" y="349539"/>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77692" y="2646814"/>
            <a:ext cx="74128" cy="74128"/>
          </a:xfrm>
          <a:prstGeom prst="rect">
            <a:avLst/>
          </a:prstGeom>
        </p:spPr>
      </p:pic>
      <p:pic>
        <p:nvPicPr>
          <p:cNvPr id="4" name="object 4"/>
          <p:cNvPicPr/>
          <p:nvPr/>
        </p:nvPicPr>
        <p:blipFill>
          <a:blip r:embed="rId3" cstate="print"/>
          <a:stretch>
            <a:fillRect/>
          </a:stretch>
        </p:blipFill>
        <p:spPr>
          <a:xfrm>
            <a:off x="956007" y="2572672"/>
            <a:ext cx="4301503" cy="249232"/>
          </a:xfrm>
          <a:prstGeom prst="rect">
            <a:avLst/>
          </a:prstGeom>
        </p:spPr>
      </p:pic>
      <p:pic>
        <p:nvPicPr>
          <p:cNvPr id="5" name="object 5"/>
          <p:cNvPicPr/>
          <p:nvPr/>
        </p:nvPicPr>
        <p:blipFill>
          <a:blip r:embed="rId2" cstate="print"/>
          <a:stretch>
            <a:fillRect/>
          </a:stretch>
        </p:blipFill>
        <p:spPr>
          <a:xfrm>
            <a:off x="777692" y="2980052"/>
            <a:ext cx="74128" cy="74128"/>
          </a:xfrm>
          <a:prstGeom prst="rect">
            <a:avLst/>
          </a:prstGeom>
        </p:spPr>
      </p:pic>
      <p:pic>
        <p:nvPicPr>
          <p:cNvPr id="6" name="object 6"/>
          <p:cNvPicPr/>
          <p:nvPr/>
        </p:nvPicPr>
        <p:blipFill>
          <a:blip r:embed="rId4" cstate="print"/>
          <a:stretch>
            <a:fillRect/>
          </a:stretch>
        </p:blipFill>
        <p:spPr>
          <a:xfrm>
            <a:off x="956541" y="2918710"/>
            <a:ext cx="8613045" cy="29384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2230" y="1442492"/>
            <a:ext cx="8277752" cy="349539"/>
          </a:xfrm>
          <a:prstGeom prst="rect">
            <a:avLst/>
          </a:prstGeom>
        </p:spPr>
      </p:pic>
      <p:sp>
        <p:nvSpPr>
          <p:cNvPr id="3" name="object 3"/>
          <p:cNvSpPr/>
          <p:nvPr/>
        </p:nvSpPr>
        <p:spPr>
          <a:xfrm>
            <a:off x="797337" y="1940261"/>
            <a:ext cx="2240280" cy="349885"/>
          </a:xfrm>
          <a:custGeom>
            <a:avLst/>
            <a:gdLst/>
            <a:ahLst/>
            <a:cxnLst/>
            <a:rect l="l" t="t" r="r" b="b"/>
            <a:pathLst>
              <a:path w="2240280" h="349885">
                <a:moveTo>
                  <a:pt x="216269" y="312531"/>
                </a:moveTo>
                <a:lnTo>
                  <a:pt x="108088" y="312531"/>
                </a:lnTo>
                <a:lnTo>
                  <a:pt x="126493" y="311572"/>
                </a:lnTo>
                <a:lnTo>
                  <a:pt x="142670" y="308695"/>
                </a:lnTo>
                <a:lnTo>
                  <a:pt x="177618" y="288697"/>
                </a:lnTo>
                <a:lnTo>
                  <a:pt x="189549" y="253410"/>
                </a:lnTo>
                <a:lnTo>
                  <a:pt x="188597" y="241676"/>
                </a:lnTo>
                <a:lnTo>
                  <a:pt x="165482" y="208039"/>
                </a:lnTo>
                <a:lnTo>
                  <a:pt x="124335" y="193612"/>
                </a:lnTo>
                <a:lnTo>
                  <a:pt x="96580" y="188196"/>
                </a:lnTo>
                <a:lnTo>
                  <a:pt x="72844" y="182399"/>
                </a:lnTo>
                <a:lnTo>
                  <a:pt x="35949" y="166490"/>
                </a:lnTo>
                <a:lnTo>
                  <a:pt x="5697" y="130484"/>
                </a:lnTo>
                <a:lnTo>
                  <a:pt x="0" y="96128"/>
                </a:lnTo>
                <a:lnTo>
                  <a:pt x="1967" y="74973"/>
                </a:lnTo>
                <a:lnTo>
                  <a:pt x="17706" y="39771"/>
                </a:lnTo>
                <a:lnTo>
                  <a:pt x="48706" y="14470"/>
                </a:lnTo>
                <a:lnTo>
                  <a:pt x="92088" y="1607"/>
                </a:lnTo>
                <a:lnTo>
                  <a:pt x="118242" y="0"/>
                </a:lnTo>
                <a:lnTo>
                  <a:pt x="130146" y="268"/>
                </a:lnTo>
                <a:lnTo>
                  <a:pt x="178901" y="6699"/>
                </a:lnTo>
                <a:lnTo>
                  <a:pt x="216854" y="17150"/>
                </a:lnTo>
                <a:lnTo>
                  <a:pt x="216854" y="37007"/>
                </a:lnTo>
                <a:lnTo>
                  <a:pt x="123433" y="37007"/>
                </a:lnTo>
                <a:lnTo>
                  <a:pt x="105881" y="37910"/>
                </a:lnTo>
                <a:lnTo>
                  <a:pt x="66003" y="51449"/>
                </a:lnTo>
                <a:lnTo>
                  <a:pt x="45807" y="92518"/>
                </a:lnTo>
                <a:lnTo>
                  <a:pt x="46646" y="103004"/>
                </a:lnTo>
                <a:lnTo>
                  <a:pt x="78668" y="136549"/>
                </a:lnTo>
                <a:lnTo>
                  <a:pt x="137649" y="150286"/>
                </a:lnTo>
                <a:lnTo>
                  <a:pt x="161477" y="156061"/>
                </a:lnTo>
                <a:lnTo>
                  <a:pt x="199104" y="173154"/>
                </a:lnTo>
                <a:lnTo>
                  <a:pt x="231098" y="213102"/>
                </a:lnTo>
                <a:lnTo>
                  <a:pt x="237163" y="250025"/>
                </a:lnTo>
                <a:lnTo>
                  <a:pt x="235111" y="273028"/>
                </a:lnTo>
                <a:lnTo>
                  <a:pt x="228955" y="293069"/>
                </a:lnTo>
                <a:lnTo>
                  <a:pt x="218694" y="310148"/>
                </a:lnTo>
                <a:lnTo>
                  <a:pt x="216269" y="312531"/>
                </a:lnTo>
                <a:close/>
              </a:path>
              <a:path w="2240280" h="349885">
                <a:moveTo>
                  <a:pt x="216854" y="61603"/>
                </a:moveTo>
                <a:lnTo>
                  <a:pt x="179578" y="46541"/>
                </a:lnTo>
                <a:lnTo>
                  <a:pt x="134250" y="37388"/>
                </a:lnTo>
                <a:lnTo>
                  <a:pt x="123433" y="37007"/>
                </a:lnTo>
                <a:lnTo>
                  <a:pt x="216854" y="37007"/>
                </a:lnTo>
                <a:lnTo>
                  <a:pt x="216854" y="61603"/>
                </a:lnTo>
                <a:close/>
              </a:path>
              <a:path w="2240280" h="349885">
                <a:moveTo>
                  <a:pt x="108088" y="349539"/>
                </a:moveTo>
                <a:lnTo>
                  <a:pt x="57203" y="344123"/>
                </a:lnTo>
                <a:lnTo>
                  <a:pt x="15675" y="333080"/>
                </a:lnTo>
                <a:lnTo>
                  <a:pt x="1354" y="328101"/>
                </a:lnTo>
                <a:lnTo>
                  <a:pt x="1354" y="281166"/>
                </a:lnTo>
                <a:lnTo>
                  <a:pt x="15161" y="288471"/>
                </a:lnTo>
                <a:lnTo>
                  <a:pt x="28827" y="294818"/>
                </a:lnTo>
                <a:lnTo>
                  <a:pt x="68993" y="308089"/>
                </a:lnTo>
                <a:lnTo>
                  <a:pt x="108088" y="312531"/>
                </a:lnTo>
                <a:lnTo>
                  <a:pt x="216269" y="312531"/>
                </a:lnTo>
                <a:lnTo>
                  <a:pt x="204330" y="324266"/>
                </a:lnTo>
                <a:lnTo>
                  <a:pt x="186002" y="335323"/>
                </a:lnTo>
                <a:lnTo>
                  <a:pt x="163853" y="343221"/>
                </a:lnTo>
                <a:lnTo>
                  <a:pt x="137882" y="347959"/>
                </a:lnTo>
                <a:lnTo>
                  <a:pt x="108088" y="349539"/>
                </a:lnTo>
                <a:close/>
              </a:path>
              <a:path w="2240280" h="349885">
                <a:moveTo>
                  <a:pt x="525894" y="342995"/>
                </a:moveTo>
                <a:lnTo>
                  <a:pt x="308814" y="342995"/>
                </a:lnTo>
                <a:lnTo>
                  <a:pt x="308814" y="6092"/>
                </a:lnTo>
                <a:lnTo>
                  <a:pt x="521831" y="6092"/>
                </a:lnTo>
                <a:lnTo>
                  <a:pt x="521831" y="44454"/>
                </a:lnTo>
                <a:lnTo>
                  <a:pt x="354396" y="44454"/>
                </a:lnTo>
                <a:lnTo>
                  <a:pt x="354396" y="144193"/>
                </a:lnTo>
                <a:lnTo>
                  <a:pt x="514839" y="144193"/>
                </a:lnTo>
                <a:lnTo>
                  <a:pt x="514839" y="182554"/>
                </a:lnTo>
                <a:lnTo>
                  <a:pt x="354396" y="182554"/>
                </a:lnTo>
                <a:lnTo>
                  <a:pt x="354396" y="304633"/>
                </a:lnTo>
                <a:lnTo>
                  <a:pt x="525894" y="304633"/>
                </a:lnTo>
                <a:lnTo>
                  <a:pt x="525894" y="342995"/>
                </a:lnTo>
                <a:close/>
              </a:path>
              <a:path w="2240280" h="349885">
                <a:moveTo>
                  <a:pt x="745984" y="349539"/>
                </a:moveTo>
                <a:lnTo>
                  <a:pt x="677610" y="337833"/>
                </a:lnTo>
                <a:lnTo>
                  <a:pt x="625485" y="302716"/>
                </a:lnTo>
                <a:lnTo>
                  <a:pt x="592481" y="247345"/>
                </a:lnTo>
                <a:lnTo>
                  <a:pt x="581480" y="174882"/>
                </a:lnTo>
                <a:lnTo>
                  <a:pt x="584230" y="136415"/>
                </a:lnTo>
                <a:lnTo>
                  <a:pt x="606233" y="72385"/>
                </a:lnTo>
                <a:lnTo>
                  <a:pt x="649516" y="26338"/>
                </a:lnTo>
                <a:lnTo>
                  <a:pt x="709766" y="2926"/>
                </a:lnTo>
                <a:lnTo>
                  <a:pt x="745984" y="0"/>
                </a:lnTo>
                <a:lnTo>
                  <a:pt x="760884" y="500"/>
                </a:lnTo>
                <a:lnTo>
                  <a:pt x="802961" y="8010"/>
                </a:lnTo>
                <a:lnTo>
                  <a:pt x="841230" y="24532"/>
                </a:lnTo>
                <a:lnTo>
                  <a:pt x="853168" y="32042"/>
                </a:lnTo>
                <a:lnTo>
                  <a:pt x="853168" y="37458"/>
                </a:lnTo>
                <a:lnTo>
                  <a:pt x="748692" y="37458"/>
                </a:lnTo>
                <a:lnTo>
                  <a:pt x="721501" y="39666"/>
                </a:lnTo>
                <a:lnTo>
                  <a:pt x="677271" y="57323"/>
                </a:lnTo>
                <a:lnTo>
                  <a:pt x="646807" y="92398"/>
                </a:lnTo>
                <a:lnTo>
                  <a:pt x="631465" y="143452"/>
                </a:lnTo>
                <a:lnTo>
                  <a:pt x="629547" y="174882"/>
                </a:lnTo>
                <a:lnTo>
                  <a:pt x="631465" y="206213"/>
                </a:lnTo>
                <a:lnTo>
                  <a:pt x="646807" y="257154"/>
                </a:lnTo>
                <a:lnTo>
                  <a:pt x="677271" y="292215"/>
                </a:lnTo>
                <a:lnTo>
                  <a:pt x="721501" y="309873"/>
                </a:lnTo>
                <a:lnTo>
                  <a:pt x="748692" y="312080"/>
                </a:lnTo>
                <a:lnTo>
                  <a:pt x="853168" y="312080"/>
                </a:lnTo>
                <a:lnTo>
                  <a:pt x="853168" y="317045"/>
                </a:lnTo>
                <a:lnTo>
                  <a:pt x="815703" y="336846"/>
                </a:lnTo>
                <a:lnTo>
                  <a:pt x="775008" y="347508"/>
                </a:lnTo>
                <a:lnTo>
                  <a:pt x="760687" y="349031"/>
                </a:lnTo>
                <a:lnTo>
                  <a:pt x="745984" y="349539"/>
                </a:lnTo>
                <a:close/>
              </a:path>
              <a:path w="2240280" h="349885">
                <a:moveTo>
                  <a:pt x="853168" y="80107"/>
                </a:moveTo>
                <a:lnTo>
                  <a:pt x="816930" y="54044"/>
                </a:lnTo>
                <a:lnTo>
                  <a:pt x="777208" y="40110"/>
                </a:lnTo>
                <a:lnTo>
                  <a:pt x="748692" y="37458"/>
                </a:lnTo>
                <a:lnTo>
                  <a:pt x="853168" y="37458"/>
                </a:lnTo>
                <a:lnTo>
                  <a:pt x="853168" y="80107"/>
                </a:lnTo>
                <a:close/>
              </a:path>
              <a:path w="2240280" h="349885">
                <a:moveTo>
                  <a:pt x="853168" y="312080"/>
                </a:moveTo>
                <a:lnTo>
                  <a:pt x="748692" y="312080"/>
                </a:lnTo>
                <a:lnTo>
                  <a:pt x="763155" y="311417"/>
                </a:lnTo>
                <a:lnTo>
                  <a:pt x="777208" y="309429"/>
                </a:lnTo>
                <a:lnTo>
                  <a:pt x="816930" y="295495"/>
                </a:lnTo>
                <a:lnTo>
                  <a:pt x="853168" y="269431"/>
                </a:lnTo>
                <a:lnTo>
                  <a:pt x="853168" y="312080"/>
                </a:lnTo>
                <a:close/>
              </a:path>
              <a:path w="2240280" h="349885">
                <a:moveTo>
                  <a:pt x="1048270" y="349539"/>
                </a:moveTo>
                <a:lnTo>
                  <a:pt x="992224" y="341133"/>
                </a:lnTo>
                <a:lnTo>
                  <a:pt x="951803" y="315916"/>
                </a:lnTo>
                <a:lnTo>
                  <a:pt x="927346" y="274227"/>
                </a:lnTo>
                <a:lnTo>
                  <a:pt x="919194" y="216402"/>
                </a:lnTo>
                <a:lnTo>
                  <a:pt x="919194" y="6092"/>
                </a:lnTo>
                <a:lnTo>
                  <a:pt x="965006" y="6092"/>
                </a:lnTo>
                <a:lnTo>
                  <a:pt x="965006" y="210761"/>
                </a:lnTo>
                <a:lnTo>
                  <a:pt x="966233" y="235943"/>
                </a:lnTo>
                <a:lnTo>
                  <a:pt x="976049" y="274925"/>
                </a:lnTo>
                <a:lnTo>
                  <a:pt x="1010360" y="306580"/>
                </a:lnTo>
                <a:lnTo>
                  <a:pt x="1048270" y="312531"/>
                </a:lnTo>
                <a:lnTo>
                  <a:pt x="1147075" y="312531"/>
                </a:lnTo>
                <a:lnTo>
                  <a:pt x="1144511" y="315916"/>
                </a:lnTo>
                <a:lnTo>
                  <a:pt x="1126268" y="330626"/>
                </a:lnTo>
                <a:lnTo>
                  <a:pt x="1104147" y="341133"/>
                </a:lnTo>
                <a:lnTo>
                  <a:pt x="1078148" y="347437"/>
                </a:lnTo>
                <a:lnTo>
                  <a:pt x="1048270" y="349539"/>
                </a:lnTo>
                <a:close/>
              </a:path>
              <a:path w="2240280" h="349885">
                <a:moveTo>
                  <a:pt x="1147075" y="312531"/>
                </a:moveTo>
                <a:lnTo>
                  <a:pt x="1048270" y="312531"/>
                </a:lnTo>
                <a:lnTo>
                  <a:pt x="1068649" y="311044"/>
                </a:lnTo>
                <a:lnTo>
                  <a:pt x="1086011" y="306580"/>
                </a:lnTo>
                <a:lnTo>
                  <a:pt x="1120269" y="274925"/>
                </a:lnTo>
                <a:lnTo>
                  <a:pt x="1130085" y="235943"/>
                </a:lnTo>
                <a:lnTo>
                  <a:pt x="1131312" y="210761"/>
                </a:lnTo>
                <a:lnTo>
                  <a:pt x="1131312" y="6092"/>
                </a:lnTo>
                <a:lnTo>
                  <a:pt x="1177119" y="6092"/>
                </a:lnTo>
                <a:lnTo>
                  <a:pt x="1177119" y="216402"/>
                </a:lnTo>
                <a:lnTo>
                  <a:pt x="1175081" y="247331"/>
                </a:lnTo>
                <a:lnTo>
                  <a:pt x="1168967" y="274227"/>
                </a:lnTo>
                <a:lnTo>
                  <a:pt x="1158777" y="297088"/>
                </a:lnTo>
                <a:lnTo>
                  <a:pt x="1147075" y="312531"/>
                </a:lnTo>
                <a:close/>
              </a:path>
              <a:path w="2240280" h="349885">
                <a:moveTo>
                  <a:pt x="1307794" y="342995"/>
                </a:moveTo>
                <a:lnTo>
                  <a:pt x="1262209" y="342995"/>
                </a:lnTo>
                <a:lnTo>
                  <a:pt x="1262209" y="6092"/>
                </a:lnTo>
                <a:lnTo>
                  <a:pt x="1365109" y="6092"/>
                </a:lnTo>
                <a:lnTo>
                  <a:pt x="1392159" y="7601"/>
                </a:lnTo>
                <a:lnTo>
                  <a:pt x="1415542" y="12129"/>
                </a:lnTo>
                <a:lnTo>
                  <a:pt x="1435259" y="19674"/>
                </a:lnTo>
                <a:lnTo>
                  <a:pt x="1451307" y="30237"/>
                </a:lnTo>
                <a:lnTo>
                  <a:pt x="1463477" y="43551"/>
                </a:lnTo>
                <a:lnTo>
                  <a:pt x="1307794" y="43551"/>
                </a:lnTo>
                <a:lnTo>
                  <a:pt x="1307794" y="163148"/>
                </a:lnTo>
                <a:lnTo>
                  <a:pt x="1458829" y="163148"/>
                </a:lnTo>
                <a:lnTo>
                  <a:pt x="1456733" y="165616"/>
                </a:lnTo>
                <a:lnTo>
                  <a:pt x="1446825" y="173697"/>
                </a:lnTo>
                <a:lnTo>
                  <a:pt x="1435239" y="180171"/>
                </a:lnTo>
                <a:lnTo>
                  <a:pt x="1421975" y="185037"/>
                </a:lnTo>
                <a:lnTo>
                  <a:pt x="1429260" y="188224"/>
                </a:lnTo>
                <a:lnTo>
                  <a:pt x="1436446" y="192822"/>
                </a:lnTo>
                <a:lnTo>
                  <a:pt x="1443533" y="198830"/>
                </a:lnTo>
                <a:lnTo>
                  <a:pt x="1445208" y="200607"/>
                </a:lnTo>
                <a:lnTo>
                  <a:pt x="1307794" y="200607"/>
                </a:lnTo>
                <a:lnTo>
                  <a:pt x="1307794" y="342995"/>
                </a:lnTo>
                <a:close/>
              </a:path>
              <a:path w="2240280" h="349885">
                <a:moveTo>
                  <a:pt x="1458829" y="163148"/>
                </a:moveTo>
                <a:lnTo>
                  <a:pt x="1365109" y="163148"/>
                </a:lnTo>
                <a:lnTo>
                  <a:pt x="1380574" y="162196"/>
                </a:lnTo>
                <a:lnTo>
                  <a:pt x="1394023" y="159340"/>
                </a:lnTo>
                <a:lnTo>
                  <a:pt x="1427474" y="129102"/>
                </a:lnTo>
                <a:lnTo>
                  <a:pt x="1431676" y="103124"/>
                </a:lnTo>
                <a:lnTo>
                  <a:pt x="1430625" y="89253"/>
                </a:lnTo>
                <a:lnTo>
                  <a:pt x="1405454" y="51992"/>
                </a:lnTo>
                <a:lnTo>
                  <a:pt x="1365109" y="43551"/>
                </a:lnTo>
                <a:lnTo>
                  <a:pt x="1463477" y="43551"/>
                </a:lnTo>
                <a:lnTo>
                  <a:pt x="1463748" y="43847"/>
                </a:lnTo>
                <a:lnTo>
                  <a:pt x="1472634" y="60532"/>
                </a:lnTo>
                <a:lnTo>
                  <a:pt x="1477966" y="80291"/>
                </a:lnTo>
                <a:lnTo>
                  <a:pt x="1479743" y="103124"/>
                </a:lnTo>
                <a:lnTo>
                  <a:pt x="1478819" y="118355"/>
                </a:lnTo>
                <a:lnTo>
                  <a:pt x="1476048" y="132233"/>
                </a:lnTo>
                <a:lnTo>
                  <a:pt x="1471430" y="144757"/>
                </a:lnTo>
                <a:lnTo>
                  <a:pt x="1464964" y="155927"/>
                </a:lnTo>
                <a:lnTo>
                  <a:pt x="1458829" y="163148"/>
                </a:lnTo>
                <a:close/>
              </a:path>
              <a:path w="2240280" h="349885">
                <a:moveTo>
                  <a:pt x="1524649" y="342995"/>
                </a:moveTo>
                <a:lnTo>
                  <a:pt x="1475681" y="342995"/>
                </a:lnTo>
                <a:lnTo>
                  <a:pt x="1432582" y="256569"/>
                </a:lnTo>
                <a:lnTo>
                  <a:pt x="1424295" y="241069"/>
                </a:lnTo>
                <a:lnTo>
                  <a:pt x="1391644" y="206826"/>
                </a:lnTo>
                <a:lnTo>
                  <a:pt x="1357437" y="200607"/>
                </a:lnTo>
                <a:lnTo>
                  <a:pt x="1445208" y="200607"/>
                </a:lnTo>
                <a:lnTo>
                  <a:pt x="1471401" y="237473"/>
                </a:lnTo>
                <a:lnTo>
                  <a:pt x="1478389" y="250928"/>
                </a:lnTo>
                <a:lnTo>
                  <a:pt x="1524649" y="342995"/>
                </a:lnTo>
                <a:close/>
              </a:path>
              <a:path w="2240280" h="349885">
                <a:moveTo>
                  <a:pt x="1628982" y="342995"/>
                </a:moveTo>
                <a:lnTo>
                  <a:pt x="1583397" y="342995"/>
                </a:lnTo>
                <a:lnTo>
                  <a:pt x="1583397" y="6092"/>
                </a:lnTo>
                <a:lnTo>
                  <a:pt x="1628982" y="6092"/>
                </a:lnTo>
                <a:lnTo>
                  <a:pt x="1628982" y="342995"/>
                </a:lnTo>
                <a:close/>
              </a:path>
              <a:path w="2240280" h="349885">
                <a:moveTo>
                  <a:pt x="1958484" y="44454"/>
                </a:moveTo>
                <a:lnTo>
                  <a:pt x="1673482" y="44454"/>
                </a:lnTo>
                <a:lnTo>
                  <a:pt x="1673482" y="6092"/>
                </a:lnTo>
                <a:lnTo>
                  <a:pt x="1955840" y="6092"/>
                </a:lnTo>
                <a:lnTo>
                  <a:pt x="1958484" y="10008"/>
                </a:lnTo>
                <a:lnTo>
                  <a:pt x="1958484" y="44454"/>
                </a:lnTo>
                <a:close/>
              </a:path>
              <a:path w="2240280" h="349885">
                <a:moveTo>
                  <a:pt x="1958484" y="10008"/>
                </a:moveTo>
                <a:lnTo>
                  <a:pt x="1955840" y="6092"/>
                </a:lnTo>
                <a:lnTo>
                  <a:pt x="1958484" y="6092"/>
                </a:lnTo>
                <a:lnTo>
                  <a:pt x="1958484" y="10008"/>
                </a:lnTo>
                <a:close/>
              </a:path>
              <a:path w="2240280" h="349885">
                <a:moveTo>
                  <a:pt x="2120792" y="342995"/>
                </a:moveTo>
                <a:lnTo>
                  <a:pt x="2074985" y="342995"/>
                </a:lnTo>
                <a:lnTo>
                  <a:pt x="2074985" y="182554"/>
                </a:lnTo>
                <a:lnTo>
                  <a:pt x="1958484" y="10008"/>
                </a:lnTo>
                <a:lnTo>
                  <a:pt x="1958484" y="6092"/>
                </a:lnTo>
                <a:lnTo>
                  <a:pt x="2004804" y="6092"/>
                </a:lnTo>
                <a:lnTo>
                  <a:pt x="2098226" y="144644"/>
                </a:lnTo>
                <a:lnTo>
                  <a:pt x="2146389" y="144644"/>
                </a:lnTo>
                <a:lnTo>
                  <a:pt x="2120792" y="182554"/>
                </a:lnTo>
                <a:lnTo>
                  <a:pt x="2120792" y="342995"/>
                </a:lnTo>
                <a:close/>
              </a:path>
              <a:path w="2240280" h="349885">
                <a:moveTo>
                  <a:pt x="2146389" y="144644"/>
                </a:moveTo>
                <a:lnTo>
                  <a:pt x="2098226" y="144644"/>
                </a:lnTo>
                <a:lnTo>
                  <a:pt x="2190973" y="6092"/>
                </a:lnTo>
                <a:lnTo>
                  <a:pt x="2239937" y="6092"/>
                </a:lnTo>
                <a:lnTo>
                  <a:pt x="2146389" y="144644"/>
                </a:lnTo>
                <a:close/>
              </a:path>
              <a:path w="2240280" h="349885">
                <a:moveTo>
                  <a:pt x="1838886" y="342995"/>
                </a:moveTo>
                <a:lnTo>
                  <a:pt x="1793079" y="342995"/>
                </a:lnTo>
                <a:lnTo>
                  <a:pt x="1793079" y="44454"/>
                </a:lnTo>
                <a:lnTo>
                  <a:pt x="1838886" y="44454"/>
                </a:lnTo>
                <a:lnTo>
                  <a:pt x="1838886" y="342995"/>
                </a:lnTo>
                <a:close/>
              </a:path>
            </a:pathLst>
          </a:custGeom>
          <a:solidFill>
            <a:srgbClr val="FFBF00"/>
          </a:solidFill>
        </p:spPr>
        <p:txBody>
          <a:bodyPr wrap="square" lIns="0" tIns="0" rIns="0" bIns="0" rtlCol="0"/>
          <a:lstStyle/>
          <a:p>
            <a:endParaRPr/>
          </a:p>
        </p:txBody>
      </p:sp>
      <p:pic>
        <p:nvPicPr>
          <p:cNvPr id="4" name="object 4"/>
          <p:cNvPicPr/>
          <p:nvPr/>
        </p:nvPicPr>
        <p:blipFill>
          <a:blip r:embed="rId3" cstate="print"/>
          <a:stretch>
            <a:fillRect/>
          </a:stretch>
        </p:blipFill>
        <p:spPr>
          <a:xfrm>
            <a:off x="778479" y="2703470"/>
            <a:ext cx="79520" cy="79520"/>
          </a:xfrm>
          <a:prstGeom prst="rect">
            <a:avLst/>
          </a:prstGeom>
        </p:spPr>
      </p:pic>
      <p:pic>
        <p:nvPicPr>
          <p:cNvPr id="5" name="object 5"/>
          <p:cNvPicPr/>
          <p:nvPr/>
        </p:nvPicPr>
        <p:blipFill>
          <a:blip r:embed="rId4" cstate="print"/>
          <a:stretch>
            <a:fillRect/>
          </a:stretch>
        </p:blipFill>
        <p:spPr>
          <a:xfrm>
            <a:off x="976249" y="2636701"/>
            <a:ext cx="4986870" cy="206037"/>
          </a:xfrm>
          <a:prstGeom prst="rect">
            <a:avLst/>
          </a:prstGeom>
        </p:spPr>
      </p:pic>
      <p:pic>
        <p:nvPicPr>
          <p:cNvPr id="6" name="object 6"/>
          <p:cNvPicPr/>
          <p:nvPr/>
        </p:nvPicPr>
        <p:blipFill>
          <a:blip r:embed="rId5" cstate="print"/>
          <a:stretch>
            <a:fillRect/>
          </a:stretch>
        </p:blipFill>
        <p:spPr>
          <a:xfrm>
            <a:off x="766873" y="3011273"/>
            <a:ext cx="7054769" cy="303127"/>
          </a:xfrm>
          <a:prstGeom prst="rect">
            <a:avLst/>
          </a:prstGeom>
        </p:spPr>
      </p:pic>
      <p:pic>
        <p:nvPicPr>
          <p:cNvPr id="7" name="object 7"/>
          <p:cNvPicPr/>
          <p:nvPr/>
        </p:nvPicPr>
        <p:blipFill>
          <a:blip r:embed="rId6" cstate="print"/>
          <a:stretch>
            <a:fillRect/>
          </a:stretch>
        </p:blipFill>
        <p:spPr>
          <a:xfrm>
            <a:off x="766873" y="3432416"/>
            <a:ext cx="4672850" cy="293438"/>
          </a:xfrm>
          <a:prstGeom prst="rect">
            <a:avLst/>
          </a:prstGeom>
        </p:spPr>
      </p:pic>
      <p:sp>
        <p:nvSpPr>
          <p:cNvPr id="8" name="object 8"/>
          <p:cNvSpPr/>
          <p:nvPr/>
        </p:nvSpPr>
        <p:spPr>
          <a:xfrm>
            <a:off x="766864" y="3853573"/>
            <a:ext cx="574675" cy="294005"/>
          </a:xfrm>
          <a:custGeom>
            <a:avLst/>
            <a:gdLst/>
            <a:ahLst/>
            <a:cxnLst/>
            <a:rect l="l" t="t" r="r" b="b"/>
            <a:pathLst>
              <a:path w="574675" h="294004">
                <a:moveTo>
                  <a:pt x="314972" y="64439"/>
                </a:moveTo>
                <a:lnTo>
                  <a:pt x="230581" y="64439"/>
                </a:lnTo>
                <a:lnTo>
                  <a:pt x="230555" y="62890"/>
                </a:lnTo>
                <a:lnTo>
                  <a:pt x="230555" y="41922"/>
                </a:lnTo>
                <a:lnTo>
                  <a:pt x="230555" y="20967"/>
                </a:lnTo>
                <a:lnTo>
                  <a:pt x="230555" y="15176"/>
                </a:lnTo>
                <a:lnTo>
                  <a:pt x="228511" y="10236"/>
                </a:lnTo>
                <a:lnTo>
                  <a:pt x="220332" y="2057"/>
                </a:lnTo>
                <a:lnTo>
                  <a:pt x="215392" y="0"/>
                </a:lnTo>
                <a:lnTo>
                  <a:pt x="209626" y="0"/>
                </a:lnTo>
                <a:lnTo>
                  <a:pt x="209626" y="64439"/>
                </a:lnTo>
                <a:lnTo>
                  <a:pt x="208381" y="64439"/>
                </a:lnTo>
                <a:lnTo>
                  <a:pt x="208381" y="187337"/>
                </a:lnTo>
                <a:lnTo>
                  <a:pt x="199720" y="187337"/>
                </a:lnTo>
                <a:lnTo>
                  <a:pt x="196672" y="187121"/>
                </a:lnTo>
                <a:lnTo>
                  <a:pt x="194043" y="186677"/>
                </a:lnTo>
                <a:lnTo>
                  <a:pt x="192303" y="189953"/>
                </a:lnTo>
                <a:lnTo>
                  <a:pt x="189433" y="192544"/>
                </a:lnTo>
                <a:lnTo>
                  <a:pt x="181470" y="196367"/>
                </a:lnTo>
                <a:lnTo>
                  <a:pt x="177457" y="197319"/>
                </a:lnTo>
                <a:lnTo>
                  <a:pt x="169379" y="197319"/>
                </a:lnTo>
                <a:lnTo>
                  <a:pt x="165608" y="196342"/>
                </a:lnTo>
                <a:lnTo>
                  <a:pt x="162115" y="194373"/>
                </a:lnTo>
                <a:lnTo>
                  <a:pt x="156654" y="200164"/>
                </a:lnTo>
                <a:lnTo>
                  <a:pt x="150164" y="203060"/>
                </a:lnTo>
                <a:lnTo>
                  <a:pt x="136410" y="203060"/>
                </a:lnTo>
                <a:lnTo>
                  <a:pt x="130784" y="201142"/>
                </a:lnTo>
                <a:lnTo>
                  <a:pt x="125768" y="197319"/>
                </a:lnTo>
                <a:lnTo>
                  <a:pt x="125768" y="257200"/>
                </a:lnTo>
                <a:lnTo>
                  <a:pt x="123685" y="262115"/>
                </a:lnTo>
                <a:lnTo>
                  <a:pt x="115392" y="270408"/>
                </a:lnTo>
                <a:lnTo>
                  <a:pt x="110477" y="272478"/>
                </a:lnTo>
                <a:lnTo>
                  <a:pt x="99237" y="272478"/>
                </a:lnTo>
                <a:lnTo>
                  <a:pt x="94348" y="270357"/>
                </a:lnTo>
                <a:lnTo>
                  <a:pt x="85940" y="261835"/>
                </a:lnTo>
                <a:lnTo>
                  <a:pt x="83934" y="257200"/>
                </a:lnTo>
                <a:lnTo>
                  <a:pt x="83845" y="190284"/>
                </a:lnTo>
                <a:lnTo>
                  <a:pt x="83845" y="172923"/>
                </a:lnTo>
                <a:lnTo>
                  <a:pt x="83845" y="157200"/>
                </a:lnTo>
                <a:lnTo>
                  <a:pt x="81661" y="157200"/>
                </a:lnTo>
                <a:lnTo>
                  <a:pt x="79006" y="158026"/>
                </a:lnTo>
                <a:lnTo>
                  <a:pt x="72783" y="161302"/>
                </a:lnTo>
                <a:lnTo>
                  <a:pt x="69786" y="163106"/>
                </a:lnTo>
                <a:lnTo>
                  <a:pt x="64008" y="167030"/>
                </a:lnTo>
                <a:lnTo>
                  <a:pt x="60286" y="168833"/>
                </a:lnTo>
                <a:lnTo>
                  <a:pt x="51231" y="172110"/>
                </a:lnTo>
                <a:lnTo>
                  <a:pt x="46621" y="172923"/>
                </a:lnTo>
                <a:lnTo>
                  <a:pt x="34607" y="172923"/>
                </a:lnTo>
                <a:lnTo>
                  <a:pt x="29286" y="170497"/>
                </a:lnTo>
                <a:lnTo>
                  <a:pt x="22631" y="160782"/>
                </a:lnTo>
                <a:lnTo>
                  <a:pt x="20967" y="154470"/>
                </a:lnTo>
                <a:lnTo>
                  <a:pt x="20967" y="145846"/>
                </a:lnTo>
                <a:lnTo>
                  <a:pt x="43230" y="132156"/>
                </a:lnTo>
                <a:lnTo>
                  <a:pt x="48260" y="129527"/>
                </a:lnTo>
                <a:lnTo>
                  <a:pt x="78117" y="107594"/>
                </a:lnTo>
                <a:lnTo>
                  <a:pt x="78663" y="107149"/>
                </a:lnTo>
                <a:lnTo>
                  <a:pt x="104152" y="75628"/>
                </a:lnTo>
                <a:lnTo>
                  <a:pt x="104800" y="71945"/>
                </a:lnTo>
                <a:lnTo>
                  <a:pt x="104800" y="62890"/>
                </a:lnTo>
                <a:lnTo>
                  <a:pt x="209600" y="62890"/>
                </a:lnTo>
                <a:lnTo>
                  <a:pt x="209626" y="64439"/>
                </a:lnTo>
                <a:lnTo>
                  <a:pt x="209626" y="0"/>
                </a:lnTo>
                <a:lnTo>
                  <a:pt x="209600" y="28613"/>
                </a:lnTo>
                <a:lnTo>
                  <a:pt x="209600" y="34290"/>
                </a:lnTo>
                <a:lnTo>
                  <a:pt x="208559" y="36741"/>
                </a:lnTo>
                <a:lnTo>
                  <a:pt x="204419" y="40894"/>
                </a:lnTo>
                <a:lnTo>
                  <a:pt x="201955" y="41922"/>
                </a:lnTo>
                <a:lnTo>
                  <a:pt x="196278" y="41922"/>
                </a:lnTo>
                <a:lnTo>
                  <a:pt x="193827" y="40894"/>
                </a:lnTo>
                <a:lnTo>
                  <a:pt x="189674" y="36741"/>
                </a:lnTo>
                <a:lnTo>
                  <a:pt x="188645" y="34290"/>
                </a:lnTo>
                <a:lnTo>
                  <a:pt x="188645" y="28613"/>
                </a:lnTo>
                <a:lnTo>
                  <a:pt x="189674" y="26149"/>
                </a:lnTo>
                <a:lnTo>
                  <a:pt x="193827" y="22009"/>
                </a:lnTo>
                <a:lnTo>
                  <a:pt x="196278" y="20967"/>
                </a:lnTo>
                <a:lnTo>
                  <a:pt x="201955" y="20967"/>
                </a:lnTo>
                <a:lnTo>
                  <a:pt x="204419" y="22009"/>
                </a:lnTo>
                <a:lnTo>
                  <a:pt x="208559" y="26149"/>
                </a:lnTo>
                <a:lnTo>
                  <a:pt x="209600" y="28613"/>
                </a:lnTo>
                <a:lnTo>
                  <a:pt x="209600" y="0"/>
                </a:lnTo>
                <a:lnTo>
                  <a:pt x="99021" y="0"/>
                </a:lnTo>
                <a:lnTo>
                  <a:pt x="94081" y="2057"/>
                </a:lnTo>
                <a:lnTo>
                  <a:pt x="85890" y="10236"/>
                </a:lnTo>
                <a:lnTo>
                  <a:pt x="83845" y="15176"/>
                </a:lnTo>
                <a:lnTo>
                  <a:pt x="83845" y="69215"/>
                </a:lnTo>
                <a:lnTo>
                  <a:pt x="83591" y="70396"/>
                </a:lnTo>
                <a:lnTo>
                  <a:pt x="64350" y="91871"/>
                </a:lnTo>
                <a:lnTo>
                  <a:pt x="58496" y="96888"/>
                </a:lnTo>
                <a:lnTo>
                  <a:pt x="28600" y="115836"/>
                </a:lnTo>
                <a:lnTo>
                  <a:pt x="24676" y="117856"/>
                </a:lnTo>
                <a:lnTo>
                  <a:pt x="0" y="146723"/>
                </a:lnTo>
                <a:lnTo>
                  <a:pt x="698" y="156514"/>
                </a:lnTo>
                <a:lnTo>
                  <a:pt x="24295" y="190550"/>
                </a:lnTo>
                <a:lnTo>
                  <a:pt x="41922" y="193890"/>
                </a:lnTo>
                <a:lnTo>
                  <a:pt x="49999" y="193890"/>
                </a:lnTo>
                <a:lnTo>
                  <a:pt x="56984" y="192684"/>
                </a:lnTo>
                <a:lnTo>
                  <a:pt x="62877" y="190284"/>
                </a:lnTo>
                <a:lnTo>
                  <a:pt x="62877" y="251523"/>
                </a:lnTo>
                <a:lnTo>
                  <a:pt x="81826" y="286448"/>
                </a:lnTo>
                <a:lnTo>
                  <a:pt x="104635" y="293446"/>
                </a:lnTo>
                <a:lnTo>
                  <a:pt x="112941" y="292671"/>
                </a:lnTo>
                <a:lnTo>
                  <a:pt x="140881" y="272478"/>
                </a:lnTo>
                <a:lnTo>
                  <a:pt x="143611" y="267512"/>
                </a:lnTo>
                <a:lnTo>
                  <a:pt x="145948" y="259816"/>
                </a:lnTo>
                <a:lnTo>
                  <a:pt x="146723" y="251523"/>
                </a:lnTo>
                <a:lnTo>
                  <a:pt x="146723" y="223850"/>
                </a:lnTo>
                <a:lnTo>
                  <a:pt x="153822" y="223088"/>
                </a:lnTo>
                <a:lnTo>
                  <a:pt x="160312" y="221068"/>
                </a:lnTo>
                <a:lnTo>
                  <a:pt x="166204" y="217792"/>
                </a:lnTo>
                <a:lnTo>
                  <a:pt x="168503" y="218122"/>
                </a:lnTo>
                <a:lnTo>
                  <a:pt x="170853" y="218287"/>
                </a:lnTo>
                <a:lnTo>
                  <a:pt x="173253" y="218287"/>
                </a:lnTo>
                <a:lnTo>
                  <a:pt x="179616" y="217792"/>
                </a:lnTo>
                <a:lnTo>
                  <a:pt x="181330" y="217665"/>
                </a:lnTo>
                <a:lnTo>
                  <a:pt x="188887" y="215785"/>
                </a:lnTo>
                <a:lnTo>
                  <a:pt x="195910" y="212661"/>
                </a:lnTo>
                <a:lnTo>
                  <a:pt x="202399" y="208292"/>
                </a:lnTo>
                <a:lnTo>
                  <a:pt x="203212" y="208457"/>
                </a:lnTo>
                <a:lnTo>
                  <a:pt x="205359" y="208292"/>
                </a:lnTo>
                <a:lnTo>
                  <a:pt x="208381" y="208064"/>
                </a:lnTo>
                <a:lnTo>
                  <a:pt x="208381" y="252717"/>
                </a:lnTo>
                <a:lnTo>
                  <a:pt x="234594" y="252717"/>
                </a:lnTo>
                <a:lnTo>
                  <a:pt x="234594" y="198031"/>
                </a:lnTo>
                <a:lnTo>
                  <a:pt x="235381" y="197319"/>
                </a:lnTo>
                <a:lnTo>
                  <a:pt x="238836" y="194208"/>
                </a:lnTo>
                <a:lnTo>
                  <a:pt x="243751" y="187337"/>
                </a:lnTo>
                <a:lnTo>
                  <a:pt x="244386" y="186448"/>
                </a:lnTo>
                <a:lnTo>
                  <a:pt x="248348" y="177596"/>
                </a:lnTo>
                <a:lnTo>
                  <a:pt x="249669" y="172046"/>
                </a:lnTo>
                <a:lnTo>
                  <a:pt x="302945" y="172046"/>
                </a:lnTo>
                <a:lnTo>
                  <a:pt x="302945" y="150837"/>
                </a:lnTo>
                <a:lnTo>
                  <a:pt x="251155" y="150837"/>
                </a:lnTo>
                <a:lnTo>
                  <a:pt x="250812" y="145503"/>
                </a:lnTo>
                <a:lnTo>
                  <a:pt x="248691" y="133172"/>
                </a:lnTo>
                <a:lnTo>
                  <a:pt x="245160" y="119557"/>
                </a:lnTo>
                <a:lnTo>
                  <a:pt x="240220" y="104635"/>
                </a:lnTo>
                <a:lnTo>
                  <a:pt x="235991" y="92290"/>
                </a:lnTo>
                <a:lnTo>
                  <a:pt x="234594" y="87553"/>
                </a:lnTo>
                <a:lnTo>
                  <a:pt x="234594" y="85648"/>
                </a:lnTo>
                <a:lnTo>
                  <a:pt x="314972" y="85648"/>
                </a:lnTo>
                <a:lnTo>
                  <a:pt x="314972" y="64439"/>
                </a:lnTo>
                <a:close/>
              </a:path>
              <a:path w="574675" h="294004">
                <a:moveTo>
                  <a:pt x="467575" y="182511"/>
                </a:moveTo>
                <a:lnTo>
                  <a:pt x="457288" y="140360"/>
                </a:lnTo>
                <a:lnTo>
                  <a:pt x="441642" y="122847"/>
                </a:lnTo>
                <a:lnTo>
                  <a:pt x="441642" y="174332"/>
                </a:lnTo>
                <a:lnTo>
                  <a:pt x="441642" y="190957"/>
                </a:lnTo>
                <a:lnTo>
                  <a:pt x="423926" y="229235"/>
                </a:lnTo>
                <a:lnTo>
                  <a:pt x="407885" y="235089"/>
                </a:lnTo>
                <a:lnTo>
                  <a:pt x="394220" y="235089"/>
                </a:lnTo>
                <a:lnTo>
                  <a:pt x="361099" y="198361"/>
                </a:lnTo>
                <a:lnTo>
                  <a:pt x="360260" y="190957"/>
                </a:lnTo>
                <a:lnTo>
                  <a:pt x="360260" y="174332"/>
                </a:lnTo>
                <a:lnTo>
                  <a:pt x="378002" y="136029"/>
                </a:lnTo>
                <a:lnTo>
                  <a:pt x="394220" y="130060"/>
                </a:lnTo>
                <a:lnTo>
                  <a:pt x="407885" y="130060"/>
                </a:lnTo>
                <a:lnTo>
                  <a:pt x="440817" y="166941"/>
                </a:lnTo>
                <a:lnTo>
                  <a:pt x="441642" y="174332"/>
                </a:lnTo>
                <a:lnTo>
                  <a:pt x="441642" y="122847"/>
                </a:lnTo>
                <a:lnTo>
                  <a:pt x="401104" y="110439"/>
                </a:lnTo>
                <a:lnTo>
                  <a:pt x="393611" y="110756"/>
                </a:lnTo>
                <a:lnTo>
                  <a:pt x="356882" y="125564"/>
                </a:lnTo>
                <a:lnTo>
                  <a:pt x="336943" y="159562"/>
                </a:lnTo>
                <a:lnTo>
                  <a:pt x="334327" y="182511"/>
                </a:lnTo>
                <a:lnTo>
                  <a:pt x="334619" y="190614"/>
                </a:lnTo>
                <a:lnTo>
                  <a:pt x="348234" y="230225"/>
                </a:lnTo>
                <a:lnTo>
                  <a:pt x="379755" y="251853"/>
                </a:lnTo>
                <a:lnTo>
                  <a:pt x="401104" y="254723"/>
                </a:lnTo>
                <a:lnTo>
                  <a:pt x="408571" y="254406"/>
                </a:lnTo>
                <a:lnTo>
                  <a:pt x="445135" y="239585"/>
                </a:lnTo>
                <a:lnTo>
                  <a:pt x="464959" y="205587"/>
                </a:lnTo>
                <a:lnTo>
                  <a:pt x="467296" y="190614"/>
                </a:lnTo>
                <a:lnTo>
                  <a:pt x="467575" y="182511"/>
                </a:lnTo>
                <a:close/>
              </a:path>
              <a:path w="574675" h="294004">
                <a:moveTo>
                  <a:pt x="574205" y="114160"/>
                </a:moveTo>
                <a:lnTo>
                  <a:pt x="572109" y="112725"/>
                </a:lnTo>
                <a:lnTo>
                  <a:pt x="569772" y="111696"/>
                </a:lnTo>
                <a:lnTo>
                  <a:pt x="564616" y="110464"/>
                </a:lnTo>
                <a:lnTo>
                  <a:pt x="561848" y="110147"/>
                </a:lnTo>
                <a:lnTo>
                  <a:pt x="549998" y="110147"/>
                </a:lnTo>
                <a:lnTo>
                  <a:pt x="520192" y="140093"/>
                </a:lnTo>
                <a:lnTo>
                  <a:pt x="518477" y="119456"/>
                </a:lnTo>
                <a:lnTo>
                  <a:pt x="518287" y="116979"/>
                </a:lnTo>
                <a:lnTo>
                  <a:pt x="517639" y="115214"/>
                </a:lnTo>
                <a:lnTo>
                  <a:pt x="515442" y="113106"/>
                </a:lnTo>
                <a:lnTo>
                  <a:pt x="513562" y="112585"/>
                </a:lnTo>
                <a:lnTo>
                  <a:pt x="496404" y="112585"/>
                </a:lnTo>
                <a:lnTo>
                  <a:pt x="496404" y="252717"/>
                </a:lnTo>
                <a:lnTo>
                  <a:pt x="521627" y="252717"/>
                </a:lnTo>
                <a:lnTo>
                  <a:pt x="521627" y="164160"/>
                </a:lnTo>
                <a:lnTo>
                  <a:pt x="523341" y="159486"/>
                </a:lnTo>
                <a:lnTo>
                  <a:pt x="550138" y="134797"/>
                </a:lnTo>
                <a:lnTo>
                  <a:pt x="557403" y="134797"/>
                </a:lnTo>
                <a:lnTo>
                  <a:pt x="560095" y="135051"/>
                </a:lnTo>
                <a:lnTo>
                  <a:pt x="564972" y="136105"/>
                </a:lnTo>
                <a:lnTo>
                  <a:pt x="566851" y="136372"/>
                </a:lnTo>
                <a:lnTo>
                  <a:pt x="570585" y="136372"/>
                </a:lnTo>
                <a:lnTo>
                  <a:pt x="571919" y="135178"/>
                </a:lnTo>
                <a:lnTo>
                  <a:pt x="571969" y="134797"/>
                </a:lnTo>
                <a:lnTo>
                  <a:pt x="572122" y="133515"/>
                </a:lnTo>
                <a:lnTo>
                  <a:pt x="574205" y="114160"/>
                </a:lnTo>
                <a:close/>
              </a:path>
            </a:pathLst>
          </a:custGeom>
          <a:solidFill>
            <a:srgbClr val="000000"/>
          </a:solidFill>
        </p:spPr>
        <p:txBody>
          <a:bodyPr wrap="square" lIns="0" tIns="0" rIns="0" bIns="0" rtlCol="0"/>
          <a:lstStyle/>
          <a:p>
            <a:endParaRPr/>
          </a:p>
        </p:txBody>
      </p:sp>
      <p:pic>
        <p:nvPicPr>
          <p:cNvPr id="9" name="object 9"/>
          <p:cNvPicPr/>
          <p:nvPr/>
        </p:nvPicPr>
        <p:blipFill>
          <a:blip r:embed="rId7" cstate="print"/>
          <a:stretch>
            <a:fillRect/>
          </a:stretch>
        </p:blipFill>
        <p:spPr>
          <a:xfrm>
            <a:off x="1524986" y="3902535"/>
            <a:ext cx="1055969" cy="251027"/>
          </a:xfrm>
          <a:prstGeom prst="rect">
            <a:avLst/>
          </a:prstGeom>
        </p:spPr>
      </p:pic>
      <p:sp>
        <p:nvSpPr>
          <p:cNvPr id="10" name="object 10"/>
          <p:cNvSpPr/>
          <p:nvPr/>
        </p:nvSpPr>
        <p:spPr>
          <a:xfrm>
            <a:off x="2782915" y="3902535"/>
            <a:ext cx="922019" cy="241300"/>
          </a:xfrm>
          <a:custGeom>
            <a:avLst/>
            <a:gdLst/>
            <a:ahLst/>
            <a:cxnLst/>
            <a:rect l="l" t="t" r="r" b="b"/>
            <a:pathLst>
              <a:path w="922020" h="241300">
                <a:moveTo>
                  <a:pt x="44981" y="83102"/>
                </a:moveTo>
                <a:lnTo>
                  <a:pt x="23497" y="83102"/>
                </a:lnTo>
                <a:lnTo>
                  <a:pt x="26172" y="79950"/>
                </a:lnTo>
                <a:lnTo>
                  <a:pt x="59891" y="61467"/>
                </a:lnTo>
                <a:lnTo>
                  <a:pt x="73837" y="61467"/>
                </a:lnTo>
                <a:lnTo>
                  <a:pt x="81693" y="64094"/>
                </a:lnTo>
                <a:lnTo>
                  <a:pt x="93824" y="74601"/>
                </a:lnTo>
                <a:lnTo>
                  <a:pt x="97972" y="81383"/>
                </a:lnTo>
                <a:lnTo>
                  <a:pt x="50912" y="81383"/>
                </a:lnTo>
                <a:lnTo>
                  <a:pt x="45181" y="82983"/>
                </a:lnTo>
                <a:lnTo>
                  <a:pt x="44981" y="83102"/>
                </a:lnTo>
                <a:close/>
              </a:path>
              <a:path w="922020" h="241300">
                <a:moveTo>
                  <a:pt x="118063" y="90553"/>
                </a:moveTo>
                <a:lnTo>
                  <a:pt x="100726" y="90553"/>
                </a:lnTo>
                <a:lnTo>
                  <a:pt x="102732" y="85395"/>
                </a:lnTo>
                <a:lnTo>
                  <a:pt x="137119" y="62016"/>
                </a:lnTo>
                <a:lnTo>
                  <a:pt x="141800" y="61467"/>
                </a:lnTo>
                <a:lnTo>
                  <a:pt x="146576" y="61467"/>
                </a:lnTo>
                <a:lnTo>
                  <a:pt x="186477" y="81383"/>
                </a:lnTo>
                <a:lnTo>
                  <a:pt x="136355" y="81383"/>
                </a:lnTo>
                <a:lnTo>
                  <a:pt x="132391" y="82075"/>
                </a:lnTo>
                <a:lnTo>
                  <a:pt x="124940" y="84846"/>
                </a:lnTo>
                <a:lnTo>
                  <a:pt x="121669" y="86947"/>
                </a:lnTo>
                <a:lnTo>
                  <a:pt x="118063" y="90553"/>
                </a:lnTo>
                <a:close/>
              </a:path>
              <a:path w="922020" h="241300">
                <a:moveTo>
                  <a:pt x="25217" y="203744"/>
                </a:moveTo>
                <a:lnTo>
                  <a:pt x="0" y="203744"/>
                </a:lnTo>
                <a:lnTo>
                  <a:pt x="0" y="63616"/>
                </a:lnTo>
                <a:lnTo>
                  <a:pt x="16811" y="63616"/>
                </a:lnTo>
                <a:lnTo>
                  <a:pt x="18316" y="64022"/>
                </a:lnTo>
                <a:lnTo>
                  <a:pt x="20513" y="65646"/>
                </a:lnTo>
                <a:lnTo>
                  <a:pt x="21157" y="66959"/>
                </a:lnTo>
                <a:lnTo>
                  <a:pt x="21348" y="68774"/>
                </a:lnTo>
                <a:lnTo>
                  <a:pt x="23497" y="83102"/>
                </a:lnTo>
                <a:lnTo>
                  <a:pt x="44981" y="83102"/>
                </a:lnTo>
                <a:lnTo>
                  <a:pt x="34482" y="89383"/>
                </a:lnTo>
                <a:lnTo>
                  <a:pt x="29611" y="93801"/>
                </a:lnTo>
                <a:lnTo>
                  <a:pt x="25217" y="99436"/>
                </a:lnTo>
                <a:lnTo>
                  <a:pt x="25217" y="203744"/>
                </a:lnTo>
                <a:close/>
              </a:path>
              <a:path w="922020" h="241300">
                <a:moveTo>
                  <a:pt x="109609" y="203744"/>
                </a:moveTo>
                <a:lnTo>
                  <a:pt x="84392" y="203744"/>
                </a:lnTo>
                <a:lnTo>
                  <a:pt x="84392" y="114481"/>
                </a:lnTo>
                <a:lnTo>
                  <a:pt x="83958" y="106636"/>
                </a:lnTo>
                <a:lnTo>
                  <a:pt x="66004" y="81383"/>
                </a:lnTo>
                <a:lnTo>
                  <a:pt x="97972" y="81383"/>
                </a:lnTo>
                <a:lnTo>
                  <a:pt x="98147" y="81669"/>
                </a:lnTo>
                <a:lnTo>
                  <a:pt x="100726" y="90553"/>
                </a:lnTo>
                <a:lnTo>
                  <a:pt x="118063" y="90553"/>
                </a:lnTo>
                <a:lnTo>
                  <a:pt x="116033" y="92583"/>
                </a:lnTo>
                <a:lnTo>
                  <a:pt x="113788" y="96045"/>
                </a:lnTo>
                <a:lnTo>
                  <a:pt x="110445" y="104260"/>
                </a:lnTo>
                <a:lnTo>
                  <a:pt x="109609" y="109036"/>
                </a:lnTo>
                <a:lnTo>
                  <a:pt x="109609" y="203744"/>
                </a:lnTo>
                <a:close/>
              </a:path>
              <a:path w="922020" h="241300">
                <a:moveTo>
                  <a:pt x="194575" y="203744"/>
                </a:moveTo>
                <a:lnTo>
                  <a:pt x="169357" y="203744"/>
                </a:lnTo>
                <a:lnTo>
                  <a:pt x="169357" y="114481"/>
                </a:lnTo>
                <a:lnTo>
                  <a:pt x="168892" y="106811"/>
                </a:lnTo>
                <a:lnTo>
                  <a:pt x="149823" y="81383"/>
                </a:lnTo>
                <a:lnTo>
                  <a:pt x="186477" y="81383"/>
                </a:lnTo>
                <a:lnTo>
                  <a:pt x="187523" y="82834"/>
                </a:lnTo>
                <a:lnTo>
                  <a:pt x="191440" y="91914"/>
                </a:lnTo>
                <a:lnTo>
                  <a:pt x="193791" y="102463"/>
                </a:lnTo>
                <a:lnTo>
                  <a:pt x="194575" y="114481"/>
                </a:lnTo>
                <a:lnTo>
                  <a:pt x="194575" y="203744"/>
                </a:lnTo>
                <a:close/>
              </a:path>
              <a:path w="922020" h="241300">
                <a:moveTo>
                  <a:pt x="276992" y="205894"/>
                </a:moveTo>
                <a:lnTo>
                  <a:pt x="269349" y="205894"/>
                </a:lnTo>
                <a:lnTo>
                  <a:pt x="262639" y="204628"/>
                </a:lnTo>
                <a:lnTo>
                  <a:pt x="231427" y="168044"/>
                </a:lnTo>
                <a:lnTo>
                  <a:pt x="230425" y="160808"/>
                </a:lnTo>
                <a:lnTo>
                  <a:pt x="230425" y="63616"/>
                </a:lnTo>
                <a:lnTo>
                  <a:pt x="255642" y="63616"/>
                </a:lnTo>
                <a:lnTo>
                  <a:pt x="255642" y="152880"/>
                </a:lnTo>
                <a:lnTo>
                  <a:pt x="256085" y="160317"/>
                </a:lnTo>
                <a:lnTo>
                  <a:pt x="274650" y="185978"/>
                </a:lnTo>
                <a:lnTo>
                  <a:pt x="320609" y="185978"/>
                </a:lnTo>
                <a:lnTo>
                  <a:pt x="318198" y="188454"/>
                </a:lnTo>
                <a:lnTo>
                  <a:pt x="284079" y="205513"/>
                </a:lnTo>
                <a:lnTo>
                  <a:pt x="276992" y="205894"/>
                </a:lnTo>
                <a:close/>
              </a:path>
              <a:path w="922020" h="241300">
                <a:moveTo>
                  <a:pt x="320609" y="185978"/>
                </a:moveTo>
                <a:lnTo>
                  <a:pt x="291461" y="185978"/>
                </a:lnTo>
                <a:lnTo>
                  <a:pt x="298125" y="184282"/>
                </a:lnTo>
                <a:lnTo>
                  <a:pt x="310447" y="177500"/>
                </a:lnTo>
                <a:lnTo>
                  <a:pt x="316154" y="172844"/>
                </a:lnTo>
                <a:lnTo>
                  <a:pt x="321407" y="166921"/>
                </a:lnTo>
                <a:lnTo>
                  <a:pt x="321407" y="63616"/>
                </a:lnTo>
                <a:lnTo>
                  <a:pt x="346625" y="63616"/>
                </a:lnTo>
                <a:lnTo>
                  <a:pt x="346625" y="183685"/>
                </a:lnTo>
                <a:lnTo>
                  <a:pt x="322842" y="183685"/>
                </a:lnTo>
                <a:lnTo>
                  <a:pt x="320609" y="185978"/>
                </a:lnTo>
                <a:close/>
              </a:path>
              <a:path w="922020" h="241300">
                <a:moveTo>
                  <a:pt x="346625" y="203744"/>
                </a:moveTo>
                <a:lnTo>
                  <a:pt x="329717" y="203744"/>
                </a:lnTo>
                <a:lnTo>
                  <a:pt x="328285" y="203339"/>
                </a:lnTo>
                <a:lnTo>
                  <a:pt x="325993" y="201715"/>
                </a:lnTo>
                <a:lnTo>
                  <a:pt x="325324" y="200401"/>
                </a:lnTo>
                <a:lnTo>
                  <a:pt x="325133" y="198586"/>
                </a:lnTo>
                <a:lnTo>
                  <a:pt x="322842" y="183685"/>
                </a:lnTo>
                <a:lnTo>
                  <a:pt x="346625" y="183685"/>
                </a:lnTo>
                <a:lnTo>
                  <a:pt x="346625" y="203744"/>
                </a:lnTo>
                <a:close/>
              </a:path>
              <a:path w="922020" h="241300">
                <a:moveTo>
                  <a:pt x="424374" y="91126"/>
                </a:moveTo>
                <a:lnTo>
                  <a:pt x="407950" y="91126"/>
                </a:lnTo>
                <a:lnTo>
                  <a:pt x="411362" y="84544"/>
                </a:lnTo>
                <a:lnTo>
                  <a:pt x="437752" y="61180"/>
                </a:lnTo>
                <a:lnTo>
                  <a:pt x="449598" y="61180"/>
                </a:lnTo>
                <a:lnTo>
                  <a:pt x="452368" y="61491"/>
                </a:lnTo>
                <a:lnTo>
                  <a:pt x="457524" y="62733"/>
                </a:lnTo>
                <a:lnTo>
                  <a:pt x="459866" y="63759"/>
                </a:lnTo>
                <a:lnTo>
                  <a:pt x="461967" y="65192"/>
                </a:lnTo>
                <a:lnTo>
                  <a:pt x="459875" y="84544"/>
                </a:lnTo>
                <a:lnTo>
                  <a:pt x="459721" y="85825"/>
                </a:lnTo>
                <a:lnTo>
                  <a:pt x="437896" y="85825"/>
                </a:lnTo>
                <a:lnTo>
                  <a:pt x="434099" y="86469"/>
                </a:lnTo>
                <a:lnTo>
                  <a:pt x="427508" y="89048"/>
                </a:lnTo>
                <a:lnTo>
                  <a:pt x="424547" y="90959"/>
                </a:lnTo>
                <a:lnTo>
                  <a:pt x="424374" y="91126"/>
                </a:lnTo>
                <a:close/>
              </a:path>
              <a:path w="922020" h="241300">
                <a:moveTo>
                  <a:pt x="409382" y="203744"/>
                </a:moveTo>
                <a:lnTo>
                  <a:pt x="384164" y="203744"/>
                </a:lnTo>
                <a:lnTo>
                  <a:pt x="384164" y="63616"/>
                </a:lnTo>
                <a:lnTo>
                  <a:pt x="401313" y="63616"/>
                </a:lnTo>
                <a:lnTo>
                  <a:pt x="403197" y="64141"/>
                </a:lnTo>
                <a:lnTo>
                  <a:pt x="405395" y="66243"/>
                </a:lnTo>
                <a:lnTo>
                  <a:pt x="406040" y="68010"/>
                </a:lnTo>
                <a:lnTo>
                  <a:pt x="406231" y="70493"/>
                </a:lnTo>
                <a:lnTo>
                  <a:pt x="407950" y="91126"/>
                </a:lnTo>
                <a:lnTo>
                  <a:pt x="424374" y="91126"/>
                </a:lnTo>
                <a:lnTo>
                  <a:pt x="419292" y="96021"/>
                </a:lnTo>
                <a:lnTo>
                  <a:pt x="416977" y="99102"/>
                </a:lnTo>
                <a:lnTo>
                  <a:pt x="412965" y="106362"/>
                </a:lnTo>
                <a:lnTo>
                  <a:pt x="411102" y="110517"/>
                </a:lnTo>
                <a:lnTo>
                  <a:pt x="409382" y="115197"/>
                </a:lnTo>
                <a:lnTo>
                  <a:pt x="409382" y="203744"/>
                </a:lnTo>
                <a:close/>
              </a:path>
              <a:path w="922020" h="241300">
                <a:moveTo>
                  <a:pt x="458337" y="87401"/>
                </a:moveTo>
                <a:lnTo>
                  <a:pt x="454613" y="87401"/>
                </a:lnTo>
                <a:lnTo>
                  <a:pt x="452726" y="87138"/>
                </a:lnTo>
                <a:lnTo>
                  <a:pt x="447855" y="86087"/>
                </a:lnTo>
                <a:lnTo>
                  <a:pt x="445156" y="85825"/>
                </a:lnTo>
                <a:lnTo>
                  <a:pt x="459721" y="85825"/>
                </a:lnTo>
                <a:lnTo>
                  <a:pt x="459675" y="86207"/>
                </a:lnTo>
                <a:lnTo>
                  <a:pt x="458337" y="87401"/>
                </a:lnTo>
                <a:close/>
              </a:path>
              <a:path w="922020" h="241300">
                <a:moveTo>
                  <a:pt x="601344" y="77514"/>
                </a:moveTo>
                <a:lnTo>
                  <a:pt x="576126" y="77514"/>
                </a:lnTo>
                <a:lnTo>
                  <a:pt x="576126" y="0"/>
                </a:lnTo>
                <a:lnTo>
                  <a:pt x="601344" y="0"/>
                </a:lnTo>
                <a:lnTo>
                  <a:pt x="601344" y="77514"/>
                </a:lnTo>
                <a:close/>
              </a:path>
              <a:path w="922020" h="241300">
                <a:moveTo>
                  <a:pt x="530848" y="205750"/>
                </a:moveTo>
                <a:lnTo>
                  <a:pt x="522923" y="205750"/>
                </a:lnTo>
                <a:lnTo>
                  <a:pt x="515733" y="204198"/>
                </a:lnTo>
                <a:lnTo>
                  <a:pt x="484617" y="173918"/>
                </a:lnTo>
                <a:lnTo>
                  <a:pt x="478408" y="134110"/>
                </a:lnTo>
                <a:lnTo>
                  <a:pt x="478663" y="126503"/>
                </a:lnTo>
                <a:lnTo>
                  <a:pt x="490672" y="87199"/>
                </a:lnTo>
                <a:lnTo>
                  <a:pt x="524992" y="62577"/>
                </a:lnTo>
                <a:lnTo>
                  <a:pt x="538299" y="61180"/>
                </a:lnTo>
                <a:lnTo>
                  <a:pt x="546803" y="61180"/>
                </a:lnTo>
                <a:lnTo>
                  <a:pt x="554062" y="62589"/>
                </a:lnTo>
                <a:lnTo>
                  <a:pt x="566096" y="68225"/>
                </a:lnTo>
                <a:lnTo>
                  <a:pt x="571446" y="72261"/>
                </a:lnTo>
                <a:lnTo>
                  <a:pt x="576126" y="77514"/>
                </a:lnTo>
                <a:lnTo>
                  <a:pt x="601344" y="77514"/>
                </a:lnTo>
                <a:lnTo>
                  <a:pt x="601344" y="80523"/>
                </a:lnTo>
                <a:lnTo>
                  <a:pt x="544033" y="80523"/>
                </a:lnTo>
                <a:lnTo>
                  <a:pt x="535050" y="81392"/>
                </a:lnTo>
                <a:lnTo>
                  <a:pt x="506921" y="111293"/>
                </a:lnTo>
                <a:lnTo>
                  <a:pt x="504342" y="134110"/>
                </a:lnTo>
                <a:lnTo>
                  <a:pt x="504342" y="143185"/>
                </a:lnTo>
                <a:lnTo>
                  <a:pt x="520103" y="180652"/>
                </a:lnTo>
                <a:lnTo>
                  <a:pt x="533572" y="185548"/>
                </a:lnTo>
                <a:lnTo>
                  <a:pt x="573926" y="185548"/>
                </a:lnTo>
                <a:lnTo>
                  <a:pt x="572678" y="186936"/>
                </a:lnTo>
                <a:lnTo>
                  <a:pt x="538076" y="205338"/>
                </a:lnTo>
                <a:lnTo>
                  <a:pt x="530848" y="205750"/>
                </a:lnTo>
                <a:close/>
              </a:path>
              <a:path w="922020" h="241300">
                <a:moveTo>
                  <a:pt x="573926" y="185548"/>
                </a:moveTo>
                <a:lnTo>
                  <a:pt x="546944" y="185548"/>
                </a:lnTo>
                <a:lnTo>
                  <a:pt x="553845" y="183709"/>
                </a:lnTo>
                <a:lnTo>
                  <a:pt x="565594" y="176354"/>
                </a:lnTo>
                <a:lnTo>
                  <a:pt x="571064" y="171220"/>
                </a:lnTo>
                <a:lnTo>
                  <a:pt x="576126" y="164629"/>
                </a:lnTo>
                <a:lnTo>
                  <a:pt x="576126" y="96857"/>
                </a:lnTo>
                <a:lnTo>
                  <a:pt x="571636" y="90839"/>
                </a:lnTo>
                <a:lnTo>
                  <a:pt x="566765" y="86613"/>
                </a:lnTo>
                <a:lnTo>
                  <a:pt x="556257" y="81741"/>
                </a:lnTo>
                <a:lnTo>
                  <a:pt x="550432" y="80523"/>
                </a:lnTo>
                <a:lnTo>
                  <a:pt x="601344" y="80523"/>
                </a:lnTo>
                <a:lnTo>
                  <a:pt x="601344" y="181823"/>
                </a:lnTo>
                <a:lnTo>
                  <a:pt x="577273" y="181823"/>
                </a:lnTo>
                <a:lnTo>
                  <a:pt x="573926" y="185548"/>
                </a:lnTo>
                <a:close/>
              </a:path>
              <a:path w="922020" h="241300">
                <a:moveTo>
                  <a:pt x="601344" y="203744"/>
                </a:moveTo>
                <a:lnTo>
                  <a:pt x="584483" y="203744"/>
                </a:lnTo>
                <a:lnTo>
                  <a:pt x="583004" y="203339"/>
                </a:lnTo>
                <a:lnTo>
                  <a:pt x="580712" y="201715"/>
                </a:lnTo>
                <a:lnTo>
                  <a:pt x="580043" y="200401"/>
                </a:lnTo>
                <a:lnTo>
                  <a:pt x="579853" y="198586"/>
                </a:lnTo>
                <a:lnTo>
                  <a:pt x="577273" y="181823"/>
                </a:lnTo>
                <a:lnTo>
                  <a:pt x="601344" y="181823"/>
                </a:lnTo>
                <a:lnTo>
                  <a:pt x="601344" y="203744"/>
                </a:lnTo>
                <a:close/>
              </a:path>
              <a:path w="922020" h="241300">
                <a:moveTo>
                  <a:pt x="703695" y="205750"/>
                </a:moveTo>
                <a:lnTo>
                  <a:pt x="698631" y="205750"/>
                </a:lnTo>
                <a:lnTo>
                  <a:pt x="691467" y="205446"/>
                </a:lnTo>
                <a:lnTo>
                  <a:pt x="655106" y="190952"/>
                </a:lnTo>
                <a:lnTo>
                  <a:pt x="634255" y="155732"/>
                </a:lnTo>
                <a:lnTo>
                  <a:pt x="631540" y="133824"/>
                </a:lnTo>
                <a:lnTo>
                  <a:pt x="631544" y="127997"/>
                </a:lnTo>
                <a:lnTo>
                  <a:pt x="644975" y="86353"/>
                </a:lnTo>
                <a:lnTo>
                  <a:pt x="682782" y="62792"/>
                </a:lnTo>
                <a:lnTo>
                  <a:pt x="697343" y="61467"/>
                </a:lnTo>
                <a:lnTo>
                  <a:pt x="705750" y="61467"/>
                </a:lnTo>
                <a:lnTo>
                  <a:pt x="713534" y="62852"/>
                </a:lnTo>
                <a:lnTo>
                  <a:pt x="727860" y="68392"/>
                </a:lnTo>
                <a:lnTo>
                  <a:pt x="734069" y="72452"/>
                </a:lnTo>
                <a:lnTo>
                  <a:pt x="741294" y="79807"/>
                </a:lnTo>
                <a:lnTo>
                  <a:pt x="697774" y="79807"/>
                </a:lnTo>
                <a:lnTo>
                  <a:pt x="689423" y="80452"/>
                </a:lnTo>
                <a:lnTo>
                  <a:pt x="658849" y="109869"/>
                </a:lnTo>
                <a:lnTo>
                  <a:pt x="657080" y="118349"/>
                </a:lnTo>
                <a:lnTo>
                  <a:pt x="755871" y="118349"/>
                </a:lnTo>
                <a:lnTo>
                  <a:pt x="756072" y="123628"/>
                </a:lnTo>
                <a:lnTo>
                  <a:pt x="756089" y="127997"/>
                </a:lnTo>
                <a:lnTo>
                  <a:pt x="755658" y="130600"/>
                </a:lnTo>
                <a:lnTo>
                  <a:pt x="753938" y="133179"/>
                </a:lnTo>
                <a:lnTo>
                  <a:pt x="752362" y="133824"/>
                </a:lnTo>
                <a:lnTo>
                  <a:pt x="656364" y="133824"/>
                </a:lnTo>
                <a:lnTo>
                  <a:pt x="656555" y="142612"/>
                </a:lnTo>
                <a:lnTo>
                  <a:pt x="672914" y="177381"/>
                </a:lnTo>
                <a:lnTo>
                  <a:pt x="694191" y="185978"/>
                </a:lnTo>
                <a:lnTo>
                  <a:pt x="752362" y="185978"/>
                </a:lnTo>
                <a:lnTo>
                  <a:pt x="750786" y="187840"/>
                </a:lnTo>
                <a:lnTo>
                  <a:pt x="708828" y="205321"/>
                </a:lnTo>
                <a:lnTo>
                  <a:pt x="703695" y="205750"/>
                </a:lnTo>
                <a:close/>
              </a:path>
              <a:path w="922020" h="241300">
                <a:moveTo>
                  <a:pt x="755871" y="118349"/>
                </a:moveTo>
                <a:lnTo>
                  <a:pt x="733450" y="118349"/>
                </a:lnTo>
                <a:lnTo>
                  <a:pt x="733450" y="112714"/>
                </a:lnTo>
                <a:lnTo>
                  <a:pt x="732637" y="107532"/>
                </a:lnTo>
                <a:lnTo>
                  <a:pt x="703314" y="79807"/>
                </a:lnTo>
                <a:lnTo>
                  <a:pt x="741294" y="79807"/>
                </a:lnTo>
                <a:lnTo>
                  <a:pt x="755800" y="116684"/>
                </a:lnTo>
                <a:lnTo>
                  <a:pt x="755871" y="118349"/>
                </a:lnTo>
                <a:close/>
              </a:path>
              <a:path w="922020" h="241300">
                <a:moveTo>
                  <a:pt x="752362" y="185978"/>
                </a:moveTo>
                <a:lnTo>
                  <a:pt x="706894" y="185978"/>
                </a:lnTo>
                <a:lnTo>
                  <a:pt x="712196" y="185285"/>
                </a:lnTo>
                <a:lnTo>
                  <a:pt x="721176" y="182515"/>
                </a:lnTo>
                <a:lnTo>
                  <a:pt x="725020" y="180963"/>
                </a:lnTo>
                <a:lnTo>
                  <a:pt x="731420" y="177524"/>
                </a:lnTo>
                <a:lnTo>
                  <a:pt x="734119" y="175972"/>
                </a:lnTo>
                <a:lnTo>
                  <a:pt x="738512" y="173202"/>
                </a:lnTo>
                <a:lnTo>
                  <a:pt x="740422" y="172509"/>
                </a:lnTo>
                <a:lnTo>
                  <a:pt x="743095" y="172509"/>
                </a:lnTo>
                <a:lnTo>
                  <a:pt x="744005" y="172724"/>
                </a:lnTo>
                <a:lnTo>
                  <a:pt x="745534" y="173584"/>
                </a:lnTo>
                <a:lnTo>
                  <a:pt x="746200" y="174181"/>
                </a:lnTo>
                <a:lnTo>
                  <a:pt x="753938" y="184115"/>
                </a:lnTo>
                <a:lnTo>
                  <a:pt x="752362" y="185978"/>
                </a:lnTo>
                <a:close/>
              </a:path>
              <a:path w="922020" h="241300">
                <a:moveTo>
                  <a:pt x="825211" y="91126"/>
                </a:moveTo>
                <a:lnTo>
                  <a:pt x="808788" y="91126"/>
                </a:lnTo>
                <a:lnTo>
                  <a:pt x="812199" y="84544"/>
                </a:lnTo>
                <a:lnTo>
                  <a:pt x="838589" y="61180"/>
                </a:lnTo>
                <a:lnTo>
                  <a:pt x="850435" y="61180"/>
                </a:lnTo>
                <a:lnTo>
                  <a:pt x="853205" y="61491"/>
                </a:lnTo>
                <a:lnTo>
                  <a:pt x="858361" y="62733"/>
                </a:lnTo>
                <a:lnTo>
                  <a:pt x="860703" y="63759"/>
                </a:lnTo>
                <a:lnTo>
                  <a:pt x="862804" y="65192"/>
                </a:lnTo>
                <a:lnTo>
                  <a:pt x="860712" y="84544"/>
                </a:lnTo>
                <a:lnTo>
                  <a:pt x="860558" y="85825"/>
                </a:lnTo>
                <a:lnTo>
                  <a:pt x="838733" y="85825"/>
                </a:lnTo>
                <a:lnTo>
                  <a:pt x="834936" y="86469"/>
                </a:lnTo>
                <a:lnTo>
                  <a:pt x="828345" y="89048"/>
                </a:lnTo>
                <a:lnTo>
                  <a:pt x="825384" y="90959"/>
                </a:lnTo>
                <a:lnTo>
                  <a:pt x="825211" y="91126"/>
                </a:lnTo>
                <a:close/>
              </a:path>
              <a:path w="922020" h="241300">
                <a:moveTo>
                  <a:pt x="810220" y="203744"/>
                </a:moveTo>
                <a:lnTo>
                  <a:pt x="785001" y="203744"/>
                </a:lnTo>
                <a:lnTo>
                  <a:pt x="785001" y="63616"/>
                </a:lnTo>
                <a:lnTo>
                  <a:pt x="802150" y="63616"/>
                </a:lnTo>
                <a:lnTo>
                  <a:pt x="804034" y="64141"/>
                </a:lnTo>
                <a:lnTo>
                  <a:pt x="806232" y="66243"/>
                </a:lnTo>
                <a:lnTo>
                  <a:pt x="806877" y="68010"/>
                </a:lnTo>
                <a:lnTo>
                  <a:pt x="807068" y="70493"/>
                </a:lnTo>
                <a:lnTo>
                  <a:pt x="808788" y="91126"/>
                </a:lnTo>
                <a:lnTo>
                  <a:pt x="825211" y="91126"/>
                </a:lnTo>
                <a:lnTo>
                  <a:pt x="820129" y="96021"/>
                </a:lnTo>
                <a:lnTo>
                  <a:pt x="817814" y="99102"/>
                </a:lnTo>
                <a:lnTo>
                  <a:pt x="813802" y="106362"/>
                </a:lnTo>
                <a:lnTo>
                  <a:pt x="811939" y="110517"/>
                </a:lnTo>
                <a:lnTo>
                  <a:pt x="810220" y="115197"/>
                </a:lnTo>
                <a:lnTo>
                  <a:pt x="810220" y="203744"/>
                </a:lnTo>
                <a:close/>
              </a:path>
              <a:path w="922020" h="241300">
                <a:moveTo>
                  <a:pt x="859174" y="87401"/>
                </a:moveTo>
                <a:lnTo>
                  <a:pt x="855450" y="87401"/>
                </a:lnTo>
                <a:lnTo>
                  <a:pt x="853563" y="87138"/>
                </a:lnTo>
                <a:lnTo>
                  <a:pt x="848692" y="86087"/>
                </a:lnTo>
                <a:lnTo>
                  <a:pt x="845993" y="85825"/>
                </a:lnTo>
                <a:lnTo>
                  <a:pt x="860558" y="85825"/>
                </a:lnTo>
                <a:lnTo>
                  <a:pt x="860512" y="86207"/>
                </a:lnTo>
                <a:lnTo>
                  <a:pt x="859174" y="87401"/>
                </a:lnTo>
                <a:close/>
              </a:path>
              <a:path w="922020" h="241300">
                <a:moveTo>
                  <a:pt x="895273" y="241284"/>
                </a:moveTo>
                <a:lnTo>
                  <a:pt x="889733" y="236126"/>
                </a:lnTo>
                <a:lnTo>
                  <a:pt x="889111" y="234789"/>
                </a:lnTo>
                <a:lnTo>
                  <a:pt x="889111" y="232114"/>
                </a:lnTo>
                <a:lnTo>
                  <a:pt x="889780" y="230872"/>
                </a:lnTo>
                <a:lnTo>
                  <a:pt x="891118" y="229535"/>
                </a:lnTo>
                <a:lnTo>
                  <a:pt x="891977" y="228580"/>
                </a:lnTo>
                <a:lnTo>
                  <a:pt x="905731" y="203744"/>
                </a:lnTo>
                <a:lnTo>
                  <a:pt x="899284" y="203744"/>
                </a:lnTo>
                <a:lnTo>
                  <a:pt x="895343" y="202121"/>
                </a:lnTo>
                <a:lnTo>
                  <a:pt x="889328" y="195625"/>
                </a:lnTo>
                <a:lnTo>
                  <a:pt x="887822" y="191518"/>
                </a:lnTo>
                <a:lnTo>
                  <a:pt x="887822" y="184449"/>
                </a:lnTo>
                <a:lnTo>
                  <a:pt x="901960" y="170790"/>
                </a:lnTo>
                <a:lnTo>
                  <a:pt x="907310" y="170790"/>
                </a:lnTo>
                <a:lnTo>
                  <a:pt x="921635" y="187936"/>
                </a:lnTo>
                <a:lnTo>
                  <a:pt x="921523" y="195625"/>
                </a:lnTo>
                <a:lnTo>
                  <a:pt x="903201" y="233905"/>
                </a:lnTo>
                <a:lnTo>
                  <a:pt x="899475" y="237750"/>
                </a:lnTo>
                <a:lnTo>
                  <a:pt x="895273" y="241284"/>
                </a:lnTo>
                <a:close/>
              </a:path>
            </a:pathLst>
          </a:custGeom>
          <a:solidFill>
            <a:srgbClr val="000000"/>
          </a:solidFill>
        </p:spPr>
        <p:txBody>
          <a:bodyPr wrap="square" lIns="0" tIns="0" rIns="0" bIns="0" rtlCol="0"/>
          <a:lstStyle/>
          <a:p>
            <a:endParaRPr/>
          </a:p>
        </p:txBody>
      </p:sp>
      <p:sp>
        <p:nvSpPr>
          <p:cNvPr id="11" name="object 11"/>
          <p:cNvSpPr/>
          <p:nvPr/>
        </p:nvSpPr>
        <p:spPr>
          <a:xfrm>
            <a:off x="3875450" y="3902535"/>
            <a:ext cx="626110" cy="241300"/>
          </a:xfrm>
          <a:custGeom>
            <a:avLst/>
            <a:gdLst/>
            <a:ahLst/>
            <a:cxnLst/>
            <a:rect l="l" t="t" r="r" b="b"/>
            <a:pathLst>
              <a:path w="626110" h="241300">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626110" h="241300">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626110" h="241300">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626110" h="241300">
                <a:moveTo>
                  <a:pt x="139136" y="203744"/>
                </a:moveTo>
                <a:lnTo>
                  <a:pt x="113919" y="203744"/>
                </a:lnTo>
                <a:lnTo>
                  <a:pt x="113919" y="0"/>
                </a:lnTo>
                <a:lnTo>
                  <a:pt x="139136" y="0"/>
                </a:lnTo>
                <a:lnTo>
                  <a:pt x="139136" y="82099"/>
                </a:lnTo>
                <a:lnTo>
                  <a:pt x="166029" y="82099"/>
                </a:lnTo>
                <a:lnTo>
                  <a:pt x="162157" y="83102"/>
                </a:lnTo>
                <a:lnTo>
                  <a:pt x="149930" y="89980"/>
                </a:lnTo>
                <a:lnTo>
                  <a:pt x="144294" y="94708"/>
                </a:lnTo>
                <a:lnTo>
                  <a:pt x="139136" y="100726"/>
                </a:lnTo>
                <a:lnTo>
                  <a:pt x="139136" y="203744"/>
                </a:lnTo>
                <a:close/>
              </a:path>
              <a:path w="626110" h="241300">
                <a:moveTo>
                  <a:pt x="166029" y="82099"/>
                </a:moveTo>
                <a:lnTo>
                  <a:pt x="139136" y="82099"/>
                </a:lnTo>
                <a:lnTo>
                  <a:pt x="144963" y="75795"/>
                </a:lnTo>
                <a:lnTo>
                  <a:pt x="151434" y="70780"/>
                </a:lnTo>
                <a:lnTo>
                  <a:pt x="165667" y="63329"/>
                </a:lnTo>
                <a:lnTo>
                  <a:pt x="173906" y="61467"/>
                </a:lnTo>
                <a:lnTo>
                  <a:pt x="190908" y="61467"/>
                </a:lnTo>
                <a:lnTo>
                  <a:pt x="222246" y="81383"/>
                </a:lnTo>
                <a:lnTo>
                  <a:pt x="168795" y="81383"/>
                </a:lnTo>
                <a:lnTo>
                  <a:pt x="166029" y="82099"/>
                </a:lnTo>
                <a:close/>
              </a:path>
              <a:path w="626110" h="241300">
                <a:moveTo>
                  <a:pt x="229689" y="203744"/>
                </a:moveTo>
                <a:lnTo>
                  <a:pt x="204472" y="203744"/>
                </a:lnTo>
                <a:lnTo>
                  <a:pt x="204472" y="104069"/>
                </a:lnTo>
                <a:lnTo>
                  <a:pt x="202132" y="95950"/>
                </a:lnTo>
                <a:lnTo>
                  <a:pt x="192771" y="84296"/>
                </a:lnTo>
                <a:lnTo>
                  <a:pt x="185607" y="81383"/>
                </a:lnTo>
                <a:lnTo>
                  <a:pt x="222246" y="81383"/>
                </a:lnTo>
                <a:lnTo>
                  <a:pt x="224794" y="86231"/>
                </a:lnTo>
                <a:lnTo>
                  <a:pt x="228711" y="99317"/>
                </a:lnTo>
                <a:lnTo>
                  <a:pt x="229689" y="106553"/>
                </a:lnTo>
                <a:lnTo>
                  <a:pt x="229689" y="203744"/>
                </a:lnTo>
                <a:close/>
              </a:path>
              <a:path w="626110" h="241300">
                <a:moveTo>
                  <a:pt x="329319" y="205750"/>
                </a:moveTo>
                <a:lnTo>
                  <a:pt x="324254" y="205750"/>
                </a:lnTo>
                <a:lnTo>
                  <a:pt x="317091" y="205446"/>
                </a:lnTo>
                <a:lnTo>
                  <a:pt x="280730" y="190952"/>
                </a:lnTo>
                <a:lnTo>
                  <a:pt x="259878" y="155732"/>
                </a:lnTo>
                <a:lnTo>
                  <a:pt x="257164" y="133824"/>
                </a:lnTo>
                <a:lnTo>
                  <a:pt x="257168" y="127997"/>
                </a:lnTo>
                <a:lnTo>
                  <a:pt x="270597" y="86353"/>
                </a:lnTo>
                <a:lnTo>
                  <a:pt x="308406" y="62792"/>
                </a:lnTo>
                <a:lnTo>
                  <a:pt x="322966" y="61467"/>
                </a:lnTo>
                <a:lnTo>
                  <a:pt x="331373" y="61467"/>
                </a:lnTo>
                <a:lnTo>
                  <a:pt x="339158" y="62852"/>
                </a:lnTo>
                <a:lnTo>
                  <a:pt x="353484" y="68392"/>
                </a:lnTo>
                <a:lnTo>
                  <a:pt x="359693" y="72452"/>
                </a:lnTo>
                <a:lnTo>
                  <a:pt x="366917" y="79807"/>
                </a:lnTo>
                <a:lnTo>
                  <a:pt x="323398" y="79807"/>
                </a:lnTo>
                <a:lnTo>
                  <a:pt x="315047" y="80452"/>
                </a:lnTo>
                <a:lnTo>
                  <a:pt x="284473" y="109869"/>
                </a:lnTo>
                <a:lnTo>
                  <a:pt x="282704" y="118349"/>
                </a:lnTo>
                <a:lnTo>
                  <a:pt x="381495" y="118349"/>
                </a:lnTo>
                <a:lnTo>
                  <a:pt x="381695" y="123628"/>
                </a:lnTo>
                <a:lnTo>
                  <a:pt x="381713" y="127997"/>
                </a:lnTo>
                <a:lnTo>
                  <a:pt x="381281" y="130600"/>
                </a:lnTo>
                <a:lnTo>
                  <a:pt x="379562" y="133179"/>
                </a:lnTo>
                <a:lnTo>
                  <a:pt x="377986" y="133824"/>
                </a:lnTo>
                <a:lnTo>
                  <a:pt x="281988" y="133824"/>
                </a:lnTo>
                <a:lnTo>
                  <a:pt x="282179" y="142612"/>
                </a:lnTo>
                <a:lnTo>
                  <a:pt x="298537" y="177381"/>
                </a:lnTo>
                <a:lnTo>
                  <a:pt x="319815" y="185978"/>
                </a:lnTo>
                <a:lnTo>
                  <a:pt x="377986" y="185978"/>
                </a:lnTo>
                <a:lnTo>
                  <a:pt x="376410" y="187840"/>
                </a:lnTo>
                <a:lnTo>
                  <a:pt x="334451" y="205321"/>
                </a:lnTo>
                <a:lnTo>
                  <a:pt x="329319" y="205750"/>
                </a:lnTo>
                <a:close/>
              </a:path>
              <a:path w="626110" h="241300">
                <a:moveTo>
                  <a:pt x="381495" y="118349"/>
                </a:moveTo>
                <a:lnTo>
                  <a:pt x="359074" y="118349"/>
                </a:lnTo>
                <a:lnTo>
                  <a:pt x="359074" y="112714"/>
                </a:lnTo>
                <a:lnTo>
                  <a:pt x="358261" y="107532"/>
                </a:lnTo>
                <a:lnTo>
                  <a:pt x="328938" y="79807"/>
                </a:lnTo>
                <a:lnTo>
                  <a:pt x="366917" y="79807"/>
                </a:lnTo>
                <a:lnTo>
                  <a:pt x="381424" y="116684"/>
                </a:lnTo>
                <a:lnTo>
                  <a:pt x="381495" y="118349"/>
                </a:lnTo>
                <a:close/>
              </a:path>
              <a:path w="626110" h="241300">
                <a:moveTo>
                  <a:pt x="377986" y="185978"/>
                </a:moveTo>
                <a:lnTo>
                  <a:pt x="332518" y="185978"/>
                </a:lnTo>
                <a:lnTo>
                  <a:pt x="337820" y="185285"/>
                </a:lnTo>
                <a:lnTo>
                  <a:pt x="346799" y="182515"/>
                </a:lnTo>
                <a:lnTo>
                  <a:pt x="350643" y="180963"/>
                </a:lnTo>
                <a:lnTo>
                  <a:pt x="357043" y="177524"/>
                </a:lnTo>
                <a:lnTo>
                  <a:pt x="359743" y="175972"/>
                </a:lnTo>
                <a:lnTo>
                  <a:pt x="364136" y="173202"/>
                </a:lnTo>
                <a:lnTo>
                  <a:pt x="366046" y="172509"/>
                </a:lnTo>
                <a:lnTo>
                  <a:pt x="368719" y="172509"/>
                </a:lnTo>
                <a:lnTo>
                  <a:pt x="369629" y="172724"/>
                </a:lnTo>
                <a:lnTo>
                  <a:pt x="371158" y="173584"/>
                </a:lnTo>
                <a:lnTo>
                  <a:pt x="371824" y="174181"/>
                </a:lnTo>
                <a:lnTo>
                  <a:pt x="379562" y="184115"/>
                </a:lnTo>
                <a:lnTo>
                  <a:pt x="377986" y="185978"/>
                </a:lnTo>
                <a:close/>
              </a:path>
              <a:path w="626110" h="241300">
                <a:moveTo>
                  <a:pt x="440430" y="66195"/>
                </a:moveTo>
                <a:lnTo>
                  <a:pt x="416071" y="66195"/>
                </a:lnTo>
                <a:lnTo>
                  <a:pt x="416071" y="44846"/>
                </a:lnTo>
                <a:lnTo>
                  <a:pt x="437563" y="8191"/>
                </a:lnTo>
                <a:lnTo>
                  <a:pt x="455424" y="2579"/>
                </a:lnTo>
                <a:lnTo>
                  <a:pt x="468321" y="2579"/>
                </a:lnTo>
                <a:lnTo>
                  <a:pt x="473861" y="3486"/>
                </a:lnTo>
                <a:lnTo>
                  <a:pt x="479114" y="5301"/>
                </a:lnTo>
                <a:lnTo>
                  <a:pt x="478542" y="17910"/>
                </a:lnTo>
                <a:lnTo>
                  <a:pt x="462637" y="21921"/>
                </a:lnTo>
                <a:lnTo>
                  <a:pt x="459031" y="22447"/>
                </a:lnTo>
                <a:lnTo>
                  <a:pt x="440430" y="47664"/>
                </a:lnTo>
                <a:lnTo>
                  <a:pt x="440430" y="66195"/>
                </a:lnTo>
                <a:close/>
              </a:path>
              <a:path w="626110" h="241300">
                <a:moveTo>
                  <a:pt x="526398" y="66195"/>
                </a:moveTo>
                <a:lnTo>
                  <a:pt x="502040" y="66195"/>
                </a:lnTo>
                <a:lnTo>
                  <a:pt x="508105" y="21492"/>
                </a:lnTo>
                <a:lnTo>
                  <a:pt x="508701" y="20345"/>
                </a:lnTo>
                <a:lnTo>
                  <a:pt x="510708" y="18626"/>
                </a:lnTo>
                <a:lnTo>
                  <a:pt x="512023" y="18196"/>
                </a:lnTo>
                <a:lnTo>
                  <a:pt x="526398" y="18196"/>
                </a:lnTo>
                <a:lnTo>
                  <a:pt x="526398" y="66195"/>
                </a:lnTo>
                <a:close/>
              </a:path>
              <a:path w="626110" h="241300">
                <a:moveTo>
                  <a:pt x="441289" y="203744"/>
                </a:moveTo>
                <a:lnTo>
                  <a:pt x="416071" y="203744"/>
                </a:lnTo>
                <a:lnTo>
                  <a:pt x="416071" y="84678"/>
                </a:lnTo>
                <a:lnTo>
                  <a:pt x="402030" y="82816"/>
                </a:lnTo>
                <a:lnTo>
                  <a:pt x="400023" y="82625"/>
                </a:lnTo>
                <a:lnTo>
                  <a:pt x="398400" y="82004"/>
                </a:lnTo>
                <a:lnTo>
                  <a:pt x="395915" y="79902"/>
                </a:lnTo>
                <a:lnTo>
                  <a:pt x="395296" y="78422"/>
                </a:lnTo>
                <a:lnTo>
                  <a:pt x="395296" y="66195"/>
                </a:lnTo>
                <a:lnTo>
                  <a:pt x="564223" y="66195"/>
                </a:lnTo>
                <a:lnTo>
                  <a:pt x="564223" y="84535"/>
                </a:lnTo>
                <a:lnTo>
                  <a:pt x="441289" y="84535"/>
                </a:lnTo>
                <a:lnTo>
                  <a:pt x="441289" y="203744"/>
                </a:lnTo>
                <a:close/>
              </a:path>
              <a:path w="626110" h="241300">
                <a:moveTo>
                  <a:pt x="540774" y="205894"/>
                </a:moveTo>
                <a:lnTo>
                  <a:pt x="534565" y="205894"/>
                </a:lnTo>
                <a:lnTo>
                  <a:pt x="527002" y="205312"/>
                </a:lnTo>
                <a:lnTo>
                  <a:pt x="501180" y="169930"/>
                </a:lnTo>
                <a:lnTo>
                  <a:pt x="501180" y="84535"/>
                </a:lnTo>
                <a:lnTo>
                  <a:pt x="526398" y="84535"/>
                </a:lnTo>
                <a:lnTo>
                  <a:pt x="526398" y="173942"/>
                </a:lnTo>
                <a:lnTo>
                  <a:pt x="527687" y="178241"/>
                </a:lnTo>
                <a:lnTo>
                  <a:pt x="532845" y="183972"/>
                </a:lnTo>
                <a:lnTo>
                  <a:pt x="536234" y="185405"/>
                </a:lnTo>
                <a:lnTo>
                  <a:pt x="562640" y="185405"/>
                </a:lnTo>
                <a:lnTo>
                  <a:pt x="567518" y="193285"/>
                </a:lnTo>
                <a:lnTo>
                  <a:pt x="563316" y="197297"/>
                </a:lnTo>
                <a:lnTo>
                  <a:pt x="558325" y="200401"/>
                </a:lnTo>
                <a:lnTo>
                  <a:pt x="546766" y="204795"/>
                </a:lnTo>
                <a:lnTo>
                  <a:pt x="540774" y="205894"/>
                </a:lnTo>
                <a:close/>
              </a:path>
              <a:path w="626110" h="241300">
                <a:moveTo>
                  <a:pt x="562640" y="185405"/>
                </a:moveTo>
                <a:lnTo>
                  <a:pt x="542828" y="185405"/>
                </a:lnTo>
                <a:lnTo>
                  <a:pt x="544856" y="185070"/>
                </a:lnTo>
                <a:lnTo>
                  <a:pt x="548201" y="183733"/>
                </a:lnTo>
                <a:lnTo>
                  <a:pt x="549656" y="182969"/>
                </a:lnTo>
                <a:lnTo>
                  <a:pt x="552139" y="181249"/>
                </a:lnTo>
                <a:lnTo>
                  <a:pt x="553189" y="180485"/>
                </a:lnTo>
                <a:lnTo>
                  <a:pt x="554909" y="179148"/>
                </a:lnTo>
                <a:lnTo>
                  <a:pt x="555722" y="178814"/>
                </a:lnTo>
                <a:lnTo>
                  <a:pt x="557920" y="178814"/>
                </a:lnTo>
                <a:lnTo>
                  <a:pt x="559114" y="179626"/>
                </a:lnTo>
                <a:lnTo>
                  <a:pt x="560068" y="181249"/>
                </a:lnTo>
                <a:lnTo>
                  <a:pt x="562640" y="185405"/>
                </a:lnTo>
                <a:close/>
              </a:path>
              <a:path w="626110" h="241300">
                <a:moveTo>
                  <a:pt x="599538" y="241284"/>
                </a:moveTo>
                <a:lnTo>
                  <a:pt x="593998" y="236126"/>
                </a:lnTo>
                <a:lnTo>
                  <a:pt x="593376" y="234789"/>
                </a:lnTo>
                <a:lnTo>
                  <a:pt x="593376" y="232114"/>
                </a:lnTo>
                <a:lnTo>
                  <a:pt x="594045" y="230872"/>
                </a:lnTo>
                <a:lnTo>
                  <a:pt x="595383" y="229535"/>
                </a:lnTo>
                <a:lnTo>
                  <a:pt x="596243" y="228580"/>
                </a:lnTo>
                <a:lnTo>
                  <a:pt x="609996" y="203744"/>
                </a:lnTo>
                <a:lnTo>
                  <a:pt x="603549" y="203744"/>
                </a:lnTo>
                <a:lnTo>
                  <a:pt x="599608" y="202121"/>
                </a:lnTo>
                <a:lnTo>
                  <a:pt x="593593" y="195625"/>
                </a:lnTo>
                <a:lnTo>
                  <a:pt x="592088" y="191518"/>
                </a:lnTo>
                <a:lnTo>
                  <a:pt x="592088" y="184449"/>
                </a:lnTo>
                <a:lnTo>
                  <a:pt x="606225" y="170790"/>
                </a:lnTo>
                <a:lnTo>
                  <a:pt x="611575" y="170790"/>
                </a:lnTo>
                <a:lnTo>
                  <a:pt x="625900" y="187936"/>
                </a:lnTo>
                <a:lnTo>
                  <a:pt x="625788" y="195625"/>
                </a:lnTo>
                <a:lnTo>
                  <a:pt x="607467" y="233905"/>
                </a:lnTo>
                <a:lnTo>
                  <a:pt x="603740" y="237750"/>
                </a:lnTo>
                <a:lnTo>
                  <a:pt x="599538" y="241284"/>
                </a:lnTo>
                <a:close/>
              </a:path>
            </a:pathLst>
          </a:custGeom>
          <a:solidFill>
            <a:srgbClr val="000000"/>
          </a:solidFill>
        </p:spPr>
        <p:txBody>
          <a:bodyPr wrap="square" lIns="0" tIns="0" rIns="0" bIns="0" rtlCol="0"/>
          <a:lstStyle/>
          <a:p>
            <a:endParaRPr/>
          </a:p>
        </p:txBody>
      </p:sp>
      <p:pic>
        <p:nvPicPr>
          <p:cNvPr id="12" name="object 12"/>
          <p:cNvPicPr/>
          <p:nvPr/>
        </p:nvPicPr>
        <p:blipFill>
          <a:blip r:embed="rId8" cstate="print"/>
          <a:stretch>
            <a:fillRect/>
          </a:stretch>
        </p:blipFill>
        <p:spPr>
          <a:xfrm>
            <a:off x="4710375" y="3902535"/>
            <a:ext cx="870507" cy="241284"/>
          </a:xfrm>
          <a:prstGeom prst="rect">
            <a:avLst/>
          </a:prstGeom>
        </p:spPr>
      </p:pic>
      <p:sp>
        <p:nvSpPr>
          <p:cNvPr id="13" name="object 13"/>
          <p:cNvSpPr/>
          <p:nvPr/>
        </p:nvSpPr>
        <p:spPr>
          <a:xfrm>
            <a:off x="5784338" y="3902535"/>
            <a:ext cx="415290" cy="206375"/>
          </a:xfrm>
          <a:custGeom>
            <a:avLst/>
            <a:gdLst/>
            <a:ahLst/>
            <a:cxnLst/>
            <a:rect l="l" t="t" r="r" b="b"/>
            <a:pathLst>
              <a:path w="415289" h="206375">
                <a:moveTo>
                  <a:pt x="21109" y="95997"/>
                </a:moveTo>
                <a:lnTo>
                  <a:pt x="17193" y="95997"/>
                </a:lnTo>
                <a:lnTo>
                  <a:pt x="15713" y="95568"/>
                </a:lnTo>
                <a:lnTo>
                  <a:pt x="13229" y="93848"/>
                </a:lnTo>
                <a:lnTo>
                  <a:pt x="12226" y="92750"/>
                </a:lnTo>
                <a:lnTo>
                  <a:pt x="6877" y="83389"/>
                </a:lnTo>
                <a:lnTo>
                  <a:pt x="12792" y="78155"/>
                </a:lnTo>
                <a:lnTo>
                  <a:pt x="53627" y="61525"/>
                </a:lnTo>
                <a:lnTo>
                  <a:pt x="61610" y="61180"/>
                </a:lnTo>
                <a:lnTo>
                  <a:pt x="69443" y="61180"/>
                </a:lnTo>
                <a:lnTo>
                  <a:pt x="102475" y="81383"/>
                </a:lnTo>
                <a:lnTo>
                  <a:pt x="52679" y="81383"/>
                </a:lnTo>
                <a:lnTo>
                  <a:pt x="47688" y="82147"/>
                </a:lnTo>
                <a:lnTo>
                  <a:pt x="23282" y="95233"/>
                </a:lnTo>
                <a:lnTo>
                  <a:pt x="21109" y="95997"/>
                </a:lnTo>
                <a:close/>
              </a:path>
              <a:path w="415289" h="206375">
                <a:moveTo>
                  <a:pt x="44512" y="205894"/>
                </a:moveTo>
                <a:lnTo>
                  <a:pt x="33814" y="205894"/>
                </a:lnTo>
                <a:lnTo>
                  <a:pt x="28727" y="205153"/>
                </a:lnTo>
                <a:lnTo>
                  <a:pt x="4" y="175112"/>
                </a:lnTo>
                <a:lnTo>
                  <a:pt x="0" y="163244"/>
                </a:lnTo>
                <a:lnTo>
                  <a:pt x="1504" y="157918"/>
                </a:lnTo>
                <a:lnTo>
                  <a:pt x="30912" y="133662"/>
                </a:lnTo>
                <a:lnTo>
                  <a:pt x="74398" y="125428"/>
                </a:lnTo>
                <a:lnTo>
                  <a:pt x="85824" y="124940"/>
                </a:lnTo>
                <a:lnTo>
                  <a:pt x="85824" y="114194"/>
                </a:lnTo>
                <a:lnTo>
                  <a:pt x="67485" y="81383"/>
                </a:lnTo>
                <a:lnTo>
                  <a:pt x="102475" y="81383"/>
                </a:lnTo>
                <a:lnTo>
                  <a:pt x="105096" y="86063"/>
                </a:lnTo>
                <a:lnTo>
                  <a:pt x="109394" y="99054"/>
                </a:lnTo>
                <a:lnTo>
                  <a:pt x="110469" y="106266"/>
                </a:lnTo>
                <a:lnTo>
                  <a:pt x="110469" y="140701"/>
                </a:lnTo>
                <a:lnTo>
                  <a:pt x="85824" y="140701"/>
                </a:lnTo>
                <a:lnTo>
                  <a:pt x="77756" y="141144"/>
                </a:lnTo>
                <a:lnTo>
                  <a:pt x="33264" y="151304"/>
                </a:lnTo>
                <a:lnTo>
                  <a:pt x="24214" y="163674"/>
                </a:lnTo>
                <a:lnTo>
                  <a:pt x="24214" y="171124"/>
                </a:lnTo>
                <a:lnTo>
                  <a:pt x="43700" y="188270"/>
                </a:lnTo>
                <a:lnTo>
                  <a:pt x="83943" y="188270"/>
                </a:lnTo>
                <a:lnTo>
                  <a:pt x="80499" y="191160"/>
                </a:lnTo>
                <a:lnTo>
                  <a:pt x="49336" y="205440"/>
                </a:lnTo>
                <a:lnTo>
                  <a:pt x="44512" y="205894"/>
                </a:lnTo>
                <a:close/>
              </a:path>
              <a:path w="415289" h="206375">
                <a:moveTo>
                  <a:pt x="83943" y="188270"/>
                </a:moveTo>
                <a:lnTo>
                  <a:pt x="51055" y="188270"/>
                </a:lnTo>
                <a:lnTo>
                  <a:pt x="54924" y="187840"/>
                </a:lnTo>
                <a:lnTo>
                  <a:pt x="61992" y="186121"/>
                </a:lnTo>
                <a:lnTo>
                  <a:pt x="85824" y="169644"/>
                </a:lnTo>
                <a:lnTo>
                  <a:pt x="85824" y="140701"/>
                </a:lnTo>
                <a:lnTo>
                  <a:pt x="110469" y="140701"/>
                </a:lnTo>
                <a:lnTo>
                  <a:pt x="110469" y="184831"/>
                </a:lnTo>
                <a:lnTo>
                  <a:pt x="87687" y="184831"/>
                </a:lnTo>
                <a:lnTo>
                  <a:pt x="83943" y="188270"/>
                </a:lnTo>
                <a:close/>
              </a:path>
              <a:path w="415289" h="206375">
                <a:moveTo>
                  <a:pt x="110469" y="203744"/>
                </a:moveTo>
                <a:lnTo>
                  <a:pt x="96809" y="203744"/>
                </a:lnTo>
                <a:lnTo>
                  <a:pt x="94899" y="203362"/>
                </a:lnTo>
                <a:lnTo>
                  <a:pt x="92224" y="201834"/>
                </a:lnTo>
                <a:lnTo>
                  <a:pt x="91317" y="200258"/>
                </a:lnTo>
                <a:lnTo>
                  <a:pt x="90839" y="197870"/>
                </a:lnTo>
                <a:lnTo>
                  <a:pt x="87687" y="184831"/>
                </a:lnTo>
                <a:lnTo>
                  <a:pt x="110469" y="184831"/>
                </a:lnTo>
                <a:lnTo>
                  <a:pt x="110469" y="203744"/>
                </a:lnTo>
                <a:close/>
              </a:path>
              <a:path w="415289" h="206375">
                <a:moveTo>
                  <a:pt x="195964" y="83675"/>
                </a:moveTo>
                <a:lnTo>
                  <a:pt x="172222" y="83675"/>
                </a:lnTo>
                <a:lnTo>
                  <a:pt x="176869" y="78907"/>
                </a:lnTo>
                <a:lnTo>
                  <a:pt x="211122" y="61848"/>
                </a:lnTo>
                <a:lnTo>
                  <a:pt x="218215" y="61467"/>
                </a:lnTo>
                <a:lnTo>
                  <a:pt x="225856" y="61467"/>
                </a:lnTo>
                <a:lnTo>
                  <a:pt x="257197" y="81383"/>
                </a:lnTo>
                <a:lnTo>
                  <a:pt x="203743" y="81383"/>
                </a:lnTo>
                <a:lnTo>
                  <a:pt x="197057" y="83078"/>
                </a:lnTo>
                <a:lnTo>
                  <a:pt x="195964" y="83675"/>
                </a:lnTo>
                <a:close/>
              </a:path>
              <a:path w="415289" h="206375">
                <a:moveTo>
                  <a:pt x="173798" y="203744"/>
                </a:moveTo>
                <a:lnTo>
                  <a:pt x="148580" y="203744"/>
                </a:lnTo>
                <a:lnTo>
                  <a:pt x="148580" y="63616"/>
                </a:lnTo>
                <a:lnTo>
                  <a:pt x="165440" y="63616"/>
                </a:lnTo>
                <a:lnTo>
                  <a:pt x="166920" y="64022"/>
                </a:lnTo>
                <a:lnTo>
                  <a:pt x="169213" y="65646"/>
                </a:lnTo>
                <a:lnTo>
                  <a:pt x="169881" y="66959"/>
                </a:lnTo>
                <a:lnTo>
                  <a:pt x="170072" y="68774"/>
                </a:lnTo>
                <a:lnTo>
                  <a:pt x="172222" y="83675"/>
                </a:lnTo>
                <a:lnTo>
                  <a:pt x="195964" y="83675"/>
                </a:lnTo>
                <a:lnTo>
                  <a:pt x="184639" y="89860"/>
                </a:lnTo>
                <a:lnTo>
                  <a:pt x="178956" y="94565"/>
                </a:lnTo>
                <a:lnTo>
                  <a:pt x="173798" y="100582"/>
                </a:lnTo>
                <a:lnTo>
                  <a:pt x="173798" y="203744"/>
                </a:lnTo>
                <a:close/>
              </a:path>
              <a:path w="415289" h="206375">
                <a:moveTo>
                  <a:pt x="264781" y="203744"/>
                </a:moveTo>
                <a:lnTo>
                  <a:pt x="239563" y="203744"/>
                </a:lnTo>
                <a:lnTo>
                  <a:pt x="239563" y="104069"/>
                </a:lnTo>
                <a:lnTo>
                  <a:pt x="237199" y="95950"/>
                </a:lnTo>
                <a:lnTo>
                  <a:pt x="227743" y="84296"/>
                </a:lnTo>
                <a:lnTo>
                  <a:pt x="220555" y="81383"/>
                </a:lnTo>
                <a:lnTo>
                  <a:pt x="257197" y="81383"/>
                </a:lnTo>
                <a:lnTo>
                  <a:pt x="259766" y="86231"/>
                </a:lnTo>
                <a:lnTo>
                  <a:pt x="263778" y="99317"/>
                </a:lnTo>
                <a:lnTo>
                  <a:pt x="264781" y="106553"/>
                </a:lnTo>
                <a:lnTo>
                  <a:pt x="264781" y="203744"/>
                </a:lnTo>
                <a:close/>
              </a:path>
              <a:path w="415289" h="206375">
                <a:moveTo>
                  <a:pt x="414940" y="77514"/>
                </a:moveTo>
                <a:lnTo>
                  <a:pt x="389722" y="77514"/>
                </a:lnTo>
                <a:lnTo>
                  <a:pt x="389722" y="0"/>
                </a:lnTo>
                <a:lnTo>
                  <a:pt x="414940" y="0"/>
                </a:lnTo>
                <a:lnTo>
                  <a:pt x="414940" y="77514"/>
                </a:lnTo>
                <a:close/>
              </a:path>
              <a:path w="415289" h="206375">
                <a:moveTo>
                  <a:pt x="344445" y="205750"/>
                </a:moveTo>
                <a:lnTo>
                  <a:pt x="336519" y="205750"/>
                </a:lnTo>
                <a:lnTo>
                  <a:pt x="329330" y="204198"/>
                </a:lnTo>
                <a:lnTo>
                  <a:pt x="298214" y="173918"/>
                </a:lnTo>
                <a:lnTo>
                  <a:pt x="292004" y="134110"/>
                </a:lnTo>
                <a:lnTo>
                  <a:pt x="292260" y="126503"/>
                </a:lnTo>
                <a:lnTo>
                  <a:pt x="304269" y="87199"/>
                </a:lnTo>
                <a:lnTo>
                  <a:pt x="338589" y="62577"/>
                </a:lnTo>
                <a:lnTo>
                  <a:pt x="351895" y="61180"/>
                </a:lnTo>
                <a:lnTo>
                  <a:pt x="360399" y="61180"/>
                </a:lnTo>
                <a:lnTo>
                  <a:pt x="367659" y="62589"/>
                </a:lnTo>
                <a:lnTo>
                  <a:pt x="379693" y="68225"/>
                </a:lnTo>
                <a:lnTo>
                  <a:pt x="385042" y="72261"/>
                </a:lnTo>
                <a:lnTo>
                  <a:pt x="389722" y="77514"/>
                </a:lnTo>
                <a:lnTo>
                  <a:pt x="414940" y="77514"/>
                </a:lnTo>
                <a:lnTo>
                  <a:pt x="414940" y="80523"/>
                </a:lnTo>
                <a:lnTo>
                  <a:pt x="357629" y="80523"/>
                </a:lnTo>
                <a:lnTo>
                  <a:pt x="348646" y="81392"/>
                </a:lnTo>
                <a:lnTo>
                  <a:pt x="320518" y="111293"/>
                </a:lnTo>
                <a:lnTo>
                  <a:pt x="317938" y="134110"/>
                </a:lnTo>
                <a:lnTo>
                  <a:pt x="317938" y="143185"/>
                </a:lnTo>
                <a:lnTo>
                  <a:pt x="333699" y="180652"/>
                </a:lnTo>
                <a:lnTo>
                  <a:pt x="347168" y="185548"/>
                </a:lnTo>
                <a:lnTo>
                  <a:pt x="387522" y="185548"/>
                </a:lnTo>
                <a:lnTo>
                  <a:pt x="386275" y="186936"/>
                </a:lnTo>
                <a:lnTo>
                  <a:pt x="351672" y="205338"/>
                </a:lnTo>
                <a:lnTo>
                  <a:pt x="344445" y="205750"/>
                </a:lnTo>
                <a:close/>
              </a:path>
              <a:path w="415289" h="206375">
                <a:moveTo>
                  <a:pt x="387522" y="185548"/>
                </a:moveTo>
                <a:lnTo>
                  <a:pt x="360540" y="185548"/>
                </a:lnTo>
                <a:lnTo>
                  <a:pt x="367442" y="183709"/>
                </a:lnTo>
                <a:lnTo>
                  <a:pt x="379191" y="176354"/>
                </a:lnTo>
                <a:lnTo>
                  <a:pt x="384661" y="171220"/>
                </a:lnTo>
                <a:lnTo>
                  <a:pt x="389722" y="164629"/>
                </a:lnTo>
                <a:lnTo>
                  <a:pt x="389722" y="96857"/>
                </a:lnTo>
                <a:lnTo>
                  <a:pt x="385233" y="90839"/>
                </a:lnTo>
                <a:lnTo>
                  <a:pt x="380362" y="86613"/>
                </a:lnTo>
                <a:lnTo>
                  <a:pt x="369854" y="81741"/>
                </a:lnTo>
                <a:lnTo>
                  <a:pt x="364029" y="80523"/>
                </a:lnTo>
                <a:lnTo>
                  <a:pt x="414940" y="80523"/>
                </a:lnTo>
                <a:lnTo>
                  <a:pt x="414940" y="181823"/>
                </a:lnTo>
                <a:lnTo>
                  <a:pt x="390870" y="181823"/>
                </a:lnTo>
                <a:lnTo>
                  <a:pt x="387522" y="185548"/>
                </a:lnTo>
                <a:close/>
              </a:path>
              <a:path w="415289" h="206375">
                <a:moveTo>
                  <a:pt x="414940" y="203744"/>
                </a:moveTo>
                <a:lnTo>
                  <a:pt x="398079" y="203744"/>
                </a:lnTo>
                <a:lnTo>
                  <a:pt x="396601" y="203339"/>
                </a:lnTo>
                <a:lnTo>
                  <a:pt x="394309" y="201715"/>
                </a:lnTo>
                <a:lnTo>
                  <a:pt x="393640" y="200401"/>
                </a:lnTo>
                <a:lnTo>
                  <a:pt x="393449" y="198586"/>
                </a:lnTo>
                <a:lnTo>
                  <a:pt x="390870" y="181823"/>
                </a:lnTo>
                <a:lnTo>
                  <a:pt x="414940" y="181823"/>
                </a:lnTo>
                <a:lnTo>
                  <a:pt x="414940" y="203744"/>
                </a:lnTo>
                <a:close/>
              </a:path>
            </a:pathLst>
          </a:custGeom>
          <a:solidFill>
            <a:srgbClr val="000000"/>
          </a:solidFill>
        </p:spPr>
        <p:txBody>
          <a:bodyPr wrap="square" lIns="0" tIns="0" rIns="0" bIns="0" rtlCol="0"/>
          <a:lstStyle/>
          <a:p>
            <a:endParaRPr/>
          </a:p>
        </p:txBody>
      </p:sp>
      <p:sp>
        <p:nvSpPr>
          <p:cNvPr id="14" name="object 14"/>
          <p:cNvSpPr/>
          <p:nvPr/>
        </p:nvSpPr>
        <p:spPr>
          <a:xfrm>
            <a:off x="6402411" y="3963716"/>
            <a:ext cx="635635" cy="144780"/>
          </a:xfrm>
          <a:custGeom>
            <a:avLst/>
            <a:gdLst/>
            <a:ahLst/>
            <a:cxnLst/>
            <a:rect l="l" t="t" r="r" b="b"/>
            <a:pathLst>
              <a:path w="635634" h="144779">
                <a:moveTo>
                  <a:pt x="21109" y="34817"/>
                </a:moveTo>
                <a:lnTo>
                  <a:pt x="17193" y="34817"/>
                </a:lnTo>
                <a:lnTo>
                  <a:pt x="15713" y="34387"/>
                </a:lnTo>
                <a:lnTo>
                  <a:pt x="13229" y="32667"/>
                </a:lnTo>
                <a:lnTo>
                  <a:pt x="12226" y="31569"/>
                </a:lnTo>
                <a:lnTo>
                  <a:pt x="6877" y="22208"/>
                </a:lnTo>
                <a:lnTo>
                  <a:pt x="12792" y="16974"/>
                </a:lnTo>
                <a:lnTo>
                  <a:pt x="53627" y="344"/>
                </a:lnTo>
                <a:lnTo>
                  <a:pt x="61610" y="0"/>
                </a:lnTo>
                <a:lnTo>
                  <a:pt x="69443" y="0"/>
                </a:lnTo>
                <a:lnTo>
                  <a:pt x="102475" y="20202"/>
                </a:lnTo>
                <a:lnTo>
                  <a:pt x="52679" y="20202"/>
                </a:lnTo>
                <a:lnTo>
                  <a:pt x="47688" y="20966"/>
                </a:lnTo>
                <a:lnTo>
                  <a:pt x="23282" y="34052"/>
                </a:lnTo>
                <a:lnTo>
                  <a:pt x="21109" y="34817"/>
                </a:lnTo>
                <a:close/>
              </a:path>
              <a:path w="635634" h="144779">
                <a:moveTo>
                  <a:pt x="44512" y="144713"/>
                </a:moveTo>
                <a:lnTo>
                  <a:pt x="33814" y="144713"/>
                </a:lnTo>
                <a:lnTo>
                  <a:pt x="28727" y="143973"/>
                </a:lnTo>
                <a:lnTo>
                  <a:pt x="4" y="113931"/>
                </a:lnTo>
                <a:lnTo>
                  <a:pt x="0" y="102063"/>
                </a:lnTo>
                <a:lnTo>
                  <a:pt x="1504" y="96738"/>
                </a:lnTo>
                <a:lnTo>
                  <a:pt x="30912" y="72482"/>
                </a:lnTo>
                <a:lnTo>
                  <a:pt x="74398" y="64247"/>
                </a:lnTo>
                <a:lnTo>
                  <a:pt x="85824" y="63759"/>
                </a:lnTo>
                <a:lnTo>
                  <a:pt x="85824" y="53013"/>
                </a:lnTo>
                <a:lnTo>
                  <a:pt x="67485" y="20202"/>
                </a:lnTo>
                <a:lnTo>
                  <a:pt x="102475" y="20202"/>
                </a:lnTo>
                <a:lnTo>
                  <a:pt x="105096" y="24883"/>
                </a:lnTo>
                <a:lnTo>
                  <a:pt x="109394" y="37873"/>
                </a:lnTo>
                <a:lnTo>
                  <a:pt x="110469" y="45085"/>
                </a:lnTo>
                <a:lnTo>
                  <a:pt x="110469" y="79520"/>
                </a:lnTo>
                <a:lnTo>
                  <a:pt x="85824" y="79520"/>
                </a:lnTo>
                <a:lnTo>
                  <a:pt x="77756" y="79964"/>
                </a:lnTo>
                <a:lnTo>
                  <a:pt x="33264" y="90123"/>
                </a:lnTo>
                <a:lnTo>
                  <a:pt x="24214" y="102493"/>
                </a:lnTo>
                <a:lnTo>
                  <a:pt x="24214" y="109944"/>
                </a:lnTo>
                <a:lnTo>
                  <a:pt x="43700" y="127090"/>
                </a:lnTo>
                <a:lnTo>
                  <a:pt x="83943" y="127090"/>
                </a:lnTo>
                <a:lnTo>
                  <a:pt x="80499" y="129979"/>
                </a:lnTo>
                <a:lnTo>
                  <a:pt x="49336" y="144259"/>
                </a:lnTo>
                <a:lnTo>
                  <a:pt x="44512" y="144713"/>
                </a:lnTo>
                <a:close/>
              </a:path>
              <a:path w="635634" h="144779">
                <a:moveTo>
                  <a:pt x="83943" y="127090"/>
                </a:moveTo>
                <a:lnTo>
                  <a:pt x="51055" y="127090"/>
                </a:lnTo>
                <a:lnTo>
                  <a:pt x="54924" y="126660"/>
                </a:lnTo>
                <a:lnTo>
                  <a:pt x="61992" y="124940"/>
                </a:lnTo>
                <a:lnTo>
                  <a:pt x="85824" y="108463"/>
                </a:lnTo>
                <a:lnTo>
                  <a:pt x="85824" y="79520"/>
                </a:lnTo>
                <a:lnTo>
                  <a:pt x="110469" y="79520"/>
                </a:lnTo>
                <a:lnTo>
                  <a:pt x="110469" y="123651"/>
                </a:lnTo>
                <a:lnTo>
                  <a:pt x="87687" y="123651"/>
                </a:lnTo>
                <a:lnTo>
                  <a:pt x="83943" y="127090"/>
                </a:lnTo>
                <a:close/>
              </a:path>
              <a:path w="635634" h="144779">
                <a:moveTo>
                  <a:pt x="110469" y="142564"/>
                </a:moveTo>
                <a:lnTo>
                  <a:pt x="96809" y="142564"/>
                </a:lnTo>
                <a:lnTo>
                  <a:pt x="94899" y="142182"/>
                </a:lnTo>
                <a:lnTo>
                  <a:pt x="92224" y="140653"/>
                </a:lnTo>
                <a:lnTo>
                  <a:pt x="91317" y="139077"/>
                </a:lnTo>
                <a:lnTo>
                  <a:pt x="90839" y="136689"/>
                </a:lnTo>
                <a:lnTo>
                  <a:pt x="87687" y="123651"/>
                </a:lnTo>
                <a:lnTo>
                  <a:pt x="110469" y="123651"/>
                </a:lnTo>
                <a:lnTo>
                  <a:pt x="110469" y="142564"/>
                </a:lnTo>
                <a:close/>
              </a:path>
              <a:path w="635634" h="144779">
                <a:moveTo>
                  <a:pt x="187498" y="29945"/>
                </a:moveTo>
                <a:lnTo>
                  <a:pt x="171075" y="29945"/>
                </a:lnTo>
                <a:lnTo>
                  <a:pt x="174487" y="23363"/>
                </a:lnTo>
                <a:lnTo>
                  <a:pt x="200878" y="0"/>
                </a:lnTo>
                <a:lnTo>
                  <a:pt x="212722" y="0"/>
                </a:lnTo>
                <a:lnTo>
                  <a:pt x="215492" y="310"/>
                </a:lnTo>
                <a:lnTo>
                  <a:pt x="220650" y="1552"/>
                </a:lnTo>
                <a:lnTo>
                  <a:pt x="222991" y="2579"/>
                </a:lnTo>
                <a:lnTo>
                  <a:pt x="225092" y="4011"/>
                </a:lnTo>
                <a:lnTo>
                  <a:pt x="222999" y="23363"/>
                </a:lnTo>
                <a:lnTo>
                  <a:pt x="222845" y="24644"/>
                </a:lnTo>
                <a:lnTo>
                  <a:pt x="201021" y="24644"/>
                </a:lnTo>
                <a:lnTo>
                  <a:pt x="197224" y="25289"/>
                </a:lnTo>
                <a:lnTo>
                  <a:pt x="190633" y="27868"/>
                </a:lnTo>
                <a:lnTo>
                  <a:pt x="187672" y="29778"/>
                </a:lnTo>
                <a:lnTo>
                  <a:pt x="187498" y="29945"/>
                </a:lnTo>
                <a:close/>
              </a:path>
              <a:path w="635634" h="144779">
                <a:moveTo>
                  <a:pt x="172508" y="142564"/>
                </a:moveTo>
                <a:lnTo>
                  <a:pt x="147291" y="142564"/>
                </a:lnTo>
                <a:lnTo>
                  <a:pt x="147291" y="2435"/>
                </a:lnTo>
                <a:lnTo>
                  <a:pt x="164437" y="2435"/>
                </a:lnTo>
                <a:lnTo>
                  <a:pt x="166323" y="2961"/>
                </a:lnTo>
                <a:lnTo>
                  <a:pt x="168520" y="5062"/>
                </a:lnTo>
                <a:lnTo>
                  <a:pt x="169165" y="6829"/>
                </a:lnTo>
                <a:lnTo>
                  <a:pt x="169356" y="9313"/>
                </a:lnTo>
                <a:lnTo>
                  <a:pt x="171075" y="29945"/>
                </a:lnTo>
                <a:lnTo>
                  <a:pt x="187498" y="29945"/>
                </a:lnTo>
                <a:lnTo>
                  <a:pt x="182418" y="34841"/>
                </a:lnTo>
                <a:lnTo>
                  <a:pt x="180102" y="37921"/>
                </a:lnTo>
                <a:lnTo>
                  <a:pt x="176090" y="45181"/>
                </a:lnTo>
                <a:lnTo>
                  <a:pt x="174227" y="49336"/>
                </a:lnTo>
                <a:lnTo>
                  <a:pt x="172508" y="54016"/>
                </a:lnTo>
                <a:lnTo>
                  <a:pt x="172508" y="142564"/>
                </a:lnTo>
                <a:close/>
              </a:path>
              <a:path w="635634" h="144779">
                <a:moveTo>
                  <a:pt x="221462" y="26220"/>
                </a:moveTo>
                <a:lnTo>
                  <a:pt x="217737" y="26220"/>
                </a:lnTo>
                <a:lnTo>
                  <a:pt x="215850" y="25957"/>
                </a:lnTo>
                <a:lnTo>
                  <a:pt x="210979" y="24907"/>
                </a:lnTo>
                <a:lnTo>
                  <a:pt x="208280" y="24644"/>
                </a:lnTo>
                <a:lnTo>
                  <a:pt x="222845" y="24644"/>
                </a:lnTo>
                <a:lnTo>
                  <a:pt x="222799" y="25026"/>
                </a:lnTo>
                <a:lnTo>
                  <a:pt x="221462" y="26220"/>
                </a:lnTo>
                <a:close/>
              </a:path>
              <a:path w="635634" h="144779">
                <a:moveTo>
                  <a:pt x="327777" y="126803"/>
                </a:moveTo>
                <a:lnTo>
                  <a:pt x="291062" y="126803"/>
                </a:lnTo>
                <a:lnTo>
                  <a:pt x="294857" y="126182"/>
                </a:lnTo>
                <a:lnTo>
                  <a:pt x="301256" y="123699"/>
                </a:lnTo>
                <a:lnTo>
                  <a:pt x="312313" y="107078"/>
                </a:lnTo>
                <a:lnTo>
                  <a:pt x="312313" y="100201"/>
                </a:lnTo>
                <a:lnTo>
                  <a:pt x="286834" y="82052"/>
                </a:lnTo>
                <a:lnTo>
                  <a:pt x="274178" y="77681"/>
                </a:lnTo>
                <a:lnTo>
                  <a:pt x="245522" y="52106"/>
                </a:lnTo>
                <a:lnTo>
                  <a:pt x="244543" y="46995"/>
                </a:lnTo>
                <a:lnTo>
                  <a:pt x="244543" y="35533"/>
                </a:lnTo>
                <a:lnTo>
                  <a:pt x="277688" y="1385"/>
                </a:lnTo>
                <a:lnTo>
                  <a:pt x="284469" y="286"/>
                </a:lnTo>
                <a:lnTo>
                  <a:pt x="300805" y="286"/>
                </a:lnTo>
                <a:lnTo>
                  <a:pt x="308683" y="1719"/>
                </a:lnTo>
                <a:lnTo>
                  <a:pt x="322821" y="7450"/>
                </a:lnTo>
                <a:lnTo>
                  <a:pt x="328840" y="11462"/>
                </a:lnTo>
                <a:lnTo>
                  <a:pt x="333808" y="16620"/>
                </a:lnTo>
                <a:lnTo>
                  <a:pt x="332388" y="18912"/>
                </a:lnTo>
                <a:lnTo>
                  <a:pt x="288958" y="18912"/>
                </a:lnTo>
                <a:lnTo>
                  <a:pt x="285616" y="19438"/>
                </a:lnTo>
                <a:lnTo>
                  <a:pt x="268471" y="36202"/>
                </a:lnTo>
                <a:lnTo>
                  <a:pt x="268471" y="42602"/>
                </a:lnTo>
                <a:lnTo>
                  <a:pt x="306345" y="64476"/>
                </a:lnTo>
                <a:lnTo>
                  <a:pt x="310476" y="66147"/>
                </a:lnTo>
                <a:lnTo>
                  <a:pt x="335812" y="93944"/>
                </a:lnTo>
                <a:lnTo>
                  <a:pt x="335812" y="106075"/>
                </a:lnTo>
                <a:lnTo>
                  <a:pt x="334714" y="112069"/>
                </a:lnTo>
                <a:lnTo>
                  <a:pt x="330319" y="123054"/>
                </a:lnTo>
                <a:lnTo>
                  <a:pt x="327777" y="126803"/>
                </a:lnTo>
                <a:close/>
              </a:path>
              <a:path w="635634" h="144779">
                <a:moveTo>
                  <a:pt x="325354" y="28799"/>
                </a:moveTo>
                <a:lnTo>
                  <a:pt x="321627" y="28799"/>
                </a:lnTo>
                <a:lnTo>
                  <a:pt x="320075" y="28273"/>
                </a:lnTo>
                <a:lnTo>
                  <a:pt x="316732" y="26172"/>
                </a:lnTo>
                <a:lnTo>
                  <a:pt x="314725" y="25050"/>
                </a:lnTo>
                <a:lnTo>
                  <a:pt x="310045" y="22662"/>
                </a:lnTo>
                <a:lnTo>
                  <a:pt x="307275" y="21539"/>
                </a:lnTo>
                <a:lnTo>
                  <a:pt x="300875" y="19438"/>
                </a:lnTo>
                <a:lnTo>
                  <a:pt x="297078" y="18912"/>
                </a:lnTo>
                <a:lnTo>
                  <a:pt x="332388" y="18912"/>
                </a:lnTo>
                <a:lnTo>
                  <a:pt x="328218" y="25647"/>
                </a:lnTo>
                <a:lnTo>
                  <a:pt x="327073" y="27748"/>
                </a:lnTo>
                <a:lnTo>
                  <a:pt x="325354" y="28799"/>
                </a:lnTo>
                <a:close/>
              </a:path>
              <a:path w="635634" h="144779">
                <a:moveTo>
                  <a:pt x="293639" y="144713"/>
                </a:moveTo>
                <a:lnTo>
                  <a:pt x="285522" y="144713"/>
                </a:lnTo>
                <a:lnTo>
                  <a:pt x="278729" y="144417"/>
                </a:lnTo>
                <a:lnTo>
                  <a:pt x="240961" y="127663"/>
                </a:lnTo>
                <a:lnTo>
                  <a:pt x="247599" y="116964"/>
                </a:lnTo>
                <a:lnTo>
                  <a:pt x="248507" y="116009"/>
                </a:lnTo>
                <a:lnTo>
                  <a:pt x="250608" y="114672"/>
                </a:lnTo>
                <a:lnTo>
                  <a:pt x="251946" y="114338"/>
                </a:lnTo>
                <a:lnTo>
                  <a:pt x="255289" y="114338"/>
                </a:lnTo>
                <a:lnTo>
                  <a:pt x="257008" y="114982"/>
                </a:lnTo>
                <a:lnTo>
                  <a:pt x="260447" y="117561"/>
                </a:lnTo>
                <a:lnTo>
                  <a:pt x="262524" y="118994"/>
                </a:lnTo>
                <a:lnTo>
                  <a:pt x="267396" y="122146"/>
                </a:lnTo>
                <a:lnTo>
                  <a:pt x="270333" y="123579"/>
                </a:lnTo>
                <a:lnTo>
                  <a:pt x="277211" y="126158"/>
                </a:lnTo>
                <a:lnTo>
                  <a:pt x="281508" y="126803"/>
                </a:lnTo>
                <a:lnTo>
                  <a:pt x="327777" y="126803"/>
                </a:lnTo>
                <a:lnTo>
                  <a:pt x="327097" y="127806"/>
                </a:lnTo>
                <a:lnTo>
                  <a:pt x="318596" y="135830"/>
                </a:lnTo>
                <a:lnTo>
                  <a:pt x="313340" y="138982"/>
                </a:lnTo>
                <a:lnTo>
                  <a:pt x="300828" y="143567"/>
                </a:lnTo>
                <a:lnTo>
                  <a:pt x="293639" y="144713"/>
                </a:lnTo>
                <a:close/>
              </a:path>
              <a:path w="635634" h="144779">
                <a:moveTo>
                  <a:pt x="422593" y="144570"/>
                </a:moveTo>
                <a:lnTo>
                  <a:pt x="383406" y="133322"/>
                </a:lnTo>
                <a:lnTo>
                  <a:pt x="360481" y="102302"/>
                </a:lnTo>
                <a:lnTo>
                  <a:pt x="355824" y="72356"/>
                </a:lnTo>
                <a:lnTo>
                  <a:pt x="356130" y="64189"/>
                </a:lnTo>
                <a:lnTo>
                  <a:pt x="369723" y="24783"/>
                </a:lnTo>
                <a:lnTo>
                  <a:pt x="401250" y="3147"/>
                </a:lnTo>
                <a:lnTo>
                  <a:pt x="422593" y="286"/>
                </a:lnTo>
                <a:lnTo>
                  <a:pt x="430071" y="604"/>
                </a:lnTo>
                <a:lnTo>
                  <a:pt x="466635" y="15420"/>
                </a:lnTo>
                <a:lnTo>
                  <a:pt x="471225" y="19915"/>
                </a:lnTo>
                <a:lnTo>
                  <a:pt x="415715" y="19915"/>
                </a:lnTo>
                <a:lnTo>
                  <a:pt x="409723" y="21109"/>
                </a:lnTo>
                <a:lnTo>
                  <a:pt x="382595" y="56786"/>
                </a:lnTo>
                <a:lnTo>
                  <a:pt x="381758" y="64189"/>
                </a:lnTo>
                <a:lnTo>
                  <a:pt x="381758" y="80810"/>
                </a:lnTo>
                <a:lnTo>
                  <a:pt x="399503" y="119089"/>
                </a:lnTo>
                <a:lnTo>
                  <a:pt x="415715" y="124940"/>
                </a:lnTo>
                <a:lnTo>
                  <a:pt x="471225" y="124940"/>
                </a:lnTo>
                <a:lnTo>
                  <a:pt x="466635" y="129436"/>
                </a:lnTo>
                <a:lnTo>
                  <a:pt x="430071" y="144252"/>
                </a:lnTo>
                <a:lnTo>
                  <a:pt x="422593" y="144570"/>
                </a:lnTo>
                <a:close/>
              </a:path>
              <a:path w="635634" h="144779">
                <a:moveTo>
                  <a:pt x="471225" y="124940"/>
                </a:moveTo>
                <a:lnTo>
                  <a:pt x="429375" y="124940"/>
                </a:lnTo>
                <a:lnTo>
                  <a:pt x="435296" y="123770"/>
                </a:lnTo>
                <a:lnTo>
                  <a:pt x="445423" y="119089"/>
                </a:lnTo>
                <a:lnTo>
                  <a:pt x="463141" y="80810"/>
                </a:lnTo>
                <a:lnTo>
                  <a:pt x="463141" y="64189"/>
                </a:lnTo>
                <a:lnTo>
                  <a:pt x="445423" y="25885"/>
                </a:lnTo>
                <a:lnTo>
                  <a:pt x="429375" y="19915"/>
                </a:lnTo>
                <a:lnTo>
                  <a:pt x="471225" y="19915"/>
                </a:lnTo>
                <a:lnTo>
                  <a:pt x="487924" y="56786"/>
                </a:lnTo>
                <a:lnTo>
                  <a:pt x="489075" y="72356"/>
                </a:lnTo>
                <a:lnTo>
                  <a:pt x="488784" y="80461"/>
                </a:lnTo>
                <a:lnTo>
                  <a:pt x="475218" y="120073"/>
                </a:lnTo>
                <a:lnTo>
                  <a:pt x="471225" y="124940"/>
                </a:lnTo>
                <a:close/>
              </a:path>
              <a:path w="635634" h="144779">
                <a:moveTo>
                  <a:pt x="566576" y="22495"/>
                </a:moveTo>
                <a:lnTo>
                  <a:pt x="542836" y="22495"/>
                </a:lnTo>
                <a:lnTo>
                  <a:pt x="547482" y="17726"/>
                </a:lnTo>
                <a:lnTo>
                  <a:pt x="581734" y="667"/>
                </a:lnTo>
                <a:lnTo>
                  <a:pt x="588826" y="286"/>
                </a:lnTo>
                <a:lnTo>
                  <a:pt x="596470" y="286"/>
                </a:lnTo>
                <a:lnTo>
                  <a:pt x="627809" y="20202"/>
                </a:lnTo>
                <a:lnTo>
                  <a:pt x="574357" y="20202"/>
                </a:lnTo>
                <a:lnTo>
                  <a:pt x="567669" y="21898"/>
                </a:lnTo>
                <a:lnTo>
                  <a:pt x="566576" y="22495"/>
                </a:lnTo>
                <a:close/>
              </a:path>
              <a:path w="635634" h="144779">
                <a:moveTo>
                  <a:pt x="544411" y="142564"/>
                </a:moveTo>
                <a:lnTo>
                  <a:pt x="519193" y="142564"/>
                </a:lnTo>
                <a:lnTo>
                  <a:pt x="519193" y="2435"/>
                </a:lnTo>
                <a:lnTo>
                  <a:pt x="536051" y="2435"/>
                </a:lnTo>
                <a:lnTo>
                  <a:pt x="537533" y="2841"/>
                </a:lnTo>
                <a:lnTo>
                  <a:pt x="539825" y="4465"/>
                </a:lnTo>
                <a:lnTo>
                  <a:pt x="540494" y="5778"/>
                </a:lnTo>
                <a:lnTo>
                  <a:pt x="540685" y="7593"/>
                </a:lnTo>
                <a:lnTo>
                  <a:pt x="542836" y="22495"/>
                </a:lnTo>
                <a:lnTo>
                  <a:pt x="566576" y="22495"/>
                </a:lnTo>
                <a:lnTo>
                  <a:pt x="555251" y="28680"/>
                </a:lnTo>
                <a:lnTo>
                  <a:pt x="549570" y="33384"/>
                </a:lnTo>
                <a:lnTo>
                  <a:pt x="544411" y="39402"/>
                </a:lnTo>
                <a:lnTo>
                  <a:pt x="544411" y="142564"/>
                </a:lnTo>
                <a:close/>
              </a:path>
              <a:path w="635634" h="144779">
                <a:moveTo>
                  <a:pt x="635395" y="142564"/>
                </a:moveTo>
                <a:lnTo>
                  <a:pt x="610177" y="142564"/>
                </a:lnTo>
                <a:lnTo>
                  <a:pt x="610177" y="42888"/>
                </a:lnTo>
                <a:lnTo>
                  <a:pt x="607812" y="34769"/>
                </a:lnTo>
                <a:lnTo>
                  <a:pt x="598354" y="23115"/>
                </a:lnTo>
                <a:lnTo>
                  <a:pt x="591168" y="20202"/>
                </a:lnTo>
                <a:lnTo>
                  <a:pt x="627809" y="20202"/>
                </a:lnTo>
                <a:lnTo>
                  <a:pt x="630380" y="25050"/>
                </a:lnTo>
                <a:lnTo>
                  <a:pt x="634391" y="38136"/>
                </a:lnTo>
                <a:lnTo>
                  <a:pt x="635395" y="45372"/>
                </a:lnTo>
                <a:lnTo>
                  <a:pt x="635395" y="142564"/>
                </a:lnTo>
                <a:close/>
              </a:path>
            </a:pathLst>
          </a:custGeom>
          <a:solidFill>
            <a:srgbClr val="000000"/>
          </a:solidFill>
        </p:spPr>
        <p:txBody>
          <a:bodyPr wrap="square" lIns="0" tIns="0" rIns="0" bIns="0" rtlCol="0"/>
          <a:lstStyle/>
          <a:p>
            <a:endParaRPr/>
          </a:p>
        </p:txBody>
      </p:sp>
      <p:sp>
        <p:nvSpPr>
          <p:cNvPr id="15" name="object 15"/>
          <p:cNvSpPr/>
          <p:nvPr/>
        </p:nvSpPr>
        <p:spPr>
          <a:xfrm>
            <a:off x="7236404" y="3963716"/>
            <a:ext cx="366395" cy="144780"/>
          </a:xfrm>
          <a:custGeom>
            <a:avLst/>
            <a:gdLst/>
            <a:ahLst/>
            <a:cxnLst/>
            <a:rect l="l" t="t" r="r" b="b"/>
            <a:pathLst>
              <a:path w="366395" h="144779">
                <a:moveTo>
                  <a:pt x="21109" y="34817"/>
                </a:moveTo>
                <a:lnTo>
                  <a:pt x="17193" y="34817"/>
                </a:lnTo>
                <a:lnTo>
                  <a:pt x="15713" y="34387"/>
                </a:lnTo>
                <a:lnTo>
                  <a:pt x="13229" y="32667"/>
                </a:lnTo>
                <a:lnTo>
                  <a:pt x="12226" y="31569"/>
                </a:lnTo>
                <a:lnTo>
                  <a:pt x="6877" y="22208"/>
                </a:lnTo>
                <a:lnTo>
                  <a:pt x="12792" y="16974"/>
                </a:lnTo>
                <a:lnTo>
                  <a:pt x="53627" y="344"/>
                </a:lnTo>
                <a:lnTo>
                  <a:pt x="61610" y="0"/>
                </a:lnTo>
                <a:lnTo>
                  <a:pt x="69443" y="0"/>
                </a:lnTo>
                <a:lnTo>
                  <a:pt x="102475" y="20202"/>
                </a:lnTo>
                <a:lnTo>
                  <a:pt x="52679" y="20202"/>
                </a:lnTo>
                <a:lnTo>
                  <a:pt x="47688" y="20966"/>
                </a:lnTo>
                <a:lnTo>
                  <a:pt x="23282" y="34052"/>
                </a:lnTo>
                <a:lnTo>
                  <a:pt x="21109" y="34817"/>
                </a:lnTo>
                <a:close/>
              </a:path>
              <a:path w="366395" h="144779">
                <a:moveTo>
                  <a:pt x="44512" y="144713"/>
                </a:moveTo>
                <a:lnTo>
                  <a:pt x="33814" y="144713"/>
                </a:lnTo>
                <a:lnTo>
                  <a:pt x="28727" y="143973"/>
                </a:lnTo>
                <a:lnTo>
                  <a:pt x="4" y="113931"/>
                </a:lnTo>
                <a:lnTo>
                  <a:pt x="0" y="102063"/>
                </a:lnTo>
                <a:lnTo>
                  <a:pt x="1504" y="96738"/>
                </a:lnTo>
                <a:lnTo>
                  <a:pt x="30912" y="72482"/>
                </a:lnTo>
                <a:lnTo>
                  <a:pt x="74398" y="64247"/>
                </a:lnTo>
                <a:lnTo>
                  <a:pt x="85824" y="63759"/>
                </a:lnTo>
                <a:lnTo>
                  <a:pt x="85824" y="53013"/>
                </a:lnTo>
                <a:lnTo>
                  <a:pt x="67485" y="20202"/>
                </a:lnTo>
                <a:lnTo>
                  <a:pt x="102475" y="20202"/>
                </a:lnTo>
                <a:lnTo>
                  <a:pt x="105096" y="24883"/>
                </a:lnTo>
                <a:lnTo>
                  <a:pt x="109394" y="37873"/>
                </a:lnTo>
                <a:lnTo>
                  <a:pt x="110469" y="45085"/>
                </a:lnTo>
                <a:lnTo>
                  <a:pt x="110469" y="79520"/>
                </a:lnTo>
                <a:lnTo>
                  <a:pt x="85824" y="79520"/>
                </a:lnTo>
                <a:lnTo>
                  <a:pt x="77756" y="79964"/>
                </a:lnTo>
                <a:lnTo>
                  <a:pt x="33264" y="90123"/>
                </a:lnTo>
                <a:lnTo>
                  <a:pt x="24214" y="102493"/>
                </a:lnTo>
                <a:lnTo>
                  <a:pt x="24214" y="109944"/>
                </a:lnTo>
                <a:lnTo>
                  <a:pt x="43700" y="127090"/>
                </a:lnTo>
                <a:lnTo>
                  <a:pt x="83943" y="127090"/>
                </a:lnTo>
                <a:lnTo>
                  <a:pt x="80499" y="129979"/>
                </a:lnTo>
                <a:lnTo>
                  <a:pt x="49336" y="144259"/>
                </a:lnTo>
                <a:lnTo>
                  <a:pt x="44512" y="144713"/>
                </a:lnTo>
                <a:close/>
              </a:path>
              <a:path w="366395" h="144779">
                <a:moveTo>
                  <a:pt x="83943" y="127090"/>
                </a:moveTo>
                <a:lnTo>
                  <a:pt x="51055" y="127090"/>
                </a:lnTo>
                <a:lnTo>
                  <a:pt x="54924" y="126660"/>
                </a:lnTo>
                <a:lnTo>
                  <a:pt x="61992" y="124940"/>
                </a:lnTo>
                <a:lnTo>
                  <a:pt x="85824" y="108463"/>
                </a:lnTo>
                <a:lnTo>
                  <a:pt x="85824" y="79520"/>
                </a:lnTo>
                <a:lnTo>
                  <a:pt x="110469" y="79520"/>
                </a:lnTo>
                <a:lnTo>
                  <a:pt x="110469" y="123651"/>
                </a:lnTo>
                <a:lnTo>
                  <a:pt x="87687" y="123651"/>
                </a:lnTo>
                <a:lnTo>
                  <a:pt x="83943" y="127090"/>
                </a:lnTo>
                <a:close/>
              </a:path>
              <a:path w="366395" h="144779">
                <a:moveTo>
                  <a:pt x="110469" y="142564"/>
                </a:moveTo>
                <a:lnTo>
                  <a:pt x="96809" y="142564"/>
                </a:lnTo>
                <a:lnTo>
                  <a:pt x="94899" y="142182"/>
                </a:lnTo>
                <a:lnTo>
                  <a:pt x="92224" y="140653"/>
                </a:lnTo>
                <a:lnTo>
                  <a:pt x="91317" y="139077"/>
                </a:lnTo>
                <a:lnTo>
                  <a:pt x="90839" y="136689"/>
                </a:lnTo>
                <a:lnTo>
                  <a:pt x="87687" y="123651"/>
                </a:lnTo>
                <a:lnTo>
                  <a:pt x="110469" y="123651"/>
                </a:lnTo>
                <a:lnTo>
                  <a:pt x="110469" y="142564"/>
                </a:lnTo>
                <a:close/>
              </a:path>
              <a:path w="366395" h="144779">
                <a:moveTo>
                  <a:pt x="187498" y="29945"/>
                </a:moveTo>
                <a:lnTo>
                  <a:pt x="171075" y="29945"/>
                </a:lnTo>
                <a:lnTo>
                  <a:pt x="174487" y="23363"/>
                </a:lnTo>
                <a:lnTo>
                  <a:pt x="200878" y="0"/>
                </a:lnTo>
                <a:lnTo>
                  <a:pt x="212722" y="0"/>
                </a:lnTo>
                <a:lnTo>
                  <a:pt x="215492" y="310"/>
                </a:lnTo>
                <a:lnTo>
                  <a:pt x="220650" y="1552"/>
                </a:lnTo>
                <a:lnTo>
                  <a:pt x="222991" y="2579"/>
                </a:lnTo>
                <a:lnTo>
                  <a:pt x="225092" y="4011"/>
                </a:lnTo>
                <a:lnTo>
                  <a:pt x="222999" y="23363"/>
                </a:lnTo>
                <a:lnTo>
                  <a:pt x="222845" y="24644"/>
                </a:lnTo>
                <a:lnTo>
                  <a:pt x="201021" y="24644"/>
                </a:lnTo>
                <a:lnTo>
                  <a:pt x="197224" y="25289"/>
                </a:lnTo>
                <a:lnTo>
                  <a:pt x="190633" y="27868"/>
                </a:lnTo>
                <a:lnTo>
                  <a:pt x="187672" y="29778"/>
                </a:lnTo>
                <a:lnTo>
                  <a:pt x="187498" y="29945"/>
                </a:lnTo>
                <a:close/>
              </a:path>
              <a:path w="366395" h="144779">
                <a:moveTo>
                  <a:pt x="172508" y="142564"/>
                </a:moveTo>
                <a:lnTo>
                  <a:pt x="147291" y="142564"/>
                </a:lnTo>
                <a:lnTo>
                  <a:pt x="147291" y="2435"/>
                </a:lnTo>
                <a:lnTo>
                  <a:pt x="164437" y="2435"/>
                </a:lnTo>
                <a:lnTo>
                  <a:pt x="166323" y="2961"/>
                </a:lnTo>
                <a:lnTo>
                  <a:pt x="168520" y="5062"/>
                </a:lnTo>
                <a:lnTo>
                  <a:pt x="169165" y="6829"/>
                </a:lnTo>
                <a:lnTo>
                  <a:pt x="169356" y="9313"/>
                </a:lnTo>
                <a:lnTo>
                  <a:pt x="171075" y="29945"/>
                </a:lnTo>
                <a:lnTo>
                  <a:pt x="187498" y="29945"/>
                </a:lnTo>
                <a:lnTo>
                  <a:pt x="182418" y="34841"/>
                </a:lnTo>
                <a:lnTo>
                  <a:pt x="180102" y="37921"/>
                </a:lnTo>
                <a:lnTo>
                  <a:pt x="176090" y="45181"/>
                </a:lnTo>
                <a:lnTo>
                  <a:pt x="174227" y="49336"/>
                </a:lnTo>
                <a:lnTo>
                  <a:pt x="172508" y="54016"/>
                </a:lnTo>
                <a:lnTo>
                  <a:pt x="172508" y="142564"/>
                </a:lnTo>
                <a:close/>
              </a:path>
              <a:path w="366395" h="144779">
                <a:moveTo>
                  <a:pt x="221462" y="26220"/>
                </a:moveTo>
                <a:lnTo>
                  <a:pt x="217737" y="26220"/>
                </a:lnTo>
                <a:lnTo>
                  <a:pt x="215850" y="25957"/>
                </a:lnTo>
                <a:lnTo>
                  <a:pt x="210979" y="24907"/>
                </a:lnTo>
                <a:lnTo>
                  <a:pt x="208280" y="24644"/>
                </a:lnTo>
                <a:lnTo>
                  <a:pt x="222845" y="24644"/>
                </a:lnTo>
                <a:lnTo>
                  <a:pt x="222799" y="25026"/>
                </a:lnTo>
                <a:lnTo>
                  <a:pt x="221462" y="26220"/>
                </a:lnTo>
                <a:close/>
              </a:path>
              <a:path w="366395" h="144779">
                <a:moveTo>
                  <a:pt x="313939" y="144570"/>
                </a:moveTo>
                <a:lnTo>
                  <a:pt x="308874" y="144570"/>
                </a:lnTo>
                <a:lnTo>
                  <a:pt x="301711" y="144265"/>
                </a:lnTo>
                <a:lnTo>
                  <a:pt x="265350" y="129771"/>
                </a:lnTo>
                <a:lnTo>
                  <a:pt x="244498" y="94551"/>
                </a:lnTo>
                <a:lnTo>
                  <a:pt x="241784" y="72643"/>
                </a:lnTo>
                <a:lnTo>
                  <a:pt x="241788" y="66816"/>
                </a:lnTo>
                <a:lnTo>
                  <a:pt x="255217" y="25172"/>
                </a:lnTo>
                <a:lnTo>
                  <a:pt x="293025" y="1612"/>
                </a:lnTo>
                <a:lnTo>
                  <a:pt x="307586" y="286"/>
                </a:lnTo>
                <a:lnTo>
                  <a:pt x="315993" y="286"/>
                </a:lnTo>
                <a:lnTo>
                  <a:pt x="323778" y="1671"/>
                </a:lnTo>
                <a:lnTo>
                  <a:pt x="338104" y="7211"/>
                </a:lnTo>
                <a:lnTo>
                  <a:pt x="344313" y="11271"/>
                </a:lnTo>
                <a:lnTo>
                  <a:pt x="351537" y="18626"/>
                </a:lnTo>
                <a:lnTo>
                  <a:pt x="308017" y="18626"/>
                </a:lnTo>
                <a:lnTo>
                  <a:pt x="299666" y="19271"/>
                </a:lnTo>
                <a:lnTo>
                  <a:pt x="269093" y="48688"/>
                </a:lnTo>
                <a:lnTo>
                  <a:pt x="267324" y="57168"/>
                </a:lnTo>
                <a:lnTo>
                  <a:pt x="366114" y="57168"/>
                </a:lnTo>
                <a:lnTo>
                  <a:pt x="366315" y="62448"/>
                </a:lnTo>
                <a:lnTo>
                  <a:pt x="366332" y="66816"/>
                </a:lnTo>
                <a:lnTo>
                  <a:pt x="365901" y="69419"/>
                </a:lnTo>
                <a:lnTo>
                  <a:pt x="364181" y="71998"/>
                </a:lnTo>
                <a:lnTo>
                  <a:pt x="362606" y="72643"/>
                </a:lnTo>
                <a:lnTo>
                  <a:pt x="266608" y="72643"/>
                </a:lnTo>
                <a:lnTo>
                  <a:pt x="266799" y="81431"/>
                </a:lnTo>
                <a:lnTo>
                  <a:pt x="283157" y="116200"/>
                </a:lnTo>
                <a:lnTo>
                  <a:pt x="304434" y="124797"/>
                </a:lnTo>
                <a:lnTo>
                  <a:pt x="362606" y="124797"/>
                </a:lnTo>
                <a:lnTo>
                  <a:pt x="361030" y="126660"/>
                </a:lnTo>
                <a:lnTo>
                  <a:pt x="319071" y="144140"/>
                </a:lnTo>
                <a:lnTo>
                  <a:pt x="313939" y="144570"/>
                </a:lnTo>
                <a:close/>
              </a:path>
              <a:path w="366395" h="144779">
                <a:moveTo>
                  <a:pt x="366114" y="57168"/>
                </a:moveTo>
                <a:lnTo>
                  <a:pt x="343694" y="57168"/>
                </a:lnTo>
                <a:lnTo>
                  <a:pt x="343694" y="51533"/>
                </a:lnTo>
                <a:lnTo>
                  <a:pt x="342881" y="46351"/>
                </a:lnTo>
                <a:lnTo>
                  <a:pt x="313557" y="18626"/>
                </a:lnTo>
                <a:lnTo>
                  <a:pt x="351537" y="18626"/>
                </a:lnTo>
                <a:lnTo>
                  <a:pt x="366044" y="55503"/>
                </a:lnTo>
                <a:lnTo>
                  <a:pt x="366114" y="57168"/>
                </a:lnTo>
                <a:close/>
              </a:path>
              <a:path w="366395" h="144779">
                <a:moveTo>
                  <a:pt x="362606" y="124797"/>
                </a:moveTo>
                <a:lnTo>
                  <a:pt x="317137" y="124797"/>
                </a:lnTo>
                <a:lnTo>
                  <a:pt x="322440" y="124104"/>
                </a:lnTo>
                <a:lnTo>
                  <a:pt x="331419" y="121334"/>
                </a:lnTo>
                <a:lnTo>
                  <a:pt x="335263" y="119782"/>
                </a:lnTo>
                <a:lnTo>
                  <a:pt x="341663" y="116343"/>
                </a:lnTo>
                <a:lnTo>
                  <a:pt x="344363" y="114791"/>
                </a:lnTo>
                <a:lnTo>
                  <a:pt x="348755" y="112021"/>
                </a:lnTo>
                <a:lnTo>
                  <a:pt x="350666" y="111329"/>
                </a:lnTo>
                <a:lnTo>
                  <a:pt x="353339" y="111329"/>
                </a:lnTo>
                <a:lnTo>
                  <a:pt x="354249" y="111543"/>
                </a:lnTo>
                <a:lnTo>
                  <a:pt x="355777" y="112403"/>
                </a:lnTo>
                <a:lnTo>
                  <a:pt x="356443" y="113000"/>
                </a:lnTo>
                <a:lnTo>
                  <a:pt x="364181" y="122934"/>
                </a:lnTo>
                <a:lnTo>
                  <a:pt x="362606" y="124797"/>
                </a:lnTo>
                <a:close/>
              </a:path>
            </a:pathLst>
          </a:custGeom>
          <a:solidFill>
            <a:srgbClr val="000000"/>
          </a:solidFill>
        </p:spPr>
        <p:txBody>
          <a:bodyPr wrap="square" lIns="0" tIns="0" rIns="0" bIns="0" rtlCol="0"/>
          <a:lstStyle/>
          <a:p>
            <a:endParaRPr/>
          </a:p>
        </p:txBody>
      </p:sp>
      <p:pic>
        <p:nvPicPr>
          <p:cNvPr id="16" name="object 16"/>
          <p:cNvPicPr/>
          <p:nvPr/>
        </p:nvPicPr>
        <p:blipFill>
          <a:blip r:embed="rId9" cstate="print"/>
          <a:stretch>
            <a:fillRect/>
          </a:stretch>
        </p:blipFill>
        <p:spPr>
          <a:xfrm>
            <a:off x="7790622" y="3903395"/>
            <a:ext cx="828789" cy="205034"/>
          </a:xfrm>
          <a:prstGeom prst="rect">
            <a:avLst/>
          </a:prstGeom>
        </p:spPr>
      </p:pic>
      <p:sp>
        <p:nvSpPr>
          <p:cNvPr id="17" name="object 17"/>
          <p:cNvSpPr/>
          <p:nvPr/>
        </p:nvSpPr>
        <p:spPr>
          <a:xfrm>
            <a:off x="8806047" y="3902535"/>
            <a:ext cx="480695" cy="206375"/>
          </a:xfrm>
          <a:custGeom>
            <a:avLst/>
            <a:gdLst/>
            <a:ahLst/>
            <a:cxnLst/>
            <a:rect l="l" t="t" r="r" b="b"/>
            <a:pathLst>
              <a:path w="480695"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480695"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480695"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480695" h="206375">
                <a:moveTo>
                  <a:pt x="138256" y="203744"/>
                </a:moveTo>
                <a:lnTo>
                  <a:pt x="113039" y="203744"/>
                </a:lnTo>
                <a:lnTo>
                  <a:pt x="113039" y="0"/>
                </a:lnTo>
                <a:lnTo>
                  <a:pt x="138256" y="0"/>
                </a:lnTo>
                <a:lnTo>
                  <a:pt x="138256" y="82099"/>
                </a:lnTo>
                <a:lnTo>
                  <a:pt x="165149" y="82099"/>
                </a:lnTo>
                <a:lnTo>
                  <a:pt x="161276" y="83102"/>
                </a:lnTo>
                <a:lnTo>
                  <a:pt x="149050" y="89980"/>
                </a:lnTo>
                <a:lnTo>
                  <a:pt x="143414" y="94708"/>
                </a:lnTo>
                <a:lnTo>
                  <a:pt x="138256" y="100726"/>
                </a:lnTo>
                <a:lnTo>
                  <a:pt x="138256" y="203744"/>
                </a:lnTo>
                <a:close/>
              </a:path>
              <a:path w="480695" h="206375">
                <a:moveTo>
                  <a:pt x="165149" y="82099"/>
                </a:moveTo>
                <a:lnTo>
                  <a:pt x="138256" y="82099"/>
                </a:lnTo>
                <a:lnTo>
                  <a:pt x="144083" y="75795"/>
                </a:lnTo>
                <a:lnTo>
                  <a:pt x="150554" y="70780"/>
                </a:lnTo>
                <a:lnTo>
                  <a:pt x="164787" y="63329"/>
                </a:lnTo>
                <a:lnTo>
                  <a:pt x="173025" y="61467"/>
                </a:lnTo>
                <a:lnTo>
                  <a:pt x="190028" y="61467"/>
                </a:lnTo>
                <a:lnTo>
                  <a:pt x="221366" y="81383"/>
                </a:lnTo>
                <a:lnTo>
                  <a:pt x="167915" y="81383"/>
                </a:lnTo>
                <a:lnTo>
                  <a:pt x="165149" y="82099"/>
                </a:lnTo>
                <a:close/>
              </a:path>
              <a:path w="480695" h="206375">
                <a:moveTo>
                  <a:pt x="228809" y="203744"/>
                </a:moveTo>
                <a:lnTo>
                  <a:pt x="203592" y="203744"/>
                </a:lnTo>
                <a:lnTo>
                  <a:pt x="203592" y="104069"/>
                </a:lnTo>
                <a:lnTo>
                  <a:pt x="201252" y="95950"/>
                </a:lnTo>
                <a:lnTo>
                  <a:pt x="191891" y="84296"/>
                </a:lnTo>
                <a:lnTo>
                  <a:pt x="184727" y="81383"/>
                </a:lnTo>
                <a:lnTo>
                  <a:pt x="221366" y="81383"/>
                </a:lnTo>
                <a:lnTo>
                  <a:pt x="223914" y="86231"/>
                </a:lnTo>
                <a:lnTo>
                  <a:pt x="227830" y="99317"/>
                </a:lnTo>
                <a:lnTo>
                  <a:pt x="228809" y="106553"/>
                </a:lnTo>
                <a:lnTo>
                  <a:pt x="228809" y="203744"/>
                </a:lnTo>
                <a:close/>
              </a:path>
              <a:path w="480695" h="206375">
                <a:moveTo>
                  <a:pt x="279750" y="95997"/>
                </a:moveTo>
                <a:lnTo>
                  <a:pt x="275834" y="95997"/>
                </a:lnTo>
                <a:lnTo>
                  <a:pt x="274353" y="95568"/>
                </a:lnTo>
                <a:lnTo>
                  <a:pt x="271870" y="93848"/>
                </a:lnTo>
                <a:lnTo>
                  <a:pt x="270867" y="92750"/>
                </a:lnTo>
                <a:lnTo>
                  <a:pt x="265518" y="83389"/>
                </a:lnTo>
                <a:lnTo>
                  <a:pt x="271432" y="78155"/>
                </a:lnTo>
                <a:lnTo>
                  <a:pt x="312268" y="61525"/>
                </a:lnTo>
                <a:lnTo>
                  <a:pt x="320252" y="61180"/>
                </a:lnTo>
                <a:lnTo>
                  <a:pt x="328084" y="61180"/>
                </a:lnTo>
                <a:lnTo>
                  <a:pt x="361117" y="81383"/>
                </a:lnTo>
                <a:lnTo>
                  <a:pt x="311320" y="81383"/>
                </a:lnTo>
                <a:lnTo>
                  <a:pt x="306328" y="82147"/>
                </a:lnTo>
                <a:lnTo>
                  <a:pt x="281923" y="95233"/>
                </a:lnTo>
                <a:lnTo>
                  <a:pt x="279750" y="95997"/>
                </a:lnTo>
                <a:close/>
              </a:path>
              <a:path w="480695" h="206375">
                <a:moveTo>
                  <a:pt x="303153" y="205894"/>
                </a:moveTo>
                <a:lnTo>
                  <a:pt x="292454" y="205894"/>
                </a:lnTo>
                <a:lnTo>
                  <a:pt x="287368" y="205153"/>
                </a:lnTo>
                <a:lnTo>
                  <a:pt x="258645" y="175112"/>
                </a:lnTo>
                <a:lnTo>
                  <a:pt x="258640" y="163244"/>
                </a:lnTo>
                <a:lnTo>
                  <a:pt x="260145" y="157918"/>
                </a:lnTo>
                <a:lnTo>
                  <a:pt x="289553" y="133662"/>
                </a:lnTo>
                <a:lnTo>
                  <a:pt x="333039" y="125428"/>
                </a:lnTo>
                <a:lnTo>
                  <a:pt x="344466" y="124940"/>
                </a:lnTo>
                <a:lnTo>
                  <a:pt x="344466" y="114194"/>
                </a:lnTo>
                <a:lnTo>
                  <a:pt x="326127" y="81383"/>
                </a:lnTo>
                <a:lnTo>
                  <a:pt x="361117" y="81383"/>
                </a:lnTo>
                <a:lnTo>
                  <a:pt x="363737" y="86063"/>
                </a:lnTo>
                <a:lnTo>
                  <a:pt x="368035" y="99054"/>
                </a:lnTo>
                <a:lnTo>
                  <a:pt x="369109" y="106266"/>
                </a:lnTo>
                <a:lnTo>
                  <a:pt x="369109" y="140701"/>
                </a:lnTo>
                <a:lnTo>
                  <a:pt x="344466" y="140701"/>
                </a:lnTo>
                <a:lnTo>
                  <a:pt x="336397" y="141144"/>
                </a:lnTo>
                <a:lnTo>
                  <a:pt x="291906" y="151304"/>
                </a:lnTo>
                <a:lnTo>
                  <a:pt x="282855" y="163674"/>
                </a:lnTo>
                <a:lnTo>
                  <a:pt x="282855" y="171124"/>
                </a:lnTo>
                <a:lnTo>
                  <a:pt x="302340" y="188270"/>
                </a:lnTo>
                <a:lnTo>
                  <a:pt x="342583" y="188270"/>
                </a:lnTo>
                <a:lnTo>
                  <a:pt x="339141" y="191160"/>
                </a:lnTo>
                <a:lnTo>
                  <a:pt x="307977" y="205440"/>
                </a:lnTo>
                <a:lnTo>
                  <a:pt x="303153" y="205894"/>
                </a:lnTo>
                <a:close/>
              </a:path>
              <a:path w="480695" h="206375">
                <a:moveTo>
                  <a:pt x="342583" y="188270"/>
                </a:moveTo>
                <a:lnTo>
                  <a:pt x="309697" y="188270"/>
                </a:lnTo>
                <a:lnTo>
                  <a:pt x="313564" y="187840"/>
                </a:lnTo>
                <a:lnTo>
                  <a:pt x="320633" y="186121"/>
                </a:lnTo>
                <a:lnTo>
                  <a:pt x="344466" y="169644"/>
                </a:lnTo>
                <a:lnTo>
                  <a:pt x="344466" y="140701"/>
                </a:lnTo>
                <a:lnTo>
                  <a:pt x="369109" y="140701"/>
                </a:lnTo>
                <a:lnTo>
                  <a:pt x="369109" y="184831"/>
                </a:lnTo>
                <a:lnTo>
                  <a:pt x="346327" y="184831"/>
                </a:lnTo>
                <a:lnTo>
                  <a:pt x="342583" y="188270"/>
                </a:lnTo>
                <a:close/>
              </a:path>
              <a:path w="480695" h="206375">
                <a:moveTo>
                  <a:pt x="369109" y="203744"/>
                </a:moveTo>
                <a:lnTo>
                  <a:pt x="355450" y="203744"/>
                </a:lnTo>
                <a:lnTo>
                  <a:pt x="353540" y="203362"/>
                </a:lnTo>
                <a:lnTo>
                  <a:pt x="350866" y="201834"/>
                </a:lnTo>
                <a:lnTo>
                  <a:pt x="349957" y="200258"/>
                </a:lnTo>
                <a:lnTo>
                  <a:pt x="349481" y="197870"/>
                </a:lnTo>
                <a:lnTo>
                  <a:pt x="346327" y="184831"/>
                </a:lnTo>
                <a:lnTo>
                  <a:pt x="369109" y="184831"/>
                </a:lnTo>
                <a:lnTo>
                  <a:pt x="369109" y="203744"/>
                </a:lnTo>
                <a:close/>
              </a:path>
              <a:path w="480695" h="206375">
                <a:moveTo>
                  <a:pt x="476998" y="84535"/>
                </a:moveTo>
                <a:lnTo>
                  <a:pt x="395760" y="84535"/>
                </a:lnTo>
                <a:lnTo>
                  <a:pt x="394542" y="84057"/>
                </a:lnTo>
                <a:lnTo>
                  <a:pt x="392535" y="82147"/>
                </a:lnTo>
                <a:lnTo>
                  <a:pt x="392033" y="80762"/>
                </a:lnTo>
                <a:lnTo>
                  <a:pt x="392033" y="68917"/>
                </a:lnTo>
                <a:lnTo>
                  <a:pt x="414099" y="66052"/>
                </a:lnTo>
                <a:lnTo>
                  <a:pt x="420165" y="21492"/>
                </a:lnTo>
                <a:lnTo>
                  <a:pt x="420761" y="20345"/>
                </a:lnTo>
                <a:lnTo>
                  <a:pt x="422768" y="18626"/>
                </a:lnTo>
                <a:lnTo>
                  <a:pt x="424032" y="18196"/>
                </a:lnTo>
                <a:lnTo>
                  <a:pt x="438455" y="18196"/>
                </a:lnTo>
                <a:lnTo>
                  <a:pt x="438455" y="66195"/>
                </a:lnTo>
                <a:lnTo>
                  <a:pt x="476998" y="66195"/>
                </a:lnTo>
                <a:lnTo>
                  <a:pt x="476998" y="84535"/>
                </a:lnTo>
                <a:close/>
              </a:path>
              <a:path w="480695" h="206375">
                <a:moveTo>
                  <a:pt x="453215" y="205894"/>
                </a:moveTo>
                <a:lnTo>
                  <a:pt x="446909" y="205894"/>
                </a:lnTo>
                <a:lnTo>
                  <a:pt x="439280" y="205312"/>
                </a:lnTo>
                <a:lnTo>
                  <a:pt x="413240" y="169930"/>
                </a:lnTo>
                <a:lnTo>
                  <a:pt x="413240" y="84535"/>
                </a:lnTo>
                <a:lnTo>
                  <a:pt x="438455" y="84535"/>
                </a:lnTo>
                <a:lnTo>
                  <a:pt x="438455" y="173942"/>
                </a:lnTo>
                <a:lnTo>
                  <a:pt x="439769" y="178241"/>
                </a:lnTo>
                <a:lnTo>
                  <a:pt x="445022" y="183972"/>
                </a:lnTo>
                <a:lnTo>
                  <a:pt x="448438" y="185405"/>
                </a:lnTo>
                <a:lnTo>
                  <a:pt x="475415" y="185405"/>
                </a:lnTo>
                <a:lnTo>
                  <a:pt x="480293" y="193285"/>
                </a:lnTo>
                <a:lnTo>
                  <a:pt x="475994" y="197297"/>
                </a:lnTo>
                <a:lnTo>
                  <a:pt x="470933" y="200401"/>
                </a:lnTo>
                <a:lnTo>
                  <a:pt x="459280" y="204795"/>
                </a:lnTo>
                <a:lnTo>
                  <a:pt x="453215" y="205894"/>
                </a:lnTo>
                <a:close/>
              </a:path>
              <a:path w="480695" h="206375">
                <a:moveTo>
                  <a:pt x="475415" y="185405"/>
                </a:moveTo>
                <a:lnTo>
                  <a:pt x="455125" y="185405"/>
                </a:lnTo>
                <a:lnTo>
                  <a:pt x="457250" y="185070"/>
                </a:lnTo>
                <a:lnTo>
                  <a:pt x="460783" y="183733"/>
                </a:lnTo>
                <a:lnTo>
                  <a:pt x="462288" y="182969"/>
                </a:lnTo>
                <a:lnTo>
                  <a:pt x="465847" y="180485"/>
                </a:lnTo>
                <a:lnTo>
                  <a:pt x="467661" y="179148"/>
                </a:lnTo>
                <a:lnTo>
                  <a:pt x="468497" y="178814"/>
                </a:lnTo>
                <a:lnTo>
                  <a:pt x="470120" y="178814"/>
                </a:lnTo>
                <a:lnTo>
                  <a:pt x="470812" y="179005"/>
                </a:lnTo>
                <a:lnTo>
                  <a:pt x="471866" y="179769"/>
                </a:lnTo>
                <a:lnTo>
                  <a:pt x="472365" y="180390"/>
                </a:lnTo>
                <a:lnTo>
                  <a:pt x="472843" y="181249"/>
                </a:lnTo>
                <a:lnTo>
                  <a:pt x="475415" y="185405"/>
                </a:lnTo>
                <a:close/>
              </a:path>
            </a:pathLst>
          </a:custGeom>
          <a:solidFill>
            <a:srgbClr val="000000"/>
          </a:solidFill>
        </p:spPr>
        <p:txBody>
          <a:bodyPr wrap="square" lIns="0" tIns="0" rIns="0" bIns="0" rtlCol="0"/>
          <a:lstStyle/>
          <a:p>
            <a:endParaRPr/>
          </a:p>
        </p:txBody>
      </p:sp>
      <p:pic>
        <p:nvPicPr>
          <p:cNvPr id="18" name="object 18"/>
          <p:cNvPicPr/>
          <p:nvPr/>
        </p:nvPicPr>
        <p:blipFill>
          <a:blip r:embed="rId10" cstate="print"/>
          <a:stretch>
            <a:fillRect/>
          </a:stretch>
        </p:blipFill>
        <p:spPr>
          <a:xfrm>
            <a:off x="966076" y="4218857"/>
            <a:ext cx="6972355" cy="254179"/>
          </a:xfrm>
          <a:prstGeom prst="rect">
            <a:avLst/>
          </a:prstGeom>
        </p:spPr>
      </p:pic>
      <p:sp>
        <p:nvSpPr>
          <p:cNvPr id="19" name="Rectangle 18"/>
          <p:cNvSpPr/>
          <p:nvPr/>
        </p:nvSpPr>
        <p:spPr>
          <a:xfrm>
            <a:off x="5638800" y="5791200"/>
            <a:ext cx="3741089" cy="369332"/>
          </a:xfrm>
          <a:prstGeom prst="rect">
            <a:avLst/>
          </a:prstGeom>
        </p:spPr>
        <p:txBody>
          <a:bodyPr wrap="none">
            <a:spAutoFit/>
          </a:bodyPr>
          <a:lstStyle/>
          <a:p>
            <a:r>
              <a:rPr lang="en-GB" dirty="0" smtClean="0"/>
              <a:t>Malicious burning to destroy property</a:t>
            </a:r>
            <a:endParaRPr lang="en-US" dirty="0"/>
          </a:p>
        </p:txBody>
      </p:sp>
      <p:cxnSp>
        <p:nvCxnSpPr>
          <p:cNvPr id="21" name="Straight Arrow Connector 20"/>
          <p:cNvCxnSpPr>
            <a:stCxn id="19" idx="0"/>
          </p:cNvCxnSpPr>
          <p:nvPr/>
        </p:nvCxnSpPr>
        <p:spPr>
          <a:xfrm flipH="1" flipV="1">
            <a:off x="6781800" y="4114800"/>
            <a:ext cx="727545"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2823" y="1691666"/>
            <a:ext cx="2646045" cy="349885"/>
          </a:xfrm>
          <a:custGeom>
            <a:avLst/>
            <a:gdLst/>
            <a:ahLst/>
            <a:cxnLst/>
            <a:rect l="l" t="t" r="r" b="b"/>
            <a:pathLst>
              <a:path w="2646045" h="349885">
                <a:moveTo>
                  <a:pt x="164502" y="349539"/>
                </a:moveTo>
                <a:lnTo>
                  <a:pt x="96129" y="337833"/>
                </a:lnTo>
                <a:lnTo>
                  <a:pt x="44002" y="302716"/>
                </a:lnTo>
                <a:lnTo>
                  <a:pt x="11000" y="247345"/>
                </a:lnTo>
                <a:lnTo>
                  <a:pt x="0" y="174882"/>
                </a:lnTo>
                <a:lnTo>
                  <a:pt x="2750" y="136415"/>
                </a:lnTo>
                <a:lnTo>
                  <a:pt x="24751" y="72385"/>
                </a:lnTo>
                <a:lnTo>
                  <a:pt x="68035" y="26338"/>
                </a:lnTo>
                <a:lnTo>
                  <a:pt x="128284" y="2926"/>
                </a:lnTo>
                <a:lnTo>
                  <a:pt x="164502" y="0"/>
                </a:lnTo>
                <a:lnTo>
                  <a:pt x="179402" y="500"/>
                </a:lnTo>
                <a:lnTo>
                  <a:pt x="221480" y="8010"/>
                </a:lnTo>
                <a:lnTo>
                  <a:pt x="259749" y="24532"/>
                </a:lnTo>
                <a:lnTo>
                  <a:pt x="271688" y="32042"/>
                </a:lnTo>
                <a:lnTo>
                  <a:pt x="271688" y="37458"/>
                </a:lnTo>
                <a:lnTo>
                  <a:pt x="167210" y="37458"/>
                </a:lnTo>
                <a:lnTo>
                  <a:pt x="140018" y="39666"/>
                </a:lnTo>
                <a:lnTo>
                  <a:pt x="95790" y="57323"/>
                </a:lnTo>
                <a:lnTo>
                  <a:pt x="65327" y="92398"/>
                </a:lnTo>
                <a:lnTo>
                  <a:pt x="49982" y="143452"/>
                </a:lnTo>
                <a:lnTo>
                  <a:pt x="48064" y="174882"/>
                </a:lnTo>
                <a:lnTo>
                  <a:pt x="49982" y="206213"/>
                </a:lnTo>
                <a:lnTo>
                  <a:pt x="65327" y="257154"/>
                </a:lnTo>
                <a:lnTo>
                  <a:pt x="95790" y="292215"/>
                </a:lnTo>
                <a:lnTo>
                  <a:pt x="140018" y="309873"/>
                </a:lnTo>
                <a:lnTo>
                  <a:pt x="167210" y="312080"/>
                </a:lnTo>
                <a:lnTo>
                  <a:pt x="271688" y="312080"/>
                </a:lnTo>
                <a:lnTo>
                  <a:pt x="271688" y="317045"/>
                </a:lnTo>
                <a:lnTo>
                  <a:pt x="234222" y="336846"/>
                </a:lnTo>
                <a:lnTo>
                  <a:pt x="193527" y="347508"/>
                </a:lnTo>
                <a:lnTo>
                  <a:pt x="179205" y="349031"/>
                </a:lnTo>
                <a:lnTo>
                  <a:pt x="164502" y="349539"/>
                </a:lnTo>
                <a:close/>
              </a:path>
              <a:path w="2646045" h="349885">
                <a:moveTo>
                  <a:pt x="271688" y="80107"/>
                </a:moveTo>
                <a:lnTo>
                  <a:pt x="235449" y="54044"/>
                </a:lnTo>
                <a:lnTo>
                  <a:pt x="195727" y="40110"/>
                </a:lnTo>
                <a:lnTo>
                  <a:pt x="167210" y="37458"/>
                </a:lnTo>
                <a:lnTo>
                  <a:pt x="271688" y="37458"/>
                </a:lnTo>
                <a:lnTo>
                  <a:pt x="271688" y="80107"/>
                </a:lnTo>
                <a:close/>
              </a:path>
              <a:path w="2646045" h="349885">
                <a:moveTo>
                  <a:pt x="271688" y="312080"/>
                </a:moveTo>
                <a:lnTo>
                  <a:pt x="167210" y="312080"/>
                </a:lnTo>
                <a:lnTo>
                  <a:pt x="181673" y="311417"/>
                </a:lnTo>
                <a:lnTo>
                  <a:pt x="195727" y="309429"/>
                </a:lnTo>
                <a:lnTo>
                  <a:pt x="235449" y="295495"/>
                </a:lnTo>
                <a:lnTo>
                  <a:pt x="271688" y="269431"/>
                </a:lnTo>
                <a:lnTo>
                  <a:pt x="271688" y="312080"/>
                </a:lnTo>
                <a:close/>
              </a:path>
              <a:path w="2646045" h="349885">
                <a:moveTo>
                  <a:pt x="348298" y="342995"/>
                </a:moveTo>
                <a:lnTo>
                  <a:pt x="300234" y="342995"/>
                </a:lnTo>
                <a:lnTo>
                  <a:pt x="428857" y="6092"/>
                </a:lnTo>
                <a:lnTo>
                  <a:pt x="480533" y="6092"/>
                </a:lnTo>
                <a:lnTo>
                  <a:pt x="497646" y="50998"/>
                </a:lnTo>
                <a:lnTo>
                  <a:pt x="454583" y="50998"/>
                </a:lnTo>
                <a:lnTo>
                  <a:pt x="392753" y="218659"/>
                </a:lnTo>
                <a:lnTo>
                  <a:pt x="561544" y="218659"/>
                </a:lnTo>
                <a:lnTo>
                  <a:pt x="575992" y="256569"/>
                </a:lnTo>
                <a:lnTo>
                  <a:pt x="378988" y="256569"/>
                </a:lnTo>
                <a:lnTo>
                  <a:pt x="348298" y="342995"/>
                </a:lnTo>
                <a:close/>
              </a:path>
              <a:path w="2646045" h="349885">
                <a:moveTo>
                  <a:pt x="561544" y="218659"/>
                </a:moveTo>
                <a:lnTo>
                  <a:pt x="516635" y="218659"/>
                </a:lnTo>
                <a:lnTo>
                  <a:pt x="454583" y="50998"/>
                </a:lnTo>
                <a:lnTo>
                  <a:pt x="497646" y="50998"/>
                </a:lnTo>
                <a:lnTo>
                  <a:pt x="561544" y="218659"/>
                </a:lnTo>
                <a:close/>
              </a:path>
              <a:path w="2646045" h="349885">
                <a:moveTo>
                  <a:pt x="608929" y="342995"/>
                </a:moveTo>
                <a:lnTo>
                  <a:pt x="561541" y="342995"/>
                </a:lnTo>
                <a:lnTo>
                  <a:pt x="530855" y="256569"/>
                </a:lnTo>
                <a:lnTo>
                  <a:pt x="575992" y="256569"/>
                </a:lnTo>
                <a:lnTo>
                  <a:pt x="608929" y="342995"/>
                </a:lnTo>
                <a:close/>
              </a:path>
              <a:path w="2646045" h="349885">
                <a:moveTo>
                  <a:pt x="860386" y="312531"/>
                </a:moveTo>
                <a:lnTo>
                  <a:pt x="752202" y="312531"/>
                </a:lnTo>
                <a:lnTo>
                  <a:pt x="770609" y="311572"/>
                </a:lnTo>
                <a:lnTo>
                  <a:pt x="786786" y="308695"/>
                </a:lnTo>
                <a:lnTo>
                  <a:pt x="821734" y="288697"/>
                </a:lnTo>
                <a:lnTo>
                  <a:pt x="833664" y="253410"/>
                </a:lnTo>
                <a:lnTo>
                  <a:pt x="832712" y="241676"/>
                </a:lnTo>
                <a:lnTo>
                  <a:pt x="809598" y="208039"/>
                </a:lnTo>
                <a:lnTo>
                  <a:pt x="768451" y="193612"/>
                </a:lnTo>
                <a:lnTo>
                  <a:pt x="740695" y="188196"/>
                </a:lnTo>
                <a:lnTo>
                  <a:pt x="716958" y="182399"/>
                </a:lnTo>
                <a:lnTo>
                  <a:pt x="680064" y="166490"/>
                </a:lnTo>
                <a:lnTo>
                  <a:pt x="649814" y="130484"/>
                </a:lnTo>
                <a:lnTo>
                  <a:pt x="644117" y="96128"/>
                </a:lnTo>
                <a:lnTo>
                  <a:pt x="646084" y="74973"/>
                </a:lnTo>
                <a:lnTo>
                  <a:pt x="661821" y="39771"/>
                </a:lnTo>
                <a:lnTo>
                  <a:pt x="692820" y="14470"/>
                </a:lnTo>
                <a:lnTo>
                  <a:pt x="736203" y="1607"/>
                </a:lnTo>
                <a:lnTo>
                  <a:pt x="762360" y="0"/>
                </a:lnTo>
                <a:lnTo>
                  <a:pt x="774263" y="268"/>
                </a:lnTo>
                <a:lnTo>
                  <a:pt x="823018" y="6699"/>
                </a:lnTo>
                <a:lnTo>
                  <a:pt x="860972" y="17150"/>
                </a:lnTo>
                <a:lnTo>
                  <a:pt x="860972" y="37007"/>
                </a:lnTo>
                <a:lnTo>
                  <a:pt x="767550" y="37007"/>
                </a:lnTo>
                <a:lnTo>
                  <a:pt x="749998" y="37910"/>
                </a:lnTo>
                <a:lnTo>
                  <a:pt x="710120" y="51449"/>
                </a:lnTo>
                <a:lnTo>
                  <a:pt x="689924" y="92518"/>
                </a:lnTo>
                <a:lnTo>
                  <a:pt x="690763" y="103004"/>
                </a:lnTo>
                <a:lnTo>
                  <a:pt x="722784" y="136549"/>
                </a:lnTo>
                <a:lnTo>
                  <a:pt x="781765" y="150286"/>
                </a:lnTo>
                <a:lnTo>
                  <a:pt x="805593" y="156061"/>
                </a:lnTo>
                <a:lnTo>
                  <a:pt x="843221" y="173154"/>
                </a:lnTo>
                <a:lnTo>
                  <a:pt x="875213" y="213102"/>
                </a:lnTo>
                <a:lnTo>
                  <a:pt x="881278" y="250025"/>
                </a:lnTo>
                <a:lnTo>
                  <a:pt x="879226" y="273028"/>
                </a:lnTo>
                <a:lnTo>
                  <a:pt x="873070" y="293069"/>
                </a:lnTo>
                <a:lnTo>
                  <a:pt x="862811" y="310148"/>
                </a:lnTo>
                <a:lnTo>
                  <a:pt x="860386" y="312531"/>
                </a:lnTo>
                <a:close/>
              </a:path>
              <a:path w="2646045" h="349885">
                <a:moveTo>
                  <a:pt x="860972" y="61603"/>
                </a:moveTo>
                <a:lnTo>
                  <a:pt x="823694" y="46541"/>
                </a:lnTo>
                <a:lnTo>
                  <a:pt x="778366" y="37388"/>
                </a:lnTo>
                <a:lnTo>
                  <a:pt x="767550" y="37007"/>
                </a:lnTo>
                <a:lnTo>
                  <a:pt x="860972" y="37007"/>
                </a:lnTo>
                <a:lnTo>
                  <a:pt x="860972" y="61603"/>
                </a:lnTo>
                <a:close/>
              </a:path>
              <a:path w="2646045" h="349885">
                <a:moveTo>
                  <a:pt x="752202" y="349539"/>
                </a:moveTo>
                <a:lnTo>
                  <a:pt x="701320" y="344123"/>
                </a:lnTo>
                <a:lnTo>
                  <a:pt x="659791" y="333080"/>
                </a:lnTo>
                <a:lnTo>
                  <a:pt x="645471" y="328101"/>
                </a:lnTo>
                <a:lnTo>
                  <a:pt x="645471" y="281166"/>
                </a:lnTo>
                <a:lnTo>
                  <a:pt x="659278" y="288471"/>
                </a:lnTo>
                <a:lnTo>
                  <a:pt x="672943" y="294818"/>
                </a:lnTo>
                <a:lnTo>
                  <a:pt x="713108" y="308089"/>
                </a:lnTo>
                <a:lnTo>
                  <a:pt x="752202" y="312531"/>
                </a:lnTo>
                <a:lnTo>
                  <a:pt x="860386" y="312531"/>
                </a:lnTo>
                <a:lnTo>
                  <a:pt x="848448" y="324266"/>
                </a:lnTo>
                <a:lnTo>
                  <a:pt x="830119" y="335323"/>
                </a:lnTo>
                <a:lnTo>
                  <a:pt x="807969" y="343221"/>
                </a:lnTo>
                <a:lnTo>
                  <a:pt x="781997" y="347959"/>
                </a:lnTo>
                <a:lnTo>
                  <a:pt x="752202" y="349539"/>
                </a:lnTo>
                <a:close/>
              </a:path>
              <a:path w="2646045" h="349885">
                <a:moveTo>
                  <a:pt x="1169085" y="342995"/>
                </a:moveTo>
                <a:lnTo>
                  <a:pt x="952004" y="342995"/>
                </a:lnTo>
                <a:lnTo>
                  <a:pt x="952004" y="6092"/>
                </a:lnTo>
                <a:lnTo>
                  <a:pt x="1165023" y="6092"/>
                </a:lnTo>
                <a:lnTo>
                  <a:pt x="1165023" y="44454"/>
                </a:lnTo>
                <a:lnTo>
                  <a:pt x="997590" y="44454"/>
                </a:lnTo>
                <a:lnTo>
                  <a:pt x="997590" y="144193"/>
                </a:lnTo>
                <a:lnTo>
                  <a:pt x="1158031" y="144193"/>
                </a:lnTo>
                <a:lnTo>
                  <a:pt x="1158031" y="182554"/>
                </a:lnTo>
                <a:lnTo>
                  <a:pt x="997590" y="182554"/>
                </a:lnTo>
                <a:lnTo>
                  <a:pt x="997590" y="304633"/>
                </a:lnTo>
                <a:lnTo>
                  <a:pt x="1169085" y="304633"/>
                </a:lnTo>
                <a:lnTo>
                  <a:pt x="1169085" y="342995"/>
                </a:lnTo>
                <a:close/>
              </a:path>
              <a:path w="2646045" h="349885">
                <a:moveTo>
                  <a:pt x="1601136" y="342995"/>
                </a:moveTo>
                <a:lnTo>
                  <a:pt x="1391500" y="342995"/>
                </a:lnTo>
                <a:lnTo>
                  <a:pt x="1391500" y="6092"/>
                </a:lnTo>
                <a:lnTo>
                  <a:pt x="1437086" y="6092"/>
                </a:lnTo>
                <a:lnTo>
                  <a:pt x="1437086" y="304633"/>
                </a:lnTo>
                <a:lnTo>
                  <a:pt x="1601136" y="304633"/>
                </a:lnTo>
                <a:lnTo>
                  <a:pt x="1601136" y="342995"/>
                </a:lnTo>
                <a:close/>
              </a:path>
              <a:path w="2646045" h="349885">
                <a:moveTo>
                  <a:pt x="1656159" y="342995"/>
                </a:moveTo>
                <a:lnTo>
                  <a:pt x="1608091" y="342995"/>
                </a:lnTo>
                <a:lnTo>
                  <a:pt x="1736715" y="6092"/>
                </a:lnTo>
                <a:lnTo>
                  <a:pt x="1788391" y="6092"/>
                </a:lnTo>
                <a:lnTo>
                  <a:pt x="1805505" y="50998"/>
                </a:lnTo>
                <a:lnTo>
                  <a:pt x="1762442" y="50998"/>
                </a:lnTo>
                <a:lnTo>
                  <a:pt x="1700612" y="218659"/>
                </a:lnTo>
                <a:lnTo>
                  <a:pt x="1869402" y="218659"/>
                </a:lnTo>
                <a:lnTo>
                  <a:pt x="1883850" y="256569"/>
                </a:lnTo>
                <a:lnTo>
                  <a:pt x="1686845" y="256569"/>
                </a:lnTo>
                <a:lnTo>
                  <a:pt x="1656159" y="342995"/>
                </a:lnTo>
                <a:close/>
              </a:path>
              <a:path w="2646045" h="349885">
                <a:moveTo>
                  <a:pt x="1869402" y="218659"/>
                </a:moveTo>
                <a:lnTo>
                  <a:pt x="1824494" y="218659"/>
                </a:lnTo>
                <a:lnTo>
                  <a:pt x="1762442" y="50998"/>
                </a:lnTo>
                <a:lnTo>
                  <a:pt x="1805505" y="50998"/>
                </a:lnTo>
                <a:lnTo>
                  <a:pt x="1869402" y="218659"/>
                </a:lnTo>
                <a:close/>
              </a:path>
              <a:path w="2646045" h="349885">
                <a:moveTo>
                  <a:pt x="1916788" y="342995"/>
                </a:moveTo>
                <a:lnTo>
                  <a:pt x="1869400" y="342995"/>
                </a:lnTo>
                <a:lnTo>
                  <a:pt x="1838714" y="256569"/>
                </a:lnTo>
                <a:lnTo>
                  <a:pt x="1883850" y="256569"/>
                </a:lnTo>
                <a:lnTo>
                  <a:pt x="1916788" y="342995"/>
                </a:lnTo>
                <a:close/>
              </a:path>
              <a:path w="2646045" h="349885">
                <a:moveTo>
                  <a:pt x="2077640" y="342995"/>
                </a:moveTo>
                <a:lnTo>
                  <a:pt x="2020326" y="342995"/>
                </a:lnTo>
                <a:lnTo>
                  <a:pt x="1935930" y="6092"/>
                </a:lnTo>
                <a:lnTo>
                  <a:pt x="1981963" y="6092"/>
                </a:lnTo>
                <a:lnTo>
                  <a:pt x="2052819" y="290869"/>
                </a:lnTo>
                <a:lnTo>
                  <a:pt x="2090431" y="290869"/>
                </a:lnTo>
                <a:lnTo>
                  <a:pt x="2077640" y="342995"/>
                </a:lnTo>
                <a:close/>
              </a:path>
              <a:path w="2646045" h="349885">
                <a:moveTo>
                  <a:pt x="2090431" y="290869"/>
                </a:moveTo>
                <a:lnTo>
                  <a:pt x="2052819" y="290869"/>
                </a:lnTo>
                <a:lnTo>
                  <a:pt x="2123448" y="6092"/>
                </a:lnTo>
                <a:lnTo>
                  <a:pt x="2174672" y="6092"/>
                </a:lnTo>
                <a:lnTo>
                  <a:pt x="2185732" y="50546"/>
                </a:lnTo>
                <a:lnTo>
                  <a:pt x="2149402" y="50546"/>
                </a:lnTo>
                <a:lnTo>
                  <a:pt x="2090431" y="290869"/>
                </a:lnTo>
                <a:close/>
              </a:path>
              <a:path w="2646045" h="349885">
                <a:moveTo>
                  <a:pt x="2290891" y="290869"/>
                </a:moveTo>
                <a:lnTo>
                  <a:pt x="2245527" y="290869"/>
                </a:lnTo>
                <a:lnTo>
                  <a:pt x="2316161" y="6092"/>
                </a:lnTo>
                <a:lnTo>
                  <a:pt x="2362416" y="6092"/>
                </a:lnTo>
                <a:lnTo>
                  <a:pt x="2290891" y="290869"/>
                </a:lnTo>
                <a:close/>
              </a:path>
              <a:path w="2646045" h="349885">
                <a:moveTo>
                  <a:pt x="2277798" y="342995"/>
                </a:moveTo>
                <a:lnTo>
                  <a:pt x="2220484" y="342995"/>
                </a:lnTo>
                <a:lnTo>
                  <a:pt x="2149402" y="50546"/>
                </a:lnTo>
                <a:lnTo>
                  <a:pt x="2185732" y="50546"/>
                </a:lnTo>
                <a:lnTo>
                  <a:pt x="2245527" y="290869"/>
                </a:lnTo>
                <a:lnTo>
                  <a:pt x="2290891" y="290869"/>
                </a:lnTo>
                <a:lnTo>
                  <a:pt x="2277798" y="342995"/>
                </a:lnTo>
                <a:close/>
              </a:path>
              <a:path w="2646045" h="349885">
                <a:moveTo>
                  <a:pt x="2624840" y="312531"/>
                </a:moveTo>
                <a:lnTo>
                  <a:pt x="2516656" y="312531"/>
                </a:lnTo>
                <a:lnTo>
                  <a:pt x="2535062" y="311572"/>
                </a:lnTo>
                <a:lnTo>
                  <a:pt x="2551240" y="308695"/>
                </a:lnTo>
                <a:lnTo>
                  <a:pt x="2586187" y="288697"/>
                </a:lnTo>
                <a:lnTo>
                  <a:pt x="2598117" y="253410"/>
                </a:lnTo>
                <a:lnTo>
                  <a:pt x="2597166" y="241676"/>
                </a:lnTo>
                <a:lnTo>
                  <a:pt x="2574050" y="208039"/>
                </a:lnTo>
                <a:lnTo>
                  <a:pt x="2532905" y="193612"/>
                </a:lnTo>
                <a:lnTo>
                  <a:pt x="2505148" y="188196"/>
                </a:lnTo>
                <a:lnTo>
                  <a:pt x="2481412" y="182399"/>
                </a:lnTo>
                <a:lnTo>
                  <a:pt x="2444517" y="166490"/>
                </a:lnTo>
                <a:lnTo>
                  <a:pt x="2414268" y="130484"/>
                </a:lnTo>
                <a:lnTo>
                  <a:pt x="2408570" y="96128"/>
                </a:lnTo>
                <a:lnTo>
                  <a:pt x="2410537" y="74973"/>
                </a:lnTo>
                <a:lnTo>
                  <a:pt x="2426275" y="39771"/>
                </a:lnTo>
                <a:lnTo>
                  <a:pt x="2457274" y="14470"/>
                </a:lnTo>
                <a:lnTo>
                  <a:pt x="2500657" y="1607"/>
                </a:lnTo>
                <a:lnTo>
                  <a:pt x="2526814" y="0"/>
                </a:lnTo>
                <a:lnTo>
                  <a:pt x="2538717" y="268"/>
                </a:lnTo>
                <a:lnTo>
                  <a:pt x="2587471" y="6699"/>
                </a:lnTo>
                <a:lnTo>
                  <a:pt x="2625425" y="17150"/>
                </a:lnTo>
                <a:lnTo>
                  <a:pt x="2625425" y="37007"/>
                </a:lnTo>
                <a:lnTo>
                  <a:pt x="2532003" y="37007"/>
                </a:lnTo>
                <a:lnTo>
                  <a:pt x="2514451" y="37910"/>
                </a:lnTo>
                <a:lnTo>
                  <a:pt x="2474573" y="51449"/>
                </a:lnTo>
                <a:lnTo>
                  <a:pt x="2454378" y="92518"/>
                </a:lnTo>
                <a:lnTo>
                  <a:pt x="2455216" y="103004"/>
                </a:lnTo>
                <a:lnTo>
                  <a:pt x="2487238" y="136549"/>
                </a:lnTo>
                <a:lnTo>
                  <a:pt x="2546219" y="150286"/>
                </a:lnTo>
                <a:lnTo>
                  <a:pt x="2570047" y="156061"/>
                </a:lnTo>
                <a:lnTo>
                  <a:pt x="2607675" y="173154"/>
                </a:lnTo>
                <a:lnTo>
                  <a:pt x="2639667" y="213102"/>
                </a:lnTo>
                <a:lnTo>
                  <a:pt x="2645732" y="250025"/>
                </a:lnTo>
                <a:lnTo>
                  <a:pt x="2643680" y="273028"/>
                </a:lnTo>
                <a:lnTo>
                  <a:pt x="2637524" y="293069"/>
                </a:lnTo>
                <a:lnTo>
                  <a:pt x="2627265" y="310148"/>
                </a:lnTo>
                <a:lnTo>
                  <a:pt x="2624840" y="312531"/>
                </a:lnTo>
                <a:close/>
              </a:path>
              <a:path w="2646045" h="349885">
                <a:moveTo>
                  <a:pt x="2625425" y="61603"/>
                </a:moveTo>
                <a:lnTo>
                  <a:pt x="2588148" y="46541"/>
                </a:lnTo>
                <a:lnTo>
                  <a:pt x="2542820" y="37388"/>
                </a:lnTo>
                <a:lnTo>
                  <a:pt x="2532003" y="37007"/>
                </a:lnTo>
                <a:lnTo>
                  <a:pt x="2625425" y="37007"/>
                </a:lnTo>
                <a:lnTo>
                  <a:pt x="2625425" y="61603"/>
                </a:lnTo>
                <a:close/>
              </a:path>
              <a:path w="2646045" h="349885">
                <a:moveTo>
                  <a:pt x="2516656" y="349539"/>
                </a:moveTo>
                <a:lnTo>
                  <a:pt x="2465774" y="344123"/>
                </a:lnTo>
                <a:lnTo>
                  <a:pt x="2424245" y="333080"/>
                </a:lnTo>
                <a:lnTo>
                  <a:pt x="2409924" y="328101"/>
                </a:lnTo>
                <a:lnTo>
                  <a:pt x="2409924" y="281166"/>
                </a:lnTo>
                <a:lnTo>
                  <a:pt x="2423731" y="288471"/>
                </a:lnTo>
                <a:lnTo>
                  <a:pt x="2437397" y="294818"/>
                </a:lnTo>
                <a:lnTo>
                  <a:pt x="2477561" y="308089"/>
                </a:lnTo>
                <a:lnTo>
                  <a:pt x="2516656" y="312531"/>
                </a:lnTo>
                <a:lnTo>
                  <a:pt x="2624840" y="312531"/>
                </a:lnTo>
                <a:lnTo>
                  <a:pt x="2612901" y="324266"/>
                </a:lnTo>
                <a:lnTo>
                  <a:pt x="2594572" y="335323"/>
                </a:lnTo>
                <a:lnTo>
                  <a:pt x="2572423" y="343221"/>
                </a:lnTo>
                <a:lnTo>
                  <a:pt x="2546451" y="347959"/>
                </a:lnTo>
                <a:lnTo>
                  <a:pt x="2516656" y="349539"/>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69821" y="2585282"/>
            <a:ext cx="2690419" cy="217903"/>
          </a:xfrm>
          <a:prstGeom prst="rect">
            <a:avLst/>
          </a:prstGeom>
        </p:spPr>
      </p:pic>
      <p:pic>
        <p:nvPicPr>
          <p:cNvPr id="4" name="object 4"/>
          <p:cNvPicPr/>
          <p:nvPr/>
        </p:nvPicPr>
        <p:blipFill>
          <a:blip r:embed="rId3" cstate="print"/>
          <a:stretch>
            <a:fillRect/>
          </a:stretch>
        </p:blipFill>
        <p:spPr>
          <a:xfrm>
            <a:off x="776823" y="2957943"/>
            <a:ext cx="68171" cy="68171"/>
          </a:xfrm>
          <a:prstGeom prst="rect">
            <a:avLst/>
          </a:prstGeom>
        </p:spPr>
      </p:pic>
      <p:pic>
        <p:nvPicPr>
          <p:cNvPr id="5" name="object 5"/>
          <p:cNvPicPr/>
          <p:nvPr/>
        </p:nvPicPr>
        <p:blipFill>
          <a:blip r:embed="rId4" cstate="print"/>
          <a:stretch>
            <a:fillRect/>
          </a:stretch>
        </p:blipFill>
        <p:spPr>
          <a:xfrm>
            <a:off x="959649" y="2900704"/>
            <a:ext cx="8250809" cy="426671"/>
          </a:xfrm>
          <a:prstGeom prst="rect">
            <a:avLst/>
          </a:prstGeom>
        </p:spPr>
      </p:pic>
      <p:pic>
        <p:nvPicPr>
          <p:cNvPr id="6" name="object 6"/>
          <p:cNvPicPr/>
          <p:nvPr/>
        </p:nvPicPr>
        <p:blipFill>
          <a:blip r:embed="rId3" cstate="print"/>
          <a:stretch>
            <a:fillRect/>
          </a:stretch>
        </p:blipFill>
        <p:spPr>
          <a:xfrm>
            <a:off x="776823" y="3486025"/>
            <a:ext cx="68171" cy="68171"/>
          </a:xfrm>
          <a:prstGeom prst="rect">
            <a:avLst/>
          </a:prstGeom>
        </p:spPr>
      </p:pic>
      <p:sp>
        <p:nvSpPr>
          <p:cNvPr id="7" name="object 7"/>
          <p:cNvSpPr/>
          <p:nvPr/>
        </p:nvSpPr>
        <p:spPr>
          <a:xfrm>
            <a:off x="1015147" y="3428785"/>
            <a:ext cx="368300" cy="176530"/>
          </a:xfrm>
          <a:custGeom>
            <a:avLst/>
            <a:gdLst/>
            <a:ahLst/>
            <a:cxnLst/>
            <a:rect l="l" t="t" r="r" b="b"/>
            <a:pathLst>
              <a:path w="368300" h="176529">
                <a:moveTo>
                  <a:pt x="116689" y="31936"/>
                </a:moveTo>
                <a:lnTo>
                  <a:pt x="0" y="31936"/>
                </a:lnTo>
                <a:lnTo>
                  <a:pt x="0" y="13265"/>
                </a:lnTo>
                <a:lnTo>
                  <a:pt x="116689" y="13265"/>
                </a:lnTo>
                <a:lnTo>
                  <a:pt x="116689" y="31936"/>
                </a:lnTo>
                <a:close/>
              </a:path>
              <a:path w="368300" h="176529">
                <a:moveTo>
                  <a:pt x="69645" y="174666"/>
                </a:moveTo>
                <a:lnTo>
                  <a:pt x="47167" y="174666"/>
                </a:lnTo>
                <a:lnTo>
                  <a:pt x="47167" y="31936"/>
                </a:lnTo>
                <a:lnTo>
                  <a:pt x="69645" y="31936"/>
                </a:lnTo>
                <a:lnTo>
                  <a:pt x="69645" y="174666"/>
                </a:lnTo>
                <a:close/>
              </a:path>
              <a:path w="368300" h="176529">
                <a:moveTo>
                  <a:pt x="158744" y="174666"/>
                </a:moveTo>
                <a:lnTo>
                  <a:pt x="137126" y="174666"/>
                </a:lnTo>
                <a:lnTo>
                  <a:pt x="137126" y="0"/>
                </a:lnTo>
                <a:lnTo>
                  <a:pt x="158744" y="0"/>
                </a:lnTo>
                <a:lnTo>
                  <a:pt x="158744" y="70382"/>
                </a:lnTo>
                <a:lnTo>
                  <a:pt x="181799" y="70382"/>
                </a:lnTo>
                <a:lnTo>
                  <a:pt x="178479" y="71242"/>
                </a:lnTo>
                <a:lnTo>
                  <a:pt x="167997" y="77138"/>
                </a:lnTo>
                <a:lnTo>
                  <a:pt x="163166" y="81191"/>
                </a:lnTo>
                <a:lnTo>
                  <a:pt x="158744" y="86350"/>
                </a:lnTo>
                <a:lnTo>
                  <a:pt x="158744" y="174666"/>
                </a:lnTo>
                <a:close/>
              </a:path>
              <a:path w="368300" h="176529">
                <a:moveTo>
                  <a:pt x="181799" y="70382"/>
                </a:moveTo>
                <a:lnTo>
                  <a:pt x="158744" y="70382"/>
                </a:lnTo>
                <a:lnTo>
                  <a:pt x="163739" y="64977"/>
                </a:lnTo>
                <a:lnTo>
                  <a:pt x="169287" y="60678"/>
                </a:lnTo>
                <a:lnTo>
                  <a:pt x="181488" y="54291"/>
                </a:lnTo>
                <a:lnTo>
                  <a:pt x="188551" y="52694"/>
                </a:lnTo>
                <a:lnTo>
                  <a:pt x="203127" y="52694"/>
                </a:lnTo>
                <a:lnTo>
                  <a:pt x="229992" y="69768"/>
                </a:lnTo>
                <a:lnTo>
                  <a:pt x="184170" y="69768"/>
                </a:lnTo>
                <a:lnTo>
                  <a:pt x="181799" y="70382"/>
                </a:lnTo>
                <a:close/>
              </a:path>
              <a:path w="368300" h="176529">
                <a:moveTo>
                  <a:pt x="236373" y="174666"/>
                </a:moveTo>
                <a:lnTo>
                  <a:pt x="214755" y="174666"/>
                </a:lnTo>
                <a:lnTo>
                  <a:pt x="214755" y="89216"/>
                </a:lnTo>
                <a:lnTo>
                  <a:pt x="212749" y="82256"/>
                </a:lnTo>
                <a:lnTo>
                  <a:pt x="204724" y="72265"/>
                </a:lnTo>
                <a:lnTo>
                  <a:pt x="198582" y="69768"/>
                </a:lnTo>
                <a:lnTo>
                  <a:pt x="229992" y="69768"/>
                </a:lnTo>
                <a:lnTo>
                  <a:pt x="232177" y="73924"/>
                </a:lnTo>
                <a:lnTo>
                  <a:pt x="235534" y="85142"/>
                </a:lnTo>
                <a:lnTo>
                  <a:pt x="236373" y="91345"/>
                </a:lnTo>
                <a:lnTo>
                  <a:pt x="236373" y="174666"/>
                </a:lnTo>
                <a:close/>
              </a:path>
              <a:path w="368300" h="176529">
                <a:moveTo>
                  <a:pt x="322790" y="176386"/>
                </a:moveTo>
                <a:lnTo>
                  <a:pt x="310097" y="176386"/>
                </a:lnTo>
                <a:lnTo>
                  <a:pt x="302399" y="174994"/>
                </a:lnTo>
                <a:lnTo>
                  <a:pt x="268006" y="147704"/>
                </a:lnTo>
                <a:lnTo>
                  <a:pt x="260841" y="103792"/>
                </a:lnTo>
                <a:lnTo>
                  <a:pt x="262132" y="95992"/>
                </a:lnTo>
                <a:lnTo>
                  <a:pt x="286697" y="60269"/>
                </a:lnTo>
                <a:lnTo>
                  <a:pt x="308582" y="52694"/>
                </a:lnTo>
                <a:lnTo>
                  <a:pt x="324551" y="52694"/>
                </a:lnTo>
                <a:lnTo>
                  <a:pt x="331225" y="53882"/>
                </a:lnTo>
                <a:lnTo>
                  <a:pt x="343506" y="58631"/>
                </a:lnTo>
                <a:lnTo>
                  <a:pt x="348829" y="62111"/>
                </a:lnTo>
                <a:lnTo>
                  <a:pt x="355022" y="68417"/>
                </a:lnTo>
                <a:lnTo>
                  <a:pt x="317714" y="68417"/>
                </a:lnTo>
                <a:lnTo>
                  <a:pt x="310555" y="68969"/>
                </a:lnTo>
                <a:lnTo>
                  <a:pt x="282828" y="101458"/>
                </a:lnTo>
                <a:lnTo>
                  <a:pt x="367706" y="101458"/>
                </a:lnTo>
                <a:lnTo>
                  <a:pt x="367706" y="109729"/>
                </a:lnTo>
                <a:lnTo>
                  <a:pt x="367336" y="111960"/>
                </a:lnTo>
                <a:lnTo>
                  <a:pt x="365862" y="114171"/>
                </a:lnTo>
                <a:lnTo>
                  <a:pt x="364511" y="114724"/>
                </a:lnTo>
                <a:lnTo>
                  <a:pt x="282214" y="114724"/>
                </a:lnTo>
                <a:lnTo>
                  <a:pt x="282377" y="122258"/>
                </a:lnTo>
                <a:lnTo>
                  <a:pt x="309523" y="158514"/>
                </a:lnTo>
                <a:lnTo>
                  <a:pt x="314642" y="159435"/>
                </a:lnTo>
                <a:lnTo>
                  <a:pt x="364511" y="159435"/>
                </a:lnTo>
                <a:lnTo>
                  <a:pt x="363160" y="161032"/>
                </a:lnTo>
                <a:lnTo>
                  <a:pt x="327190" y="176017"/>
                </a:lnTo>
                <a:lnTo>
                  <a:pt x="322790" y="176386"/>
                </a:lnTo>
                <a:close/>
              </a:path>
              <a:path w="368300" h="176529">
                <a:moveTo>
                  <a:pt x="367706" y="101458"/>
                </a:moveTo>
                <a:lnTo>
                  <a:pt x="348298" y="101458"/>
                </a:lnTo>
                <a:lnTo>
                  <a:pt x="348199" y="95992"/>
                </a:lnTo>
                <a:lnTo>
                  <a:pt x="347602" y="92185"/>
                </a:lnTo>
                <a:lnTo>
                  <a:pt x="322463" y="68417"/>
                </a:lnTo>
                <a:lnTo>
                  <a:pt x="355022" y="68417"/>
                </a:lnTo>
                <a:lnTo>
                  <a:pt x="357837" y="71283"/>
                </a:lnTo>
                <a:lnTo>
                  <a:pt x="361359" y="76892"/>
                </a:lnTo>
                <a:lnTo>
                  <a:pt x="366436" y="90158"/>
                </a:lnTo>
                <a:lnTo>
                  <a:pt x="367706" y="97773"/>
                </a:lnTo>
                <a:lnTo>
                  <a:pt x="367706" y="101458"/>
                </a:lnTo>
                <a:close/>
              </a:path>
              <a:path w="368300" h="176529">
                <a:moveTo>
                  <a:pt x="364511" y="159435"/>
                </a:moveTo>
                <a:lnTo>
                  <a:pt x="325532" y="159435"/>
                </a:lnTo>
                <a:lnTo>
                  <a:pt x="330078" y="158841"/>
                </a:lnTo>
                <a:lnTo>
                  <a:pt x="337776" y="156466"/>
                </a:lnTo>
                <a:lnTo>
                  <a:pt x="341071" y="155136"/>
                </a:lnTo>
                <a:lnTo>
                  <a:pt x="346558" y="152188"/>
                </a:lnTo>
                <a:lnTo>
                  <a:pt x="348872" y="150857"/>
                </a:lnTo>
                <a:lnTo>
                  <a:pt x="352638" y="148482"/>
                </a:lnTo>
                <a:lnTo>
                  <a:pt x="354275" y="147889"/>
                </a:lnTo>
                <a:lnTo>
                  <a:pt x="356567" y="147889"/>
                </a:lnTo>
                <a:lnTo>
                  <a:pt x="357347" y="148073"/>
                </a:lnTo>
                <a:lnTo>
                  <a:pt x="358658" y="148810"/>
                </a:lnTo>
                <a:lnTo>
                  <a:pt x="359229" y="149322"/>
                </a:lnTo>
                <a:lnTo>
                  <a:pt x="365862" y="157838"/>
                </a:lnTo>
                <a:lnTo>
                  <a:pt x="364511" y="159435"/>
                </a:lnTo>
                <a:close/>
              </a:path>
            </a:pathLst>
          </a:custGeom>
          <a:solidFill>
            <a:srgbClr val="000000"/>
          </a:solidFill>
        </p:spPr>
        <p:txBody>
          <a:bodyPr wrap="square" lIns="0" tIns="0" rIns="0" bIns="0" rtlCol="0"/>
          <a:lstStyle/>
          <a:p>
            <a:endParaRPr/>
          </a:p>
        </p:txBody>
      </p:sp>
      <p:sp>
        <p:nvSpPr>
          <p:cNvPr id="8" name="object 8"/>
          <p:cNvSpPr/>
          <p:nvPr/>
        </p:nvSpPr>
        <p:spPr>
          <a:xfrm>
            <a:off x="1554754" y="3428785"/>
            <a:ext cx="593725" cy="176530"/>
          </a:xfrm>
          <a:custGeom>
            <a:avLst/>
            <a:gdLst/>
            <a:ahLst/>
            <a:cxnLst/>
            <a:rect l="l" t="t" r="r" b="b"/>
            <a:pathLst>
              <a:path w="593725" h="176529">
                <a:moveTo>
                  <a:pt x="18097" y="82297"/>
                </a:moveTo>
                <a:lnTo>
                  <a:pt x="14739" y="82297"/>
                </a:lnTo>
                <a:lnTo>
                  <a:pt x="13470" y="81928"/>
                </a:lnTo>
                <a:lnTo>
                  <a:pt x="11341" y="80454"/>
                </a:lnTo>
                <a:lnTo>
                  <a:pt x="10481" y="79513"/>
                </a:lnTo>
                <a:lnTo>
                  <a:pt x="5895" y="71488"/>
                </a:lnTo>
                <a:lnTo>
                  <a:pt x="10966" y="67000"/>
                </a:lnTo>
                <a:lnTo>
                  <a:pt x="52817" y="52449"/>
                </a:lnTo>
                <a:lnTo>
                  <a:pt x="59532" y="52449"/>
                </a:lnTo>
                <a:lnTo>
                  <a:pt x="87850" y="69768"/>
                </a:lnTo>
                <a:lnTo>
                  <a:pt x="45160" y="69768"/>
                </a:lnTo>
                <a:lnTo>
                  <a:pt x="40882" y="70423"/>
                </a:lnTo>
                <a:lnTo>
                  <a:pt x="19959" y="81641"/>
                </a:lnTo>
                <a:lnTo>
                  <a:pt x="18097" y="82297"/>
                </a:lnTo>
                <a:close/>
              </a:path>
              <a:path w="593725" h="176529">
                <a:moveTo>
                  <a:pt x="38159" y="176508"/>
                </a:moveTo>
                <a:lnTo>
                  <a:pt x="28988" y="176508"/>
                </a:lnTo>
                <a:lnTo>
                  <a:pt x="24627" y="175874"/>
                </a:lnTo>
                <a:lnTo>
                  <a:pt x="0" y="139946"/>
                </a:lnTo>
                <a:lnTo>
                  <a:pt x="1289" y="135380"/>
                </a:lnTo>
                <a:lnTo>
                  <a:pt x="39183" y="110855"/>
                </a:lnTo>
                <a:lnTo>
                  <a:pt x="73575" y="107109"/>
                </a:lnTo>
                <a:lnTo>
                  <a:pt x="73575" y="88561"/>
                </a:lnTo>
                <a:lnTo>
                  <a:pt x="71590" y="81539"/>
                </a:lnTo>
                <a:lnTo>
                  <a:pt x="63647" y="72122"/>
                </a:lnTo>
                <a:lnTo>
                  <a:pt x="57853" y="69768"/>
                </a:lnTo>
                <a:lnTo>
                  <a:pt x="87850" y="69768"/>
                </a:lnTo>
                <a:lnTo>
                  <a:pt x="90096" y="73780"/>
                </a:lnTo>
                <a:lnTo>
                  <a:pt x="93781" y="84917"/>
                </a:lnTo>
                <a:lnTo>
                  <a:pt x="94702" y="91100"/>
                </a:lnTo>
                <a:lnTo>
                  <a:pt x="94702" y="120620"/>
                </a:lnTo>
                <a:lnTo>
                  <a:pt x="73575" y="120620"/>
                </a:lnTo>
                <a:lnTo>
                  <a:pt x="63995" y="121030"/>
                </a:lnTo>
                <a:lnTo>
                  <a:pt x="25467" y="132023"/>
                </a:lnTo>
                <a:lnTo>
                  <a:pt x="20758" y="146701"/>
                </a:lnTo>
                <a:lnTo>
                  <a:pt x="21270" y="149383"/>
                </a:lnTo>
                <a:lnTo>
                  <a:pt x="37463" y="161400"/>
                </a:lnTo>
                <a:lnTo>
                  <a:pt x="71963" y="161400"/>
                </a:lnTo>
                <a:lnTo>
                  <a:pt x="69010" y="163877"/>
                </a:lnTo>
                <a:lnTo>
                  <a:pt x="42294" y="176120"/>
                </a:lnTo>
                <a:lnTo>
                  <a:pt x="38159" y="176508"/>
                </a:lnTo>
                <a:close/>
              </a:path>
              <a:path w="593725" h="176529">
                <a:moveTo>
                  <a:pt x="71963" y="161400"/>
                </a:moveTo>
                <a:lnTo>
                  <a:pt x="43769" y="161400"/>
                </a:lnTo>
                <a:lnTo>
                  <a:pt x="47085" y="161032"/>
                </a:lnTo>
                <a:lnTo>
                  <a:pt x="53145" y="159558"/>
                </a:lnTo>
                <a:lnTo>
                  <a:pt x="73575" y="145432"/>
                </a:lnTo>
                <a:lnTo>
                  <a:pt x="73575" y="120620"/>
                </a:lnTo>
                <a:lnTo>
                  <a:pt x="94702" y="120620"/>
                </a:lnTo>
                <a:lnTo>
                  <a:pt x="94702" y="158452"/>
                </a:lnTo>
                <a:lnTo>
                  <a:pt x="75172" y="158452"/>
                </a:lnTo>
                <a:lnTo>
                  <a:pt x="71963" y="161400"/>
                </a:lnTo>
                <a:close/>
              </a:path>
              <a:path w="593725" h="176529">
                <a:moveTo>
                  <a:pt x="94702" y="174666"/>
                </a:moveTo>
                <a:lnTo>
                  <a:pt x="82993" y="174666"/>
                </a:lnTo>
                <a:lnTo>
                  <a:pt x="81355" y="174338"/>
                </a:lnTo>
                <a:lnTo>
                  <a:pt x="79062" y="173028"/>
                </a:lnTo>
                <a:lnTo>
                  <a:pt x="78284" y="171677"/>
                </a:lnTo>
                <a:lnTo>
                  <a:pt x="77875" y="169630"/>
                </a:lnTo>
                <a:lnTo>
                  <a:pt x="75172" y="158452"/>
                </a:lnTo>
                <a:lnTo>
                  <a:pt x="94702" y="158452"/>
                </a:lnTo>
                <a:lnTo>
                  <a:pt x="94702" y="174666"/>
                </a:lnTo>
                <a:close/>
              </a:path>
              <a:path w="593725" h="176529">
                <a:moveTo>
                  <a:pt x="173109" y="176386"/>
                </a:moveTo>
                <a:lnTo>
                  <a:pt x="161972" y="176386"/>
                </a:lnTo>
                <a:lnTo>
                  <a:pt x="155380" y="174994"/>
                </a:lnTo>
                <a:lnTo>
                  <a:pt x="125102" y="148359"/>
                </a:lnTo>
                <a:lnTo>
                  <a:pt x="118654" y="114478"/>
                </a:lnTo>
                <a:lnTo>
                  <a:pt x="118654" y="105553"/>
                </a:lnTo>
                <a:lnTo>
                  <a:pt x="137140" y="64650"/>
                </a:lnTo>
                <a:lnTo>
                  <a:pt x="163774" y="52694"/>
                </a:lnTo>
                <a:lnTo>
                  <a:pt x="180643" y="52694"/>
                </a:lnTo>
                <a:lnTo>
                  <a:pt x="187808" y="54066"/>
                </a:lnTo>
                <a:lnTo>
                  <a:pt x="200091" y="59552"/>
                </a:lnTo>
                <a:lnTo>
                  <a:pt x="205537" y="63381"/>
                </a:lnTo>
                <a:lnTo>
                  <a:pt x="210286" y="68294"/>
                </a:lnTo>
                <a:lnTo>
                  <a:pt x="209491" y="69399"/>
                </a:lnTo>
                <a:lnTo>
                  <a:pt x="168400" y="69399"/>
                </a:lnTo>
                <a:lnTo>
                  <a:pt x="163631" y="70443"/>
                </a:lnTo>
                <a:lnTo>
                  <a:pt x="140763" y="107518"/>
                </a:lnTo>
                <a:lnTo>
                  <a:pt x="140763" y="121685"/>
                </a:lnTo>
                <a:lnTo>
                  <a:pt x="163487" y="158677"/>
                </a:lnTo>
                <a:lnTo>
                  <a:pt x="167909" y="159681"/>
                </a:lnTo>
                <a:lnTo>
                  <a:pt x="210125" y="159681"/>
                </a:lnTo>
                <a:lnTo>
                  <a:pt x="209017" y="161032"/>
                </a:lnTo>
                <a:lnTo>
                  <a:pt x="177142" y="176017"/>
                </a:lnTo>
                <a:lnTo>
                  <a:pt x="173109" y="176386"/>
                </a:lnTo>
                <a:close/>
              </a:path>
              <a:path w="593725" h="176529">
                <a:moveTo>
                  <a:pt x="201237" y="78857"/>
                </a:moveTo>
                <a:lnTo>
                  <a:pt x="198863" y="78857"/>
                </a:lnTo>
                <a:lnTo>
                  <a:pt x="197593" y="78366"/>
                </a:lnTo>
                <a:lnTo>
                  <a:pt x="194973" y="76401"/>
                </a:lnTo>
                <a:lnTo>
                  <a:pt x="193335" y="75316"/>
                </a:lnTo>
                <a:lnTo>
                  <a:pt x="189405" y="72941"/>
                </a:lnTo>
                <a:lnTo>
                  <a:pt x="187010" y="71856"/>
                </a:lnTo>
                <a:lnTo>
                  <a:pt x="181359" y="69891"/>
                </a:lnTo>
                <a:lnTo>
                  <a:pt x="177900" y="69399"/>
                </a:lnTo>
                <a:lnTo>
                  <a:pt x="209491" y="69399"/>
                </a:lnTo>
                <a:lnTo>
                  <a:pt x="203981" y="77056"/>
                </a:lnTo>
                <a:lnTo>
                  <a:pt x="203346" y="77731"/>
                </a:lnTo>
                <a:lnTo>
                  <a:pt x="202118" y="78632"/>
                </a:lnTo>
                <a:lnTo>
                  <a:pt x="201237" y="78857"/>
                </a:lnTo>
                <a:close/>
              </a:path>
              <a:path w="593725" h="176529">
                <a:moveTo>
                  <a:pt x="210125" y="159681"/>
                </a:moveTo>
                <a:lnTo>
                  <a:pt x="177572" y="159681"/>
                </a:lnTo>
                <a:lnTo>
                  <a:pt x="181462" y="159066"/>
                </a:lnTo>
                <a:lnTo>
                  <a:pt x="187521" y="156610"/>
                </a:lnTo>
                <a:lnTo>
                  <a:pt x="190060" y="155259"/>
                </a:lnTo>
                <a:lnTo>
                  <a:pt x="194154" y="152311"/>
                </a:lnTo>
                <a:lnTo>
                  <a:pt x="195853" y="150960"/>
                </a:lnTo>
                <a:lnTo>
                  <a:pt x="198556" y="148503"/>
                </a:lnTo>
                <a:lnTo>
                  <a:pt x="199968" y="147889"/>
                </a:lnTo>
                <a:lnTo>
                  <a:pt x="203080" y="147889"/>
                </a:lnTo>
                <a:lnTo>
                  <a:pt x="204390" y="148585"/>
                </a:lnTo>
                <a:lnTo>
                  <a:pt x="205373" y="149977"/>
                </a:lnTo>
                <a:lnTo>
                  <a:pt x="211637" y="157838"/>
                </a:lnTo>
                <a:lnTo>
                  <a:pt x="210125" y="159681"/>
                </a:lnTo>
                <a:close/>
              </a:path>
              <a:path w="593725" h="176529">
                <a:moveTo>
                  <a:pt x="293854" y="72470"/>
                </a:moveTo>
                <a:lnTo>
                  <a:pt x="224209" y="72470"/>
                </a:lnTo>
                <a:lnTo>
                  <a:pt x="223165" y="72061"/>
                </a:lnTo>
                <a:lnTo>
                  <a:pt x="221446" y="70423"/>
                </a:lnTo>
                <a:lnTo>
                  <a:pt x="221016" y="69236"/>
                </a:lnTo>
                <a:lnTo>
                  <a:pt x="221016" y="59081"/>
                </a:lnTo>
                <a:lnTo>
                  <a:pt x="239932" y="56625"/>
                </a:lnTo>
                <a:lnTo>
                  <a:pt x="245132" y="18424"/>
                </a:lnTo>
                <a:lnTo>
                  <a:pt x="245643" y="17442"/>
                </a:lnTo>
                <a:lnTo>
                  <a:pt x="247364" y="15968"/>
                </a:lnTo>
                <a:lnTo>
                  <a:pt x="248448" y="15599"/>
                </a:lnTo>
                <a:lnTo>
                  <a:pt x="260812" y="15599"/>
                </a:lnTo>
                <a:lnTo>
                  <a:pt x="260812" y="56748"/>
                </a:lnTo>
                <a:lnTo>
                  <a:pt x="293854" y="56748"/>
                </a:lnTo>
                <a:lnTo>
                  <a:pt x="293854" y="72470"/>
                </a:lnTo>
                <a:close/>
              </a:path>
              <a:path w="593725" h="176529">
                <a:moveTo>
                  <a:pt x="273465" y="176508"/>
                </a:moveTo>
                <a:lnTo>
                  <a:pt x="258807" y="176508"/>
                </a:lnTo>
                <a:lnTo>
                  <a:pt x="251683" y="173847"/>
                </a:lnTo>
                <a:lnTo>
                  <a:pt x="241693" y="163202"/>
                </a:lnTo>
                <a:lnTo>
                  <a:pt x="239195" y="155586"/>
                </a:lnTo>
                <a:lnTo>
                  <a:pt x="239195" y="72470"/>
                </a:lnTo>
                <a:lnTo>
                  <a:pt x="260812" y="72470"/>
                </a:lnTo>
                <a:lnTo>
                  <a:pt x="260812" y="149117"/>
                </a:lnTo>
                <a:lnTo>
                  <a:pt x="261939" y="152802"/>
                </a:lnTo>
                <a:lnTo>
                  <a:pt x="266442" y="157715"/>
                </a:lnTo>
                <a:lnTo>
                  <a:pt x="269370" y="158944"/>
                </a:lnTo>
                <a:lnTo>
                  <a:pt x="292497" y="158944"/>
                </a:lnTo>
                <a:lnTo>
                  <a:pt x="296679" y="165699"/>
                </a:lnTo>
                <a:lnTo>
                  <a:pt x="292994" y="169139"/>
                </a:lnTo>
                <a:lnTo>
                  <a:pt x="288654" y="171800"/>
                </a:lnTo>
                <a:lnTo>
                  <a:pt x="278665" y="175567"/>
                </a:lnTo>
                <a:lnTo>
                  <a:pt x="273465" y="176508"/>
                </a:lnTo>
                <a:close/>
              </a:path>
              <a:path w="593725" h="176529">
                <a:moveTo>
                  <a:pt x="292497" y="158944"/>
                </a:moveTo>
                <a:lnTo>
                  <a:pt x="275103" y="158944"/>
                </a:lnTo>
                <a:lnTo>
                  <a:pt x="276924" y="158657"/>
                </a:lnTo>
                <a:lnTo>
                  <a:pt x="279956" y="157510"/>
                </a:lnTo>
                <a:lnTo>
                  <a:pt x="281244" y="156855"/>
                </a:lnTo>
                <a:lnTo>
                  <a:pt x="284406" y="154644"/>
                </a:lnTo>
                <a:lnTo>
                  <a:pt x="285850" y="153580"/>
                </a:lnTo>
                <a:lnTo>
                  <a:pt x="286567" y="153293"/>
                </a:lnTo>
                <a:lnTo>
                  <a:pt x="287958" y="153293"/>
                </a:lnTo>
                <a:lnTo>
                  <a:pt x="288551" y="153457"/>
                </a:lnTo>
                <a:lnTo>
                  <a:pt x="289454" y="154112"/>
                </a:lnTo>
                <a:lnTo>
                  <a:pt x="289882" y="154644"/>
                </a:lnTo>
                <a:lnTo>
                  <a:pt x="290419" y="155586"/>
                </a:lnTo>
                <a:lnTo>
                  <a:pt x="292497" y="158944"/>
                </a:lnTo>
                <a:close/>
              </a:path>
              <a:path w="593725" h="176529">
                <a:moveTo>
                  <a:pt x="364235" y="176508"/>
                </a:moveTo>
                <a:lnTo>
                  <a:pt x="349331" y="176508"/>
                </a:lnTo>
                <a:lnTo>
                  <a:pt x="343580" y="175423"/>
                </a:lnTo>
                <a:lnTo>
                  <a:pt x="316822" y="144061"/>
                </a:lnTo>
                <a:lnTo>
                  <a:pt x="315964" y="137857"/>
                </a:lnTo>
                <a:lnTo>
                  <a:pt x="315964" y="54537"/>
                </a:lnTo>
                <a:lnTo>
                  <a:pt x="337580" y="54537"/>
                </a:lnTo>
                <a:lnTo>
                  <a:pt x="337580" y="140068"/>
                </a:lnTo>
                <a:lnTo>
                  <a:pt x="339608" y="147049"/>
                </a:lnTo>
                <a:lnTo>
                  <a:pt x="347715" y="156958"/>
                </a:lnTo>
                <a:lnTo>
                  <a:pt x="353876" y="159435"/>
                </a:lnTo>
                <a:lnTo>
                  <a:pt x="393421" y="159435"/>
                </a:lnTo>
                <a:lnTo>
                  <a:pt x="390030" y="163202"/>
                </a:lnTo>
                <a:lnTo>
                  <a:pt x="384277" y="167808"/>
                </a:lnTo>
                <a:lnTo>
                  <a:pt x="371586" y="174768"/>
                </a:lnTo>
                <a:lnTo>
                  <a:pt x="364235" y="176508"/>
                </a:lnTo>
                <a:close/>
              </a:path>
              <a:path w="593725" h="176529">
                <a:moveTo>
                  <a:pt x="393421" y="159435"/>
                </a:moveTo>
                <a:lnTo>
                  <a:pt x="368288" y="159435"/>
                </a:lnTo>
                <a:lnTo>
                  <a:pt x="374001" y="157981"/>
                </a:lnTo>
                <a:lnTo>
                  <a:pt x="384564" y="152167"/>
                </a:lnTo>
                <a:lnTo>
                  <a:pt x="389457" y="148175"/>
                </a:lnTo>
                <a:lnTo>
                  <a:pt x="393960" y="143098"/>
                </a:lnTo>
                <a:lnTo>
                  <a:pt x="393960" y="54537"/>
                </a:lnTo>
                <a:lnTo>
                  <a:pt x="415579" y="54537"/>
                </a:lnTo>
                <a:lnTo>
                  <a:pt x="415579" y="157470"/>
                </a:lnTo>
                <a:lnTo>
                  <a:pt x="395190" y="157470"/>
                </a:lnTo>
                <a:lnTo>
                  <a:pt x="393421" y="159435"/>
                </a:lnTo>
                <a:close/>
              </a:path>
              <a:path w="593725" h="176529">
                <a:moveTo>
                  <a:pt x="415579" y="174666"/>
                </a:moveTo>
                <a:lnTo>
                  <a:pt x="401084" y="174666"/>
                </a:lnTo>
                <a:lnTo>
                  <a:pt x="399856" y="174318"/>
                </a:lnTo>
                <a:lnTo>
                  <a:pt x="397891" y="172926"/>
                </a:lnTo>
                <a:lnTo>
                  <a:pt x="397318" y="171800"/>
                </a:lnTo>
                <a:lnTo>
                  <a:pt x="397154" y="170244"/>
                </a:lnTo>
                <a:lnTo>
                  <a:pt x="395190" y="157470"/>
                </a:lnTo>
                <a:lnTo>
                  <a:pt x="415579" y="157470"/>
                </a:lnTo>
                <a:lnTo>
                  <a:pt x="415579" y="174666"/>
                </a:lnTo>
                <a:close/>
              </a:path>
              <a:path w="593725" h="176529">
                <a:moveTo>
                  <a:pt x="461093" y="82297"/>
                </a:moveTo>
                <a:lnTo>
                  <a:pt x="457735" y="82297"/>
                </a:lnTo>
                <a:lnTo>
                  <a:pt x="456464" y="81928"/>
                </a:lnTo>
                <a:lnTo>
                  <a:pt x="454336" y="80454"/>
                </a:lnTo>
                <a:lnTo>
                  <a:pt x="453476" y="79513"/>
                </a:lnTo>
                <a:lnTo>
                  <a:pt x="448890" y="71488"/>
                </a:lnTo>
                <a:lnTo>
                  <a:pt x="453961" y="67000"/>
                </a:lnTo>
                <a:lnTo>
                  <a:pt x="495813" y="52449"/>
                </a:lnTo>
                <a:lnTo>
                  <a:pt x="502527" y="52449"/>
                </a:lnTo>
                <a:lnTo>
                  <a:pt x="530846" y="69768"/>
                </a:lnTo>
                <a:lnTo>
                  <a:pt x="488156" y="69768"/>
                </a:lnTo>
                <a:lnTo>
                  <a:pt x="483877" y="70423"/>
                </a:lnTo>
                <a:lnTo>
                  <a:pt x="462955" y="81641"/>
                </a:lnTo>
                <a:lnTo>
                  <a:pt x="461093" y="82297"/>
                </a:lnTo>
                <a:close/>
              </a:path>
              <a:path w="593725" h="176529">
                <a:moveTo>
                  <a:pt x="481155" y="176508"/>
                </a:moveTo>
                <a:lnTo>
                  <a:pt x="471983" y="176508"/>
                </a:lnTo>
                <a:lnTo>
                  <a:pt x="467624" y="175874"/>
                </a:lnTo>
                <a:lnTo>
                  <a:pt x="442996" y="139946"/>
                </a:lnTo>
                <a:lnTo>
                  <a:pt x="444284" y="135380"/>
                </a:lnTo>
                <a:lnTo>
                  <a:pt x="482179" y="110855"/>
                </a:lnTo>
                <a:lnTo>
                  <a:pt x="516572" y="107109"/>
                </a:lnTo>
                <a:lnTo>
                  <a:pt x="516572" y="88561"/>
                </a:lnTo>
                <a:lnTo>
                  <a:pt x="514585" y="81539"/>
                </a:lnTo>
                <a:lnTo>
                  <a:pt x="506643" y="72122"/>
                </a:lnTo>
                <a:lnTo>
                  <a:pt x="500850" y="69768"/>
                </a:lnTo>
                <a:lnTo>
                  <a:pt x="530846" y="69768"/>
                </a:lnTo>
                <a:lnTo>
                  <a:pt x="533092" y="73780"/>
                </a:lnTo>
                <a:lnTo>
                  <a:pt x="536777" y="84917"/>
                </a:lnTo>
                <a:lnTo>
                  <a:pt x="537698" y="91100"/>
                </a:lnTo>
                <a:lnTo>
                  <a:pt x="537698" y="120620"/>
                </a:lnTo>
                <a:lnTo>
                  <a:pt x="516572" y="120620"/>
                </a:lnTo>
                <a:lnTo>
                  <a:pt x="506990" y="121030"/>
                </a:lnTo>
                <a:lnTo>
                  <a:pt x="468461" y="132023"/>
                </a:lnTo>
                <a:lnTo>
                  <a:pt x="463755" y="146701"/>
                </a:lnTo>
                <a:lnTo>
                  <a:pt x="464265" y="149383"/>
                </a:lnTo>
                <a:lnTo>
                  <a:pt x="480458" y="161400"/>
                </a:lnTo>
                <a:lnTo>
                  <a:pt x="514957" y="161400"/>
                </a:lnTo>
                <a:lnTo>
                  <a:pt x="512006" y="163877"/>
                </a:lnTo>
                <a:lnTo>
                  <a:pt x="485291" y="176120"/>
                </a:lnTo>
                <a:lnTo>
                  <a:pt x="481155" y="176508"/>
                </a:lnTo>
                <a:close/>
              </a:path>
              <a:path w="593725" h="176529">
                <a:moveTo>
                  <a:pt x="514957" y="161400"/>
                </a:moveTo>
                <a:lnTo>
                  <a:pt x="486765" y="161400"/>
                </a:lnTo>
                <a:lnTo>
                  <a:pt x="490080" y="161032"/>
                </a:lnTo>
                <a:lnTo>
                  <a:pt x="496140" y="159558"/>
                </a:lnTo>
                <a:lnTo>
                  <a:pt x="516572" y="145432"/>
                </a:lnTo>
                <a:lnTo>
                  <a:pt x="516572" y="120620"/>
                </a:lnTo>
                <a:lnTo>
                  <a:pt x="537698" y="120620"/>
                </a:lnTo>
                <a:lnTo>
                  <a:pt x="537698" y="158452"/>
                </a:lnTo>
                <a:lnTo>
                  <a:pt x="518167" y="158452"/>
                </a:lnTo>
                <a:lnTo>
                  <a:pt x="514957" y="161400"/>
                </a:lnTo>
                <a:close/>
              </a:path>
              <a:path w="593725" h="176529">
                <a:moveTo>
                  <a:pt x="537698" y="174666"/>
                </a:moveTo>
                <a:lnTo>
                  <a:pt x="525988" y="174666"/>
                </a:lnTo>
                <a:lnTo>
                  <a:pt x="524350" y="174338"/>
                </a:lnTo>
                <a:lnTo>
                  <a:pt x="522059" y="173028"/>
                </a:lnTo>
                <a:lnTo>
                  <a:pt x="521279" y="171677"/>
                </a:lnTo>
                <a:lnTo>
                  <a:pt x="520871" y="169630"/>
                </a:lnTo>
                <a:lnTo>
                  <a:pt x="518167" y="158452"/>
                </a:lnTo>
                <a:lnTo>
                  <a:pt x="537698" y="158452"/>
                </a:lnTo>
                <a:lnTo>
                  <a:pt x="537698" y="174666"/>
                </a:lnTo>
                <a:close/>
              </a:path>
              <a:path w="593725" h="176529">
                <a:moveTo>
                  <a:pt x="593602" y="174666"/>
                </a:moveTo>
                <a:lnTo>
                  <a:pt x="571985" y="174666"/>
                </a:lnTo>
                <a:lnTo>
                  <a:pt x="571985" y="0"/>
                </a:lnTo>
                <a:lnTo>
                  <a:pt x="593602" y="0"/>
                </a:lnTo>
                <a:lnTo>
                  <a:pt x="593602" y="174666"/>
                </a:lnTo>
                <a:close/>
              </a:path>
            </a:pathLst>
          </a:custGeom>
          <a:solidFill>
            <a:srgbClr val="000000"/>
          </a:solidFill>
        </p:spPr>
        <p:txBody>
          <a:bodyPr wrap="square" lIns="0" tIns="0" rIns="0" bIns="0" rtlCol="0"/>
          <a:lstStyle/>
          <a:p>
            <a:endParaRPr/>
          </a:p>
        </p:txBody>
      </p:sp>
      <p:pic>
        <p:nvPicPr>
          <p:cNvPr id="9" name="object 9"/>
          <p:cNvPicPr/>
          <p:nvPr/>
        </p:nvPicPr>
        <p:blipFill>
          <a:blip r:embed="rId5" cstate="print"/>
          <a:stretch>
            <a:fillRect/>
          </a:stretch>
        </p:blipFill>
        <p:spPr>
          <a:xfrm>
            <a:off x="2327932" y="3428785"/>
            <a:ext cx="833618" cy="176508"/>
          </a:xfrm>
          <a:prstGeom prst="rect">
            <a:avLst/>
          </a:prstGeom>
        </p:spPr>
      </p:pic>
      <p:pic>
        <p:nvPicPr>
          <p:cNvPr id="10" name="object 10"/>
          <p:cNvPicPr/>
          <p:nvPr/>
        </p:nvPicPr>
        <p:blipFill>
          <a:blip r:embed="rId6" cstate="print"/>
          <a:stretch>
            <a:fillRect/>
          </a:stretch>
        </p:blipFill>
        <p:spPr>
          <a:xfrm>
            <a:off x="3338700" y="3428785"/>
            <a:ext cx="1405786" cy="217903"/>
          </a:xfrm>
          <a:prstGeom prst="rect">
            <a:avLst/>
          </a:prstGeom>
        </p:spPr>
      </p:pic>
      <p:sp>
        <p:nvSpPr>
          <p:cNvPr id="11" name="object 11"/>
          <p:cNvSpPr/>
          <p:nvPr/>
        </p:nvSpPr>
        <p:spPr>
          <a:xfrm>
            <a:off x="4909963" y="3428785"/>
            <a:ext cx="535305" cy="176530"/>
          </a:xfrm>
          <a:custGeom>
            <a:avLst/>
            <a:gdLst/>
            <a:ahLst/>
            <a:cxnLst/>
            <a:rect l="l" t="t" r="r" b="b"/>
            <a:pathLst>
              <a:path w="535304" h="176529">
                <a:moveTo>
                  <a:pt x="54455" y="176386"/>
                </a:moveTo>
                <a:lnTo>
                  <a:pt x="43318" y="176386"/>
                </a:lnTo>
                <a:lnTo>
                  <a:pt x="36726" y="174994"/>
                </a:lnTo>
                <a:lnTo>
                  <a:pt x="6448" y="148359"/>
                </a:lnTo>
                <a:lnTo>
                  <a:pt x="0" y="114478"/>
                </a:lnTo>
                <a:lnTo>
                  <a:pt x="0" y="105553"/>
                </a:lnTo>
                <a:lnTo>
                  <a:pt x="18486" y="64650"/>
                </a:lnTo>
                <a:lnTo>
                  <a:pt x="45120" y="52694"/>
                </a:lnTo>
                <a:lnTo>
                  <a:pt x="61989" y="52694"/>
                </a:lnTo>
                <a:lnTo>
                  <a:pt x="69154" y="54066"/>
                </a:lnTo>
                <a:lnTo>
                  <a:pt x="81437" y="59552"/>
                </a:lnTo>
                <a:lnTo>
                  <a:pt x="86882" y="63381"/>
                </a:lnTo>
                <a:lnTo>
                  <a:pt x="91632" y="68294"/>
                </a:lnTo>
                <a:lnTo>
                  <a:pt x="90837" y="69399"/>
                </a:lnTo>
                <a:lnTo>
                  <a:pt x="49746" y="69399"/>
                </a:lnTo>
                <a:lnTo>
                  <a:pt x="44976" y="70443"/>
                </a:lnTo>
                <a:lnTo>
                  <a:pt x="22109" y="107518"/>
                </a:lnTo>
                <a:lnTo>
                  <a:pt x="22109" y="121685"/>
                </a:lnTo>
                <a:lnTo>
                  <a:pt x="44833" y="158677"/>
                </a:lnTo>
                <a:lnTo>
                  <a:pt x="49255" y="159681"/>
                </a:lnTo>
                <a:lnTo>
                  <a:pt x="91471" y="159681"/>
                </a:lnTo>
                <a:lnTo>
                  <a:pt x="90363" y="161032"/>
                </a:lnTo>
                <a:lnTo>
                  <a:pt x="58488" y="176017"/>
                </a:lnTo>
                <a:lnTo>
                  <a:pt x="54455" y="176386"/>
                </a:lnTo>
                <a:close/>
              </a:path>
              <a:path w="535304" h="176529">
                <a:moveTo>
                  <a:pt x="82583" y="78857"/>
                </a:moveTo>
                <a:lnTo>
                  <a:pt x="80209" y="78857"/>
                </a:lnTo>
                <a:lnTo>
                  <a:pt x="78939" y="78366"/>
                </a:lnTo>
                <a:lnTo>
                  <a:pt x="76319" y="76401"/>
                </a:lnTo>
                <a:lnTo>
                  <a:pt x="74681" y="75316"/>
                </a:lnTo>
                <a:lnTo>
                  <a:pt x="70750" y="72941"/>
                </a:lnTo>
                <a:lnTo>
                  <a:pt x="68355" y="71856"/>
                </a:lnTo>
                <a:lnTo>
                  <a:pt x="62705" y="69891"/>
                </a:lnTo>
                <a:lnTo>
                  <a:pt x="59245" y="69399"/>
                </a:lnTo>
                <a:lnTo>
                  <a:pt x="90837" y="69399"/>
                </a:lnTo>
                <a:lnTo>
                  <a:pt x="85327" y="77056"/>
                </a:lnTo>
                <a:lnTo>
                  <a:pt x="84692" y="77731"/>
                </a:lnTo>
                <a:lnTo>
                  <a:pt x="83464" y="78632"/>
                </a:lnTo>
                <a:lnTo>
                  <a:pt x="82583" y="78857"/>
                </a:lnTo>
                <a:close/>
              </a:path>
              <a:path w="535304" h="176529">
                <a:moveTo>
                  <a:pt x="91471" y="159681"/>
                </a:moveTo>
                <a:lnTo>
                  <a:pt x="58918" y="159681"/>
                </a:lnTo>
                <a:lnTo>
                  <a:pt x="62808" y="159066"/>
                </a:lnTo>
                <a:lnTo>
                  <a:pt x="68867" y="156610"/>
                </a:lnTo>
                <a:lnTo>
                  <a:pt x="71406" y="155259"/>
                </a:lnTo>
                <a:lnTo>
                  <a:pt x="75500" y="152311"/>
                </a:lnTo>
                <a:lnTo>
                  <a:pt x="77199" y="150960"/>
                </a:lnTo>
                <a:lnTo>
                  <a:pt x="79901" y="148503"/>
                </a:lnTo>
                <a:lnTo>
                  <a:pt x="81314" y="147889"/>
                </a:lnTo>
                <a:lnTo>
                  <a:pt x="84426" y="147889"/>
                </a:lnTo>
                <a:lnTo>
                  <a:pt x="85736" y="148585"/>
                </a:lnTo>
                <a:lnTo>
                  <a:pt x="86719" y="149977"/>
                </a:lnTo>
                <a:lnTo>
                  <a:pt x="92983" y="157838"/>
                </a:lnTo>
                <a:lnTo>
                  <a:pt x="91471" y="159681"/>
                </a:lnTo>
                <a:close/>
              </a:path>
              <a:path w="535304" h="176529">
                <a:moveTo>
                  <a:pt x="173399" y="176386"/>
                </a:moveTo>
                <a:lnTo>
                  <a:pt x="155875" y="176386"/>
                </a:lnTo>
                <a:lnTo>
                  <a:pt x="147952" y="174932"/>
                </a:lnTo>
                <a:lnTo>
                  <a:pt x="114051" y="147766"/>
                </a:lnTo>
                <a:lnTo>
                  <a:pt x="107398" y="114478"/>
                </a:lnTo>
                <a:lnTo>
                  <a:pt x="107659" y="107477"/>
                </a:lnTo>
                <a:lnTo>
                  <a:pt x="127767" y="64097"/>
                </a:lnTo>
                <a:lnTo>
                  <a:pt x="155875" y="52694"/>
                </a:lnTo>
                <a:lnTo>
                  <a:pt x="173399" y="52694"/>
                </a:lnTo>
                <a:lnTo>
                  <a:pt x="181301" y="54148"/>
                </a:lnTo>
                <a:lnTo>
                  <a:pt x="195386" y="59962"/>
                </a:lnTo>
                <a:lnTo>
                  <a:pt x="201364" y="64097"/>
                </a:lnTo>
                <a:lnTo>
                  <a:pt x="206333" y="69522"/>
                </a:lnTo>
                <a:lnTo>
                  <a:pt x="158741" y="69522"/>
                </a:lnTo>
                <a:lnTo>
                  <a:pt x="153603" y="70546"/>
                </a:lnTo>
                <a:lnTo>
                  <a:pt x="130347" y="101131"/>
                </a:lnTo>
                <a:lnTo>
                  <a:pt x="129630" y="107477"/>
                </a:lnTo>
                <a:lnTo>
                  <a:pt x="129630" y="121726"/>
                </a:lnTo>
                <a:lnTo>
                  <a:pt x="153603" y="158555"/>
                </a:lnTo>
                <a:lnTo>
                  <a:pt x="158741" y="159558"/>
                </a:lnTo>
                <a:lnTo>
                  <a:pt x="206333" y="159558"/>
                </a:lnTo>
                <a:lnTo>
                  <a:pt x="201364" y="164983"/>
                </a:lnTo>
                <a:lnTo>
                  <a:pt x="195386" y="169118"/>
                </a:lnTo>
                <a:lnTo>
                  <a:pt x="181301" y="174932"/>
                </a:lnTo>
                <a:lnTo>
                  <a:pt x="173399" y="176386"/>
                </a:lnTo>
                <a:close/>
              </a:path>
              <a:path w="535304" h="176529">
                <a:moveTo>
                  <a:pt x="206333" y="159558"/>
                </a:moveTo>
                <a:lnTo>
                  <a:pt x="170451" y="159558"/>
                </a:lnTo>
                <a:lnTo>
                  <a:pt x="175528" y="158555"/>
                </a:lnTo>
                <a:lnTo>
                  <a:pt x="184208" y="154542"/>
                </a:lnTo>
                <a:lnTo>
                  <a:pt x="199399" y="121726"/>
                </a:lnTo>
                <a:lnTo>
                  <a:pt x="199399" y="107477"/>
                </a:lnTo>
                <a:lnTo>
                  <a:pt x="175528" y="70546"/>
                </a:lnTo>
                <a:lnTo>
                  <a:pt x="170451" y="69522"/>
                </a:lnTo>
                <a:lnTo>
                  <a:pt x="206333" y="69522"/>
                </a:lnTo>
                <a:lnTo>
                  <a:pt x="221382" y="107585"/>
                </a:lnTo>
                <a:lnTo>
                  <a:pt x="221631" y="114478"/>
                </a:lnTo>
                <a:lnTo>
                  <a:pt x="221382" y="121426"/>
                </a:lnTo>
                <a:lnTo>
                  <a:pt x="211190" y="154256"/>
                </a:lnTo>
                <a:lnTo>
                  <a:pt x="206333" y="159558"/>
                </a:lnTo>
                <a:close/>
              </a:path>
              <a:path w="535304" h="176529">
                <a:moveTo>
                  <a:pt x="293881" y="176508"/>
                </a:moveTo>
                <a:lnTo>
                  <a:pt x="278976" y="176508"/>
                </a:lnTo>
                <a:lnTo>
                  <a:pt x="273225" y="175423"/>
                </a:lnTo>
                <a:lnTo>
                  <a:pt x="246467" y="144061"/>
                </a:lnTo>
                <a:lnTo>
                  <a:pt x="245609" y="137857"/>
                </a:lnTo>
                <a:lnTo>
                  <a:pt x="245609" y="54537"/>
                </a:lnTo>
                <a:lnTo>
                  <a:pt x="267225" y="54537"/>
                </a:lnTo>
                <a:lnTo>
                  <a:pt x="267225" y="140068"/>
                </a:lnTo>
                <a:lnTo>
                  <a:pt x="269253" y="147049"/>
                </a:lnTo>
                <a:lnTo>
                  <a:pt x="277361" y="156958"/>
                </a:lnTo>
                <a:lnTo>
                  <a:pt x="283521" y="159435"/>
                </a:lnTo>
                <a:lnTo>
                  <a:pt x="323066" y="159435"/>
                </a:lnTo>
                <a:lnTo>
                  <a:pt x="319675" y="163202"/>
                </a:lnTo>
                <a:lnTo>
                  <a:pt x="313922" y="167808"/>
                </a:lnTo>
                <a:lnTo>
                  <a:pt x="301231" y="174768"/>
                </a:lnTo>
                <a:lnTo>
                  <a:pt x="293881" y="176508"/>
                </a:lnTo>
                <a:close/>
              </a:path>
              <a:path w="535304" h="176529">
                <a:moveTo>
                  <a:pt x="323066" y="159435"/>
                </a:moveTo>
                <a:lnTo>
                  <a:pt x="297933" y="159435"/>
                </a:lnTo>
                <a:lnTo>
                  <a:pt x="303646" y="157981"/>
                </a:lnTo>
                <a:lnTo>
                  <a:pt x="314209" y="152167"/>
                </a:lnTo>
                <a:lnTo>
                  <a:pt x="319102" y="148175"/>
                </a:lnTo>
                <a:lnTo>
                  <a:pt x="323605" y="143098"/>
                </a:lnTo>
                <a:lnTo>
                  <a:pt x="323605" y="54537"/>
                </a:lnTo>
                <a:lnTo>
                  <a:pt x="345224" y="54537"/>
                </a:lnTo>
                <a:lnTo>
                  <a:pt x="345224" y="157470"/>
                </a:lnTo>
                <a:lnTo>
                  <a:pt x="324835" y="157470"/>
                </a:lnTo>
                <a:lnTo>
                  <a:pt x="323066" y="159435"/>
                </a:lnTo>
                <a:close/>
              </a:path>
              <a:path w="535304" h="176529">
                <a:moveTo>
                  <a:pt x="345224" y="174666"/>
                </a:moveTo>
                <a:lnTo>
                  <a:pt x="330729" y="174666"/>
                </a:lnTo>
                <a:lnTo>
                  <a:pt x="329501" y="174318"/>
                </a:lnTo>
                <a:lnTo>
                  <a:pt x="327537" y="172926"/>
                </a:lnTo>
                <a:lnTo>
                  <a:pt x="326963" y="171800"/>
                </a:lnTo>
                <a:lnTo>
                  <a:pt x="326800" y="170244"/>
                </a:lnTo>
                <a:lnTo>
                  <a:pt x="324835" y="157470"/>
                </a:lnTo>
                <a:lnTo>
                  <a:pt x="345224" y="157470"/>
                </a:lnTo>
                <a:lnTo>
                  <a:pt x="345224" y="174666"/>
                </a:lnTo>
                <a:close/>
              </a:path>
              <a:path w="535304" h="176529">
                <a:moveTo>
                  <a:pt x="401996" y="174666"/>
                </a:moveTo>
                <a:lnTo>
                  <a:pt x="380379" y="174666"/>
                </a:lnTo>
                <a:lnTo>
                  <a:pt x="380379" y="0"/>
                </a:lnTo>
                <a:lnTo>
                  <a:pt x="401996" y="0"/>
                </a:lnTo>
                <a:lnTo>
                  <a:pt x="401996" y="174666"/>
                </a:lnTo>
                <a:close/>
              </a:path>
              <a:path w="535304" h="176529">
                <a:moveTo>
                  <a:pt x="535163" y="66451"/>
                </a:moveTo>
                <a:lnTo>
                  <a:pt x="513544" y="66451"/>
                </a:lnTo>
                <a:lnTo>
                  <a:pt x="513544" y="0"/>
                </a:lnTo>
                <a:lnTo>
                  <a:pt x="535163" y="0"/>
                </a:lnTo>
                <a:lnTo>
                  <a:pt x="535163" y="66451"/>
                </a:lnTo>
                <a:close/>
              </a:path>
              <a:path w="535304" h="176529">
                <a:moveTo>
                  <a:pt x="483247" y="176386"/>
                </a:moveTo>
                <a:lnTo>
                  <a:pt x="467934" y="176386"/>
                </a:lnTo>
                <a:lnTo>
                  <a:pt x="461771" y="175055"/>
                </a:lnTo>
                <a:lnTo>
                  <a:pt x="432896" y="141133"/>
                </a:lnTo>
                <a:lnTo>
                  <a:pt x="429773" y="114970"/>
                </a:lnTo>
                <a:lnTo>
                  <a:pt x="429773" y="106126"/>
                </a:lnTo>
                <a:lnTo>
                  <a:pt x="447830" y="64814"/>
                </a:lnTo>
                <a:lnTo>
                  <a:pt x="473091" y="52449"/>
                </a:lnTo>
                <a:lnTo>
                  <a:pt x="488406" y="52449"/>
                </a:lnTo>
                <a:lnTo>
                  <a:pt x="494630" y="53657"/>
                </a:lnTo>
                <a:lnTo>
                  <a:pt x="504946" y="58488"/>
                </a:lnTo>
                <a:lnTo>
                  <a:pt x="509532" y="61948"/>
                </a:lnTo>
                <a:lnTo>
                  <a:pt x="513544" y="66451"/>
                </a:lnTo>
                <a:lnTo>
                  <a:pt x="535163" y="66451"/>
                </a:lnTo>
                <a:lnTo>
                  <a:pt x="535163" y="69031"/>
                </a:lnTo>
                <a:lnTo>
                  <a:pt x="486031" y="69031"/>
                </a:lnTo>
                <a:lnTo>
                  <a:pt x="478331" y="69776"/>
                </a:lnTo>
                <a:lnTo>
                  <a:pt x="452558" y="104552"/>
                </a:lnTo>
                <a:lnTo>
                  <a:pt x="452006" y="114970"/>
                </a:lnTo>
                <a:lnTo>
                  <a:pt x="452006" y="122749"/>
                </a:lnTo>
                <a:lnTo>
                  <a:pt x="472888" y="158227"/>
                </a:lnTo>
                <a:lnTo>
                  <a:pt x="477063" y="159066"/>
                </a:lnTo>
                <a:lnTo>
                  <a:pt x="511887" y="159066"/>
                </a:lnTo>
                <a:lnTo>
                  <a:pt x="509449" y="162014"/>
                </a:lnTo>
                <a:lnTo>
                  <a:pt x="503678" y="166969"/>
                </a:lnTo>
                <a:lnTo>
                  <a:pt x="490738" y="174502"/>
                </a:lnTo>
                <a:lnTo>
                  <a:pt x="483247" y="176386"/>
                </a:lnTo>
                <a:close/>
              </a:path>
              <a:path w="535304" h="176529">
                <a:moveTo>
                  <a:pt x="511887" y="159066"/>
                </a:moveTo>
                <a:lnTo>
                  <a:pt x="488527" y="159066"/>
                </a:lnTo>
                <a:lnTo>
                  <a:pt x="494444" y="157490"/>
                </a:lnTo>
                <a:lnTo>
                  <a:pt x="504516" y="151185"/>
                </a:lnTo>
                <a:lnTo>
                  <a:pt x="509205" y="146783"/>
                </a:lnTo>
                <a:lnTo>
                  <a:pt x="513544" y="141133"/>
                </a:lnTo>
                <a:lnTo>
                  <a:pt x="513544" y="83034"/>
                </a:lnTo>
                <a:lnTo>
                  <a:pt x="509696" y="77875"/>
                </a:lnTo>
                <a:lnTo>
                  <a:pt x="505520" y="74251"/>
                </a:lnTo>
                <a:lnTo>
                  <a:pt x="496511" y="70075"/>
                </a:lnTo>
                <a:lnTo>
                  <a:pt x="491518" y="69031"/>
                </a:lnTo>
                <a:lnTo>
                  <a:pt x="535163" y="69031"/>
                </a:lnTo>
                <a:lnTo>
                  <a:pt x="535163" y="155873"/>
                </a:lnTo>
                <a:lnTo>
                  <a:pt x="514528" y="155873"/>
                </a:lnTo>
                <a:lnTo>
                  <a:pt x="511887" y="159066"/>
                </a:lnTo>
                <a:close/>
              </a:path>
              <a:path w="535304" h="176529">
                <a:moveTo>
                  <a:pt x="535163" y="174666"/>
                </a:moveTo>
                <a:lnTo>
                  <a:pt x="520709" y="174666"/>
                </a:lnTo>
                <a:lnTo>
                  <a:pt x="519441" y="174318"/>
                </a:lnTo>
                <a:lnTo>
                  <a:pt x="517476" y="172926"/>
                </a:lnTo>
                <a:lnTo>
                  <a:pt x="516903" y="171800"/>
                </a:lnTo>
                <a:lnTo>
                  <a:pt x="516739" y="170244"/>
                </a:lnTo>
                <a:lnTo>
                  <a:pt x="514528" y="155873"/>
                </a:lnTo>
                <a:lnTo>
                  <a:pt x="535163" y="155873"/>
                </a:lnTo>
                <a:lnTo>
                  <a:pt x="535163" y="174666"/>
                </a:lnTo>
                <a:close/>
              </a:path>
            </a:pathLst>
          </a:custGeom>
          <a:solidFill>
            <a:srgbClr val="000000"/>
          </a:solidFill>
        </p:spPr>
        <p:txBody>
          <a:bodyPr wrap="square" lIns="0" tIns="0" rIns="0" bIns="0" rtlCol="0"/>
          <a:lstStyle/>
          <a:p>
            <a:endParaRPr/>
          </a:p>
        </p:txBody>
      </p:sp>
      <p:sp>
        <p:nvSpPr>
          <p:cNvPr id="12" name="object 12"/>
          <p:cNvSpPr/>
          <p:nvPr/>
        </p:nvSpPr>
        <p:spPr>
          <a:xfrm>
            <a:off x="5629112" y="3444385"/>
            <a:ext cx="327025" cy="161290"/>
          </a:xfrm>
          <a:custGeom>
            <a:avLst/>
            <a:gdLst/>
            <a:ahLst/>
            <a:cxnLst/>
            <a:rect l="l" t="t" r="r" b="b"/>
            <a:pathLst>
              <a:path w="327025" h="161289">
                <a:moveTo>
                  <a:pt x="40621" y="56133"/>
                </a:moveTo>
                <a:lnTo>
                  <a:pt x="20267" y="56133"/>
                </a:lnTo>
                <a:lnTo>
                  <a:pt x="25426" y="50401"/>
                </a:lnTo>
                <a:lnTo>
                  <a:pt x="31199" y="45795"/>
                </a:lnTo>
                <a:lnTo>
                  <a:pt x="43973" y="38835"/>
                </a:lnTo>
                <a:lnTo>
                  <a:pt x="51343" y="37095"/>
                </a:lnTo>
                <a:lnTo>
                  <a:pt x="66247" y="37095"/>
                </a:lnTo>
                <a:lnTo>
                  <a:pt x="93115" y="54168"/>
                </a:lnTo>
                <a:lnTo>
                  <a:pt x="47290" y="54168"/>
                </a:lnTo>
                <a:lnTo>
                  <a:pt x="41558" y="55622"/>
                </a:lnTo>
                <a:lnTo>
                  <a:pt x="40621" y="56133"/>
                </a:lnTo>
                <a:close/>
              </a:path>
              <a:path w="327025" h="161289">
                <a:moveTo>
                  <a:pt x="21618" y="159066"/>
                </a:moveTo>
                <a:lnTo>
                  <a:pt x="0" y="159066"/>
                </a:lnTo>
                <a:lnTo>
                  <a:pt x="0" y="38937"/>
                </a:lnTo>
                <a:lnTo>
                  <a:pt x="14453" y="38937"/>
                </a:lnTo>
                <a:lnTo>
                  <a:pt x="15722" y="39285"/>
                </a:lnTo>
                <a:lnTo>
                  <a:pt x="17687" y="40677"/>
                </a:lnTo>
                <a:lnTo>
                  <a:pt x="18261" y="41803"/>
                </a:lnTo>
                <a:lnTo>
                  <a:pt x="18424" y="43359"/>
                </a:lnTo>
                <a:lnTo>
                  <a:pt x="20267" y="56133"/>
                </a:lnTo>
                <a:lnTo>
                  <a:pt x="40621" y="56133"/>
                </a:lnTo>
                <a:lnTo>
                  <a:pt x="30912" y="61436"/>
                </a:lnTo>
                <a:lnTo>
                  <a:pt x="26040" y="65469"/>
                </a:lnTo>
                <a:lnTo>
                  <a:pt x="21618" y="70627"/>
                </a:lnTo>
                <a:lnTo>
                  <a:pt x="21618" y="159066"/>
                </a:lnTo>
                <a:close/>
              </a:path>
              <a:path w="327025" h="161289">
                <a:moveTo>
                  <a:pt x="99616" y="159066"/>
                </a:moveTo>
                <a:lnTo>
                  <a:pt x="77998" y="159066"/>
                </a:lnTo>
                <a:lnTo>
                  <a:pt x="77998" y="73616"/>
                </a:lnTo>
                <a:lnTo>
                  <a:pt x="75971" y="66656"/>
                </a:lnTo>
                <a:lnTo>
                  <a:pt x="67864" y="56666"/>
                </a:lnTo>
                <a:lnTo>
                  <a:pt x="61702" y="54168"/>
                </a:lnTo>
                <a:lnTo>
                  <a:pt x="93115" y="54168"/>
                </a:lnTo>
                <a:lnTo>
                  <a:pt x="95317" y="58324"/>
                </a:lnTo>
                <a:lnTo>
                  <a:pt x="98756" y="69542"/>
                </a:lnTo>
                <a:lnTo>
                  <a:pt x="99616" y="75746"/>
                </a:lnTo>
                <a:lnTo>
                  <a:pt x="99616" y="159066"/>
                </a:lnTo>
                <a:close/>
              </a:path>
              <a:path w="327025" h="161289">
                <a:moveTo>
                  <a:pt x="190086" y="160786"/>
                </a:moveTo>
                <a:lnTo>
                  <a:pt x="172561" y="160786"/>
                </a:lnTo>
                <a:lnTo>
                  <a:pt x="164639" y="159332"/>
                </a:lnTo>
                <a:lnTo>
                  <a:pt x="130738" y="132166"/>
                </a:lnTo>
                <a:lnTo>
                  <a:pt x="124084" y="98879"/>
                </a:lnTo>
                <a:lnTo>
                  <a:pt x="124346" y="91877"/>
                </a:lnTo>
                <a:lnTo>
                  <a:pt x="144454" y="48498"/>
                </a:lnTo>
                <a:lnTo>
                  <a:pt x="172561" y="37095"/>
                </a:lnTo>
                <a:lnTo>
                  <a:pt x="190086" y="37095"/>
                </a:lnTo>
                <a:lnTo>
                  <a:pt x="197988" y="38548"/>
                </a:lnTo>
                <a:lnTo>
                  <a:pt x="212072" y="44362"/>
                </a:lnTo>
                <a:lnTo>
                  <a:pt x="218050" y="48498"/>
                </a:lnTo>
                <a:lnTo>
                  <a:pt x="223020" y="53922"/>
                </a:lnTo>
                <a:lnTo>
                  <a:pt x="175428" y="53922"/>
                </a:lnTo>
                <a:lnTo>
                  <a:pt x="170289" y="54946"/>
                </a:lnTo>
                <a:lnTo>
                  <a:pt x="147033" y="85531"/>
                </a:lnTo>
                <a:lnTo>
                  <a:pt x="146317" y="91877"/>
                </a:lnTo>
                <a:lnTo>
                  <a:pt x="146317" y="106126"/>
                </a:lnTo>
                <a:lnTo>
                  <a:pt x="170289" y="142955"/>
                </a:lnTo>
                <a:lnTo>
                  <a:pt x="175428" y="143958"/>
                </a:lnTo>
                <a:lnTo>
                  <a:pt x="223020" y="143958"/>
                </a:lnTo>
                <a:lnTo>
                  <a:pt x="218050" y="149383"/>
                </a:lnTo>
                <a:lnTo>
                  <a:pt x="212072" y="153518"/>
                </a:lnTo>
                <a:lnTo>
                  <a:pt x="197988" y="159332"/>
                </a:lnTo>
                <a:lnTo>
                  <a:pt x="190086" y="160786"/>
                </a:lnTo>
                <a:close/>
              </a:path>
              <a:path w="327025" h="161289">
                <a:moveTo>
                  <a:pt x="223020" y="143958"/>
                </a:moveTo>
                <a:lnTo>
                  <a:pt x="187138" y="143958"/>
                </a:lnTo>
                <a:lnTo>
                  <a:pt x="192215" y="142955"/>
                </a:lnTo>
                <a:lnTo>
                  <a:pt x="200895" y="138942"/>
                </a:lnTo>
                <a:lnTo>
                  <a:pt x="216085" y="106126"/>
                </a:lnTo>
                <a:lnTo>
                  <a:pt x="216085" y="91877"/>
                </a:lnTo>
                <a:lnTo>
                  <a:pt x="192215" y="54946"/>
                </a:lnTo>
                <a:lnTo>
                  <a:pt x="187138" y="53922"/>
                </a:lnTo>
                <a:lnTo>
                  <a:pt x="223020" y="53922"/>
                </a:lnTo>
                <a:lnTo>
                  <a:pt x="238067" y="91985"/>
                </a:lnTo>
                <a:lnTo>
                  <a:pt x="238317" y="98879"/>
                </a:lnTo>
                <a:lnTo>
                  <a:pt x="238067" y="105827"/>
                </a:lnTo>
                <a:lnTo>
                  <a:pt x="227877" y="138656"/>
                </a:lnTo>
                <a:lnTo>
                  <a:pt x="223020" y="143958"/>
                </a:lnTo>
                <a:close/>
              </a:path>
              <a:path w="327025" h="161289">
                <a:moveTo>
                  <a:pt x="323955" y="56870"/>
                </a:moveTo>
                <a:lnTo>
                  <a:pt x="254311" y="56870"/>
                </a:lnTo>
                <a:lnTo>
                  <a:pt x="253267" y="56461"/>
                </a:lnTo>
                <a:lnTo>
                  <a:pt x="251546" y="54823"/>
                </a:lnTo>
                <a:lnTo>
                  <a:pt x="251116" y="53636"/>
                </a:lnTo>
                <a:lnTo>
                  <a:pt x="251116" y="43482"/>
                </a:lnTo>
                <a:lnTo>
                  <a:pt x="270033" y="41025"/>
                </a:lnTo>
                <a:lnTo>
                  <a:pt x="275233" y="2825"/>
                </a:lnTo>
                <a:lnTo>
                  <a:pt x="275744" y="1842"/>
                </a:lnTo>
                <a:lnTo>
                  <a:pt x="277464" y="368"/>
                </a:lnTo>
                <a:lnTo>
                  <a:pt x="278549" y="0"/>
                </a:lnTo>
                <a:lnTo>
                  <a:pt x="290913" y="0"/>
                </a:lnTo>
                <a:lnTo>
                  <a:pt x="290913" y="41148"/>
                </a:lnTo>
                <a:lnTo>
                  <a:pt x="323955" y="41148"/>
                </a:lnTo>
                <a:lnTo>
                  <a:pt x="323955" y="56870"/>
                </a:lnTo>
                <a:close/>
              </a:path>
              <a:path w="327025" h="161289">
                <a:moveTo>
                  <a:pt x="303566" y="160909"/>
                </a:moveTo>
                <a:lnTo>
                  <a:pt x="288908" y="160909"/>
                </a:lnTo>
                <a:lnTo>
                  <a:pt x="281784" y="158248"/>
                </a:lnTo>
                <a:lnTo>
                  <a:pt x="271794" y="147602"/>
                </a:lnTo>
                <a:lnTo>
                  <a:pt x="269296" y="139987"/>
                </a:lnTo>
                <a:lnTo>
                  <a:pt x="269296" y="56870"/>
                </a:lnTo>
                <a:lnTo>
                  <a:pt x="290913" y="56870"/>
                </a:lnTo>
                <a:lnTo>
                  <a:pt x="290913" y="133517"/>
                </a:lnTo>
                <a:lnTo>
                  <a:pt x="292040" y="137202"/>
                </a:lnTo>
                <a:lnTo>
                  <a:pt x="296543" y="142116"/>
                </a:lnTo>
                <a:lnTo>
                  <a:pt x="299471" y="143344"/>
                </a:lnTo>
                <a:lnTo>
                  <a:pt x="322598" y="143344"/>
                </a:lnTo>
                <a:lnTo>
                  <a:pt x="326780" y="150100"/>
                </a:lnTo>
                <a:lnTo>
                  <a:pt x="323095" y="153539"/>
                </a:lnTo>
                <a:lnTo>
                  <a:pt x="318755" y="156200"/>
                </a:lnTo>
                <a:lnTo>
                  <a:pt x="308766" y="159967"/>
                </a:lnTo>
                <a:lnTo>
                  <a:pt x="303566" y="160909"/>
                </a:lnTo>
                <a:close/>
              </a:path>
              <a:path w="327025" h="161289">
                <a:moveTo>
                  <a:pt x="322598" y="143344"/>
                </a:moveTo>
                <a:lnTo>
                  <a:pt x="305204" y="143344"/>
                </a:lnTo>
                <a:lnTo>
                  <a:pt x="307025" y="143057"/>
                </a:lnTo>
                <a:lnTo>
                  <a:pt x="310056" y="141911"/>
                </a:lnTo>
                <a:lnTo>
                  <a:pt x="311344" y="141256"/>
                </a:lnTo>
                <a:lnTo>
                  <a:pt x="314507" y="139045"/>
                </a:lnTo>
                <a:lnTo>
                  <a:pt x="315950" y="137980"/>
                </a:lnTo>
                <a:lnTo>
                  <a:pt x="316667" y="137694"/>
                </a:lnTo>
                <a:lnTo>
                  <a:pt x="318058" y="137694"/>
                </a:lnTo>
                <a:lnTo>
                  <a:pt x="318652" y="137857"/>
                </a:lnTo>
                <a:lnTo>
                  <a:pt x="319555" y="138512"/>
                </a:lnTo>
                <a:lnTo>
                  <a:pt x="319983" y="139045"/>
                </a:lnTo>
                <a:lnTo>
                  <a:pt x="320520" y="139987"/>
                </a:lnTo>
                <a:lnTo>
                  <a:pt x="322598" y="143344"/>
                </a:lnTo>
                <a:close/>
              </a:path>
            </a:pathLst>
          </a:custGeom>
          <a:solidFill>
            <a:srgbClr val="000000"/>
          </a:solidFill>
        </p:spPr>
        <p:txBody>
          <a:bodyPr wrap="square" lIns="0" tIns="0" rIns="0" bIns="0" rtlCol="0"/>
          <a:lstStyle/>
          <a:p>
            <a:endParaRPr/>
          </a:p>
        </p:txBody>
      </p:sp>
      <p:pic>
        <p:nvPicPr>
          <p:cNvPr id="13" name="object 13"/>
          <p:cNvPicPr/>
          <p:nvPr/>
        </p:nvPicPr>
        <p:blipFill>
          <a:blip r:embed="rId7" cstate="print"/>
          <a:stretch>
            <a:fillRect/>
          </a:stretch>
        </p:blipFill>
        <p:spPr>
          <a:xfrm>
            <a:off x="6131548" y="3428785"/>
            <a:ext cx="230456" cy="176386"/>
          </a:xfrm>
          <a:prstGeom prst="rect">
            <a:avLst/>
          </a:prstGeom>
        </p:spPr>
      </p:pic>
      <p:sp>
        <p:nvSpPr>
          <p:cNvPr id="14" name="object 14"/>
          <p:cNvSpPr/>
          <p:nvPr/>
        </p:nvSpPr>
        <p:spPr>
          <a:xfrm>
            <a:off x="6526669" y="3428785"/>
            <a:ext cx="713740" cy="176530"/>
          </a:xfrm>
          <a:custGeom>
            <a:avLst/>
            <a:gdLst/>
            <a:ahLst/>
            <a:cxnLst/>
            <a:rect l="l" t="t" r="r" b="b"/>
            <a:pathLst>
              <a:path w="713740" h="176529">
                <a:moveTo>
                  <a:pt x="64240" y="174666"/>
                </a:moveTo>
                <a:lnTo>
                  <a:pt x="44710" y="174666"/>
                </a:lnTo>
                <a:lnTo>
                  <a:pt x="0" y="54537"/>
                </a:lnTo>
                <a:lnTo>
                  <a:pt x="19448" y="54537"/>
                </a:lnTo>
                <a:lnTo>
                  <a:pt x="20840" y="54987"/>
                </a:lnTo>
                <a:lnTo>
                  <a:pt x="23133" y="56789"/>
                </a:lnTo>
                <a:lnTo>
                  <a:pt x="23911" y="57812"/>
                </a:lnTo>
                <a:lnTo>
                  <a:pt x="24320" y="58959"/>
                </a:lnTo>
                <a:lnTo>
                  <a:pt x="49992" y="135851"/>
                </a:lnTo>
                <a:lnTo>
                  <a:pt x="51057" y="138717"/>
                </a:lnTo>
                <a:lnTo>
                  <a:pt x="51963" y="141522"/>
                </a:lnTo>
                <a:lnTo>
                  <a:pt x="53457" y="147008"/>
                </a:lnTo>
                <a:lnTo>
                  <a:pt x="54147" y="149731"/>
                </a:lnTo>
                <a:lnTo>
                  <a:pt x="54783" y="152433"/>
                </a:lnTo>
                <a:lnTo>
                  <a:pt x="72515" y="152433"/>
                </a:lnTo>
                <a:lnTo>
                  <a:pt x="64240" y="174666"/>
                </a:lnTo>
                <a:close/>
              </a:path>
              <a:path w="713740" h="176529">
                <a:moveTo>
                  <a:pt x="72515" y="152433"/>
                </a:moveTo>
                <a:lnTo>
                  <a:pt x="54783" y="152433"/>
                </a:lnTo>
                <a:lnTo>
                  <a:pt x="55376" y="149649"/>
                </a:lnTo>
                <a:lnTo>
                  <a:pt x="56060" y="146906"/>
                </a:lnTo>
                <a:lnTo>
                  <a:pt x="57594" y="141501"/>
                </a:lnTo>
                <a:lnTo>
                  <a:pt x="58549" y="138717"/>
                </a:lnTo>
                <a:lnTo>
                  <a:pt x="59696" y="135851"/>
                </a:lnTo>
                <a:lnTo>
                  <a:pt x="85736" y="58959"/>
                </a:lnTo>
                <a:lnTo>
                  <a:pt x="86227" y="57730"/>
                </a:lnTo>
                <a:lnTo>
                  <a:pt x="87026" y="56686"/>
                </a:lnTo>
                <a:lnTo>
                  <a:pt x="89237" y="54967"/>
                </a:lnTo>
                <a:lnTo>
                  <a:pt x="90486" y="54537"/>
                </a:lnTo>
                <a:lnTo>
                  <a:pt x="108951" y="54537"/>
                </a:lnTo>
                <a:lnTo>
                  <a:pt x="72515" y="152433"/>
                </a:lnTo>
                <a:close/>
              </a:path>
              <a:path w="713740" h="176529">
                <a:moveTo>
                  <a:pt x="150542" y="174666"/>
                </a:moveTo>
                <a:lnTo>
                  <a:pt x="128924" y="174666"/>
                </a:lnTo>
                <a:lnTo>
                  <a:pt x="128924" y="54537"/>
                </a:lnTo>
                <a:lnTo>
                  <a:pt x="150542" y="54537"/>
                </a:lnTo>
                <a:lnTo>
                  <a:pt x="150542" y="174666"/>
                </a:lnTo>
                <a:close/>
              </a:path>
              <a:path w="713740" h="176529">
                <a:moveTo>
                  <a:pt x="141411" y="32058"/>
                </a:moveTo>
                <a:lnTo>
                  <a:pt x="137317" y="32058"/>
                </a:lnTo>
                <a:lnTo>
                  <a:pt x="135393" y="31649"/>
                </a:lnTo>
                <a:lnTo>
                  <a:pt x="124379" y="18997"/>
                </a:lnTo>
                <a:lnTo>
                  <a:pt x="124379" y="14821"/>
                </a:lnTo>
                <a:lnTo>
                  <a:pt x="137317" y="1596"/>
                </a:lnTo>
                <a:lnTo>
                  <a:pt x="141411" y="1596"/>
                </a:lnTo>
                <a:lnTo>
                  <a:pt x="154718" y="14821"/>
                </a:lnTo>
                <a:lnTo>
                  <a:pt x="154718" y="18997"/>
                </a:lnTo>
                <a:lnTo>
                  <a:pt x="141411" y="32058"/>
                </a:lnTo>
                <a:close/>
              </a:path>
              <a:path w="713740" h="176529">
                <a:moveTo>
                  <a:pt x="239635" y="176386"/>
                </a:moveTo>
                <a:lnTo>
                  <a:pt x="226942" y="176386"/>
                </a:lnTo>
                <a:lnTo>
                  <a:pt x="219245" y="174994"/>
                </a:lnTo>
                <a:lnTo>
                  <a:pt x="184852" y="147704"/>
                </a:lnTo>
                <a:lnTo>
                  <a:pt x="177687" y="103792"/>
                </a:lnTo>
                <a:lnTo>
                  <a:pt x="178976" y="95992"/>
                </a:lnTo>
                <a:lnTo>
                  <a:pt x="203543" y="60269"/>
                </a:lnTo>
                <a:lnTo>
                  <a:pt x="225427" y="52694"/>
                </a:lnTo>
                <a:lnTo>
                  <a:pt x="241395" y="52694"/>
                </a:lnTo>
                <a:lnTo>
                  <a:pt x="248069" y="53882"/>
                </a:lnTo>
                <a:lnTo>
                  <a:pt x="260351" y="58631"/>
                </a:lnTo>
                <a:lnTo>
                  <a:pt x="265674" y="62111"/>
                </a:lnTo>
                <a:lnTo>
                  <a:pt x="271868" y="68417"/>
                </a:lnTo>
                <a:lnTo>
                  <a:pt x="234558" y="68417"/>
                </a:lnTo>
                <a:lnTo>
                  <a:pt x="227399" y="68969"/>
                </a:lnTo>
                <a:lnTo>
                  <a:pt x="199673" y="101458"/>
                </a:lnTo>
                <a:lnTo>
                  <a:pt x="284551" y="101458"/>
                </a:lnTo>
                <a:lnTo>
                  <a:pt x="284551" y="109729"/>
                </a:lnTo>
                <a:lnTo>
                  <a:pt x="284181" y="111960"/>
                </a:lnTo>
                <a:lnTo>
                  <a:pt x="282707" y="114171"/>
                </a:lnTo>
                <a:lnTo>
                  <a:pt x="281356" y="114724"/>
                </a:lnTo>
                <a:lnTo>
                  <a:pt x="199059" y="114724"/>
                </a:lnTo>
                <a:lnTo>
                  <a:pt x="199223" y="122258"/>
                </a:lnTo>
                <a:lnTo>
                  <a:pt x="226369" y="158514"/>
                </a:lnTo>
                <a:lnTo>
                  <a:pt x="231487" y="159435"/>
                </a:lnTo>
                <a:lnTo>
                  <a:pt x="281356" y="159435"/>
                </a:lnTo>
                <a:lnTo>
                  <a:pt x="280006" y="161032"/>
                </a:lnTo>
                <a:lnTo>
                  <a:pt x="244036" y="176017"/>
                </a:lnTo>
                <a:lnTo>
                  <a:pt x="239635" y="176386"/>
                </a:lnTo>
                <a:close/>
              </a:path>
              <a:path w="713740" h="176529">
                <a:moveTo>
                  <a:pt x="284551" y="101458"/>
                </a:moveTo>
                <a:lnTo>
                  <a:pt x="265144" y="101458"/>
                </a:lnTo>
                <a:lnTo>
                  <a:pt x="265044" y="95992"/>
                </a:lnTo>
                <a:lnTo>
                  <a:pt x="264447" y="92185"/>
                </a:lnTo>
                <a:lnTo>
                  <a:pt x="239307" y="68417"/>
                </a:lnTo>
                <a:lnTo>
                  <a:pt x="271868" y="68417"/>
                </a:lnTo>
                <a:lnTo>
                  <a:pt x="274683" y="71283"/>
                </a:lnTo>
                <a:lnTo>
                  <a:pt x="278204" y="76892"/>
                </a:lnTo>
                <a:lnTo>
                  <a:pt x="283281" y="90158"/>
                </a:lnTo>
                <a:lnTo>
                  <a:pt x="284551" y="97773"/>
                </a:lnTo>
                <a:lnTo>
                  <a:pt x="284551" y="101458"/>
                </a:lnTo>
                <a:close/>
              </a:path>
              <a:path w="713740" h="176529">
                <a:moveTo>
                  <a:pt x="281356" y="159435"/>
                </a:moveTo>
                <a:lnTo>
                  <a:pt x="242378" y="159435"/>
                </a:lnTo>
                <a:lnTo>
                  <a:pt x="246923" y="158841"/>
                </a:lnTo>
                <a:lnTo>
                  <a:pt x="254621" y="156466"/>
                </a:lnTo>
                <a:lnTo>
                  <a:pt x="257916" y="155136"/>
                </a:lnTo>
                <a:lnTo>
                  <a:pt x="263403" y="152188"/>
                </a:lnTo>
                <a:lnTo>
                  <a:pt x="265717" y="150857"/>
                </a:lnTo>
                <a:lnTo>
                  <a:pt x="269483" y="148482"/>
                </a:lnTo>
                <a:lnTo>
                  <a:pt x="271121" y="147889"/>
                </a:lnTo>
                <a:lnTo>
                  <a:pt x="273412" y="147889"/>
                </a:lnTo>
                <a:lnTo>
                  <a:pt x="274192" y="148073"/>
                </a:lnTo>
                <a:lnTo>
                  <a:pt x="275503" y="148810"/>
                </a:lnTo>
                <a:lnTo>
                  <a:pt x="276074" y="149322"/>
                </a:lnTo>
                <a:lnTo>
                  <a:pt x="282707" y="157838"/>
                </a:lnTo>
                <a:lnTo>
                  <a:pt x="281356" y="159435"/>
                </a:lnTo>
                <a:close/>
              </a:path>
              <a:path w="713740" h="176529">
                <a:moveTo>
                  <a:pt x="361482" y="151819"/>
                </a:moveTo>
                <a:lnTo>
                  <a:pt x="345099" y="151819"/>
                </a:lnTo>
                <a:lnTo>
                  <a:pt x="345756" y="149199"/>
                </a:lnTo>
                <a:lnTo>
                  <a:pt x="373719" y="58467"/>
                </a:lnTo>
                <a:lnTo>
                  <a:pt x="378265" y="54291"/>
                </a:lnTo>
                <a:lnTo>
                  <a:pt x="390712" y="54291"/>
                </a:lnTo>
                <a:lnTo>
                  <a:pt x="401273" y="78489"/>
                </a:lnTo>
                <a:lnTo>
                  <a:pt x="383915" y="78489"/>
                </a:lnTo>
                <a:lnTo>
                  <a:pt x="382277" y="86023"/>
                </a:lnTo>
                <a:lnTo>
                  <a:pt x="381746" y="87906"/>
                </a:lnTo>
                <a:lnTo>
                  <a:pt x="381090" y="89789"/>
                </a:lnTo>
                <a:lnTo>
                  <a:pt x="361482" y="151819"/>
                </a:lnTo>
                <a:close/>
              </a:path>
              <a:path w="713740" h="176529">
                <a:moveTo>
                  <a:pt x="353043" y="174666"/>
                </a:moveTo>
                <a:lnTo>
                  <a:pt x="334413" y="174666"/>
                </a:lnTo>
                <a:lnTo>
                  <a:pt x="296581" y="54537"/>
                </a:lnTo>
                <a:lnTo>
                  <a:pt x="315294" y="54537"/>
                </a:lnTo>
                <a:lnTo>
                  <a:pt x="316685" y="54987"/>
                </a:lnTo>
                <a:lnTo>
                  <a:pt x="318977" y="56789"/>
                </a:lnTo>
                <a:lnTo>
                  <a:pt x="319714" y="57853"/>
                </a:lnTo>
                <a:lnTo>
                  <a:pt x="320044" y="59081"/>
                </a:lnTo>
                <a:lnTo>
                  <a:pt x="341537" y="135728"/>
                </a:lnTo>
                <a:lnTo>
                  <a:pt x="345099" y="151819"/>
                </a:lnTo>
                <a:lnTo>
                  <a:pt x="361482" y="151819"/>
                </a:lnTo>
                <a:lnTo>
                  <a:pt x="355541" y="170613"/>
                </a:lnTo>
                <a:lnTo>
                  <a:pt x="354641" y="173315"/>
                </a:lnTo>
                <a:lnTo>
                  <a:pt x="353043" y="174666"/>
                </a:lnTo>
                <a:close/>
              </a:path>
              <a:path w="713740" h="176529">
                <a:moveTo>
                  <a:pt x="440711" y="151819"/>
                </a:moveTo>
                <a:lnTo>
                  <a:pt x="423097" y="151819"/>
                </a:lnTo>
                <a:lnTo>
                  <a:pt x="423998" y="146497"/>
                </a:lnTo>
                <a:lnTo>
                  <a:pt x="425268" y="141092"/>
                </a:lnTo>
                <a:lnTo>
                  <a:pt x="426906" y="135606"/>
                </a:lnTo>
                <a:lnTo>
                  <a:pt x="448892" y="58959"/>
                </a:lnTo>
                <a:lnTo>
                  <a:pt x="449302" y="57649"/>
                </a:lnTo>
                <a:lnTo>
                  <a:pt x="450039" y="56584"/>
                </a:lnTo>
                <a:lnTo>
                  <a:pt x="452168" y="54946"/>
                </a:lnTo>
                <a:lnTo>
                  <a:pt x="453478" y="54537"/>
                </a:lnTo>
                <a:lnTo>
                  <a:pt x="471248" y="54537"/>
                </a:lnTo>
                <a:lnTo>
                  <a:pt x="440711" y="151819"/>
                </a:lnTo>
                <a:close/>
              </a:path>
              <a:path w="713740" h="176529">
                <a:moveTo>
                  <a:pt x="433540" y="174666"/>
                </a:moveTo>
                <a:lnTo>
                  <a:pt x="414295" y="174666"/>
                </a:lnTo>
                <a:lnTo>
                  <a:pt x="412861" y="173315"/>
                </a:lnTo>
                <a:lnTo>
                  <a:pt x="412044" y="170613"/>
                </a:lnTo>
                <a:lnTo>
                  <a:pt x="386863" y="89666"/>
                </a:lnTo>
                <a:lnTo>
                  <a:pt x="386209" y="87783"/>
                </a:lnTo>
                <a:lnTo>
                  <a:pt x="385655" y="85920"/>
                </a:lnTo>
                <a:lnTo>
                  <a:pt x="384755" y="82235"/>
                </a:lnTo>
                <a:lnTo>
                  <a:pt x="383915" y="78489"/>
                </a:lnTo>
                <a:lnTo>
                  <a:pt x="401273" y="78489"/>
                </a:lnTo>
                <a:lnTo>
                  <a:pt x="418594" y="135728"/>
                </a:lnTo>
                <a:lnTo>
                  <a:pt x="419492" y="138513"/>
                </a:lnTo>
                <a:lnTo>
                  <a:pt x="420300" y="141235"/>
                </a:lnTo>
                <a:lnTo>
                  <a:pt x="421752" y="146558"/>
                </a:lnTo>
                <a:lnTo>
                  <a:pt x="422443" y="149199"/>
                </a:lnTo>
                <a:lnTo>
                  <a:pt x="423097" y="151819"/>
                </a:lnTo>
                <a:lnTo>
                  <a:pt x="440711" y="151819"/>
                </a:lnTo>
                <a:lnTo>
                  <a:pt x="433540" y="174666"/>
                </a:lnTo>
                <a:close/>
              </a:path>
              <a:path w="713740" h="176529">
                <a:moveTo>
                  <a:pt x="544273" y="176386"/>
                </a:moveTo>
                <a:lnTo>
                  <a:pt x="531580" y="176386"/>
                </a:lnTo>
                <a:lnTo>
                  <a:pt x="523882" y="174994"/>
                </a:lnTo>
                <a:lnTo>
                  <a:pt x="489489" y="147704"/>
                </a:lnTo>
                <a:lnTo>
                  <a:pt x="482324" y="103792"/>
                </a:lnTo>
                <a:lnTo>
                  <a:pt x="483615" y="95992"/>
                </a:lnTo>
                <a:lnTo>
                  <a:pt x="508180" y="60269"/>
                </a:lnTo>
                <a:lnTo>
                  <a:pt x="530065" y="52694"/>
                </a:lnTo>
                <a:lnTo>
                  <a:pt x="546034" y="52694"/>
                </a:lnTo>
                <a:lnTo>
                  <a:pt x="552708" y="53882"/>
                </a:lnTo>
                <a:lnTo>
                  <a:pt x="564989" y="58631"/>
                </a:lnTo>
                <a:lnTo>
                  <a:pt x="570312" y="62111"/>
                </a:lnTo>
                <a:lnTo>
                  <a:pt x="576506" y="68417"/>
                </a:lnTo>
                <a:lnTo>
                  <a:pt x="539197" y="68417"/>
                </a:lnTo>
                <a:lnTo>
                  <a:pt x="532038" y="68969"/>
                </a:lnTo>
                <a:lnTo>
                  <a:pt x="504311" y="101458"/>
                </a:lnTo>
                <a:lnTo>
                  <a:pt x="589189" y="101458"/>
                </a:lnTo>
                <a:lnTo>
                  <a:pt x="589189" y="109729"/>
                </a:lnTo>
                <a:lnTo>
                  <a:pt x="588820" y="111960"/>
                </a:lnTo>
                <a:lnTo>
                  <a:pt x="587345" y="114171"/>
                </a:lnTo>
                <a:lnTo>
                  <a:pt x="585994" y="114724"/>
                </a:lnTo>
                <a:lnTo>
                  <a:pt x="503697" y="114724"/>
                </a:lnTo>
                <a:lnTo>
                  <a:pt x="503860" y="122258"/>
                </a:lnTo>
                <a:lnTo>
                  <a:pt x="531006" y="158514"/>
                </a:lnTo>
                <a:lnTo>
                  <a:pt x="536125" y="159435"/>
                </a:lnTo>
                <a:lnTo>
                  <a:pt x="585994" y="159435"/>
                </a:lnTo>
                <a:lnTo>
                  <a:pt x="584644" y="161032"/>
                </a:lnTo>
                <a:lnTo>
                  <a:pt x="548673" y="176017"/>
                </a:lnTo>
                <a:lnTo>
                  <a:pt x="544273" y="176386"/>
                </a:lnTo>
                <a:close/>
              </a:path>
              <a:path w="713740" h="176529">
                <a:moveTo>
                  <a:pt x="589189" y="101458"/>
                </a:moveTo>
                <a:lnTo>
                  <a:pt x="569782" y="101458"/>
                </a:lnTo>
                <a:lnTo>
                  <a:pt x="569682" y="95992"/>
                </a:lnTo>
                <a:lnTo>
                  <a:pt x="569085" y="92185"/>
                </a:lnTo>
                <a:lnTo>
                  <a:pt x="543946" y="68417"/>
                </a:lnTo>
                <a:lnTo>
                  <a:pt x="576506" y="68417"/>
                </a:lnTo>
                <a:lnTo>
                  <a:pt x="579321" y="71283"/>
                </a:lnTo>
                <a:lnTo>
                  <a:pt x="582842" y="76892"/>
                </a:lnTo>
                <a:lnTo>
                  <a:pt x="587919" y="90158"/>
                </a:lnTo>
                <a:lnTo>
                  <a:pt x="589189" y="97773"/>
                </a:lnTo>
                <a:lnTo>
                  <a:pt x="589189" y="101458"/>
                </a:lnTo>
                <a:close/>
              </a:path>
              <a:path w="713740" h="176529">
                <a:moveTo>
                  <a:pt x="585994" y="159435"/>
                </a:moveTo>
                <a:lnTo>
                  <a:pt x="547015" y="159435"/>
                </a:lnTo>
                <a:lnTo>
                  <a:pt x="551561" y="158841"/>
                </a:lnTo>
                <a:lnTo>
                  <a:pt x="559259" y="156466"/>
                </a:lnTo>
                <a:lnTo>
                  <a:pt x="562554" y="155136"/>
                </a:lnTo>
                <a:lnTo>
                  <a:pt x="568041" y="152188"/>
                </a:lnTo>
                <a:lnTo>
                  <a:pt x="570355" y="150857"/>
                </a:lnTo>
                <a:lnTo>
                  <a:pt x="574121" y="148482"/>
                </a:lnTo>
                <a:lnTo>
                  <a:pt x="575759" y="147889"/>
                </a:lnTo>
                <a:lnTo>
                  <a:pt x="578050" y="147889"/>
                </a:lnTo>
                <a:lnTo>
                  <a:pt x="578830" y="148073"/>
                </a:lnTo>
                <a:lnTo>
                  <a:pt x="580141" y="148810"/>
                </a:lnTo>
                <a:lnTo>
                  <a:pt x="580712" y="149322"/>
                </a:lnTo>
                <a:lnTo>
                  <a:pt x="587345" y="157838"/>
                </a:lnTo>
                <a:lnTo>
                  <a:pt x="585994" y="159435"/>
                </a:lnTo>
                <a:close/>
              </a:path>
              <a:path w="713740" h="176529">
                <a:moveTo>
                  <a:pt x="713120" y="66451"/>
                </a:moveTo>
                <a:lnTo>
                  <a:pt x="691501" y="66451"/>
                </a:lnTo>
                <a:lnTo>
                  <a:pt x="691501" y="0"/>
                </a:lnTo>
                <a:lnTo>
                  <a:pt x="713120" y="0"/>
                </a:lnTo>
                <a:lnTo>
                  <a:pt x="713120" y="66451"/>
                </a:lnTo>
                <a:close/>
              </a:path>
              <a:path w="713740" h="176529">
                <a:moveTo>
                  <a:pt x="661203" y="176386"/>
                </a:moveTo>
                <a:lnTo>
                  <a:pt x="645891" y="176386"/>
                </a:lnTo>
                <a:lnTo>
                  <a:pt x="639728" y="175055"/>
                </a:lnTo>
                <a:lnTo>
                  <a:pt x="610852" y="141133"/>
                </a:lnTo>
                <a:lnTo>
                  <a:pt x="607729" y="114970"/>
                </a:lnTo>
                <a:lnTo>
                  <a:pt x="607729" y="106126"/>
                </a:lnTo>
                <a:lnTo>
                  <a:pt x="625786" y="64814"/>
                </a:lnTo>
                <a:lnTo>
                  <a:pt x="651048" y="52449"/>
                </a:lnTo>
                <a:lnTo>
                  <a:pt x="666363" y="52449"/>
                </a:lnTo>
                <a:lnTo>
                  <a:pt x="672586" y="53657"/>
                </a:lnTo>
                <a:lnTo>
                  <a:pt x="682903" y="58488"/>
                </a:lnTo>
                <a:lnTo>
                  <a:pt x="687489" y="61948"/>
                </a:lnTo>
                <a:lnTo>
                  <a:pt x="691501" y="66451"/>
                </a:lnTo>
                <a:lnTo>
                  <a:pt x="713120" y="66451"/>
                </a:lnTo>
                <a:lnTo>
                  <a:pt x="713120" y="69031"/>
                </a:lnTo>
                <a:lnTo>
                  <a:pt x="663988" y="69031"/>
                </a:lnTo>
                <a:lnTo>
                  <a:pt x="656287" y="69776"/>
                </a:lnTo>
                <a:lnTo>
                  <a:pt x="630515" y="104552"/>
                </a:lnTo>
                <a:lnTo>
                  <a:pt x="629962" y="114970"/>
                </a:lnTo>
                <a:lnTo>
                  <a:pt x="629962" y="122749"/>
                </a:lnTo>
                <a:lnTo>
                  <a:pt x="650844" y="158227"/>
                </a:lnTo>
                <a:lnTo>
                  <a:pt x="655020" y="159066"/>
                </a:lnTo>
                <a:lnTo>
                  <a:pt x="689843" y="159066"/>
                </a:lnTo>
                <a:lnTo>
                  <a:pt x="687406" y="162014"/>
                </a:lnTo>
                <a:lnTo>
                  <a:pt x="681635" y="166969"/>
                </a:lnTo>
                <a:lnTo>
                  <a:pt x="668695" y="174502"/>
                </a:lnTo>
                <a:lnTo>
                  <a:pt x="661203" y="176386"/>
                </a:lnTo>
                <a:close/>
              </a:path>
              <a:path w="713740" h="176529">
                <a:moveTo>
                  <a:pt x="689843" y="159066"/>
                </a:moveTo>
                <a:lnTo>
                  <a:pt x="666483" y="159066"/>
                </a:lnTo>
                <a:lnTo>
                  <a:pt x="672400" y="157490"/>
                </a:lnTo>
                <a:lnTo>
                  <a:pt x="682472" y="151185"/>
                </a:lnTo>
                <a:lnTo>
                  <a:pt x="687161" y="146783"/>
                </a:lnTo>
                <a:lnTo>
                  <a:pt x="691501" y="141133"/>
                </a:lnTo>
                <a:lnTo>
                  <a:pt x="691501" y="83034"/>
                </a:lnTo>
                <a:lnTo>
                  <a:pt x="687652" y="77875"/>
                </a:lnTo>
                <a:lnTo>
                  <a:pt x="683476" y="74251"/>
                </a:lnTo>
                <a:lnTo>
                  <a:pt x="674468" y="70075"/>
                </a:lnTo>
                <a:lnTo>
                  <a:pt x="669474" y="69031"/>
                </a:lnTo>
                <a:lnTo>
                  <a:pt x="713120" y="69031"/>
                </a:lnTo>
                <a:lnTo>
                  <a:pt x="713120" y="155873"/>
                </a:lnTo>
                <a:lnTo>
                  <a:pt x="692484" y="155873"/>
                </a:lnTo>
                <a:lnTo>
                  <a:pt x="689843" y="159066"/>
                </a:lnTo>
                <a:close/>
              </a:path>
              <a:path w="713740" h="176529">
                <a:moveTo>
                  <a:pt x="713120" y="174666"/>
                </a:moveTo>
                <a:lnTo>
                  <a:pt x="698665" y="174666"/>
                </a:lnTo>
                <a:lnTo>
                  <a:pt x="697397" y="174318"/>
                </a:lnTo>
                <a:lnTo>
                  <a:pt x="695433" y="172926"/>
                </a:lnTo>
                <a:lnTo>
                  <a:pt x="694859" y="171800"/>
                </a:lnTo>
                <a:lnTo>
                  <a:pt x="694696" y="170244"/>
                </a:lnTo>
                <a:lnTo>
                  <a:pt x="692484" y="155873"/>
                </a:lnTo>
                <a:lnTo>
                  <a:pt x="713120" y="155873"/>
                </a:lnTo>
                <a:lnTo>
                  <a:pt x="713120" y="174666"/>
                </a:lnTo>
                <a:close/>
              </a:path>
            </a:pathLst>
          </a:custGeom>
          <a:solidFill>
            <a:srgbClr val="000000"/>
          </a:solidFill>
        </p:spPr>
        <p:txBody>
          <a:bodyPr wrap="square" lIns="0" tIns="0" rIns="0" bIns="0" rtlCol="0"/>
          <a:lstStyle/>
          <a:p>
            <a:endParaRPr/>
          </a:p>
        </p:txBody>
      </p:sp>
      <p:pic>
        <p:nvPicPr>
          <p:cNvPr id="15" name="object 15"/>
          <p:cNvPicPr/>
          <p:nvPr/>
        </p:nvPicPr>
        <p:blipFill>
          <a:blip r:embed="rId8" cstate="print"/>
          <a:stretch>
            <a:fillRect/>
          </a:stretch>
        </p:blipFill>
        <p:spPr>
          <a:xfrm>
            <a:off x="7416842" y="3481480"/>
            <a:ext cx="239669" cy="123691"/>
          </a:xfrm>
          <a:prstGeom prst="rect">
            <a:avLst/>
          </a:prstGeom>
        </p:spPr>
      </p:pic>
      <p:sp>
        <p:nvSpPr>
          <p:cNvPr id="16" name="object 16"/>
          <p:cNvSpPr/>
          <p:nvPr/>
        </p:nvSpPr>
        <p:spPr>
          <a:xfrm>
            <a:off x="7827905" y="3428785"/>
            <a:ext cx="328930" cy="176530"/>
          </a:xfrm>
          <a:custGeom>
            <a:avLst/>
            <a:gdLst/>
            <a:ahLst/>
            <a:cxnLst/>
            <a:rect l="l" t="t" r="r" b="b"/>
            <a:pathLst>
              <a:path w="328929" h="176529">
                <a:moveTo>
                  <a:pt x="72838" y="72470"/>
                </a:moveTo>
                <a:lnTo>
                  <a:pt x="3193" y="72470"/>
                </a:lnTo>
                <a:lnTo>
                  <a:pt x="2149" y="72061"/>
                </a:lnTo>
                <a:lnTo>
                  <a:pt x="429" y="70423"/>
                </a:lnTo>
                <a:lnTo>
                  <a:pt x="0" y="69236"/>
                </a:lnTo>
                <a:lnTo>
                  <a:pt x="0" y="59081"/>
                </a:lnTo>
                <a:lnTo>
                  <a:pt x="18915" y="56625"/>
                </a:lnTo>
                <a:lnTo>
                  <a:pt x="24115" y="18424"/>
                </a:lnTo>
                <a:lnTo>
                  <a:pt x="24627" y="17442"/>
                </a:lnTo>
                <a:lnTo>
                  <a:pt x="26347" y="15968"/>
                </a:lnTo>
                <a:lnTo>
                  <a:pt x="27432" y="15599"/>
                </a:lnTo>
                <a:lnTo>
                  <a:pt x="39797" y="15599"/>
                </a:lnTo>
                <a:lnTo>
                  <a:pt x="39797" y="56748"/>
                </a:lnTo>
                <a:lnTo>
                  <a:pt x="72838" y="56748"/>
                </a:lnTo>
                <a:lnTo>
                  <a:pt x="72838" y="72470"/>
                </a:lnTo>
                <a:close/>
              </a:path>
              <a:path w="328929" h="176529">
                <a:moveTo>
                  <a:pt x="52449" y="176508"/>
                </a:moveTo>
                <a:lnTo>
                  <a:pt x="37790" y="176508"/>
                </a:lnTo>
                <a:lnTo>
                  <a:pt x="30666" y="173847"/>
                </a:lnTo>
                <a:lnTo>
                  <a:pt x="20676" y="163202"/>
                </a:lnTo>
                <a:lnTo>
                  <a:pt x="18178" y="155586"/>
                </a:lnTo>
                <a:lnTo>
                  <a:pt x="18178" y="72470"/>
                </a:lnTo>
                <a:lnTo>
                  <a:pt x="39797" y="72470"/>
                </a:lnTo>
                <a:lnTo>
                  <a:pt x="39797" y="149117"/>
                </a:lnTo>
                <a:lnTo>
                  <a:pt x="40923" y="152802"/>
                </a:lnTo>
                <a:lnTo>
                  <a:pt x="45427" y="157715"/>
                </a:lnTo>
                <a:lnTo>
                  <a:pt x="48354" y="158944"/>
                </a:lnTo>
                <a:lnTo>
                  <a:pt x="71482" y="158944"/>
                </a:lnTo>
                <a:lnTo>
                  <a:pt x="75664" y="165699"/>
                </a:lnTo>
                <a:lnTo>
                  <a:pt x="71979" y="169139"/>
                </a:lnTo>
                <a:lnTo>
                  <a:pt x="67639" y="171800"/>
                </a:lnTo>
                <a:lnTo>
                  <a:pt x="57648" y="175567"/>
                </a:lnTo>
                <a:lnTo>
                  <a:pt x="52449" y="176508"/>
                </a:lnTo>
                <a:close/>
              </a:path>
              <a:path w="328929" h="176529">
                <a:moveTo>
                  <a:pt x="71482" y="158944"/>
                </a:moveTo>
                <a:lnTo>
                  <a:pt x="54086" y="158944"/>
                </a:lnTo>
                <a:lnTo>
                  <a:pt x="55908" y="158657"/>
                </a:lnTo>
                <a:lnTo>
                  <a:pt x="58938" y="157510"/>
                </a:lnTo>
                <a:lnTo>
                  <a:pt x="60228" y="156855"/>
                </a:lnTo>
                <a:lnTo>
                  <a:pt x="63389" y="154644"/>
                </a:lnTo>
                <a:lnTo>
                  <a:pt x="64834" y="153580"/>
                </a:lnTo>
                <a:lnTo>
                  <a:pt x="65551" y="153293"/>
                </a:lnTo>
                <a:lnTo>
                  <a:pt x="66943" y="153293"/>
                </a:lnTo>
                <a:lnTo>
                  <a:pt x="67536" y="153457"/>
                </a:lnTo>
                <a:lnTo>
                  <a:pt x="68437" y="154112"/>
                </a:lnTo>
                <a:lnTo>
                  <a:pt x="68867" y="154644"/>
                </a:lnTo>
                <a:lnTo>
                  <a:pt x="69403" y="155586"/>
                </a:lnTo>
                <a:lnTo>
                  <a:pt x="71482" y="158944"/>
                </a:lnTo>
                <a:close/>
              </a:path>
              <a:path w="328929" h="176529">
                <a:moveTo>
                  <a:pt x="119782" y="174666"/>
                </a:moveTo>
                <a:lnTo>
                  <a:pt x="98163" y="174666"/>
                </a:lnTo>
                <a:lnTo>
                  <a:pt x="98163" y="0"/>
                </a:lnTo>
                <a:lnTo>
                  <a:pt x="119782" y="0"/>
                </a:lnTo>
                <a:lnTo>
                  <a:pt x="119782" y="70382"/>
                </a:lnTo>
                <a:lnTo>
                  <a:pt x="142837" y="70382"/>
                </a:lnTo>
                <a:lnTo>
                  <a:pt x="139517" y="71242"/>
                </a:lnTo>
                <a:lnTo>
                  <a:pt x="129035" y="77138"/>
                </a:lnTo>
                <a:lnTo>
                  <a:pt x="124204" y="81191"/>
                </a:lnTo>
                <a:lnTo>
                  <a:pt x="119782" y="86350"/>
                </a:lnTo>
                <a:lnTo>
                  <a:pt x="119782" y="174666"/>
                </a:lnTo>
                <a:close/>
              </a:path>
              <a:path w="328929" h="176529">
                <a:moveTo>
                  <a:pt x="142837" y="70382"/>
                </a:moveTo>
                <a:lnTo>
                  <a:pt x="119782" y="70382"/>
                </a:lnTo>
                <a:lnTo>
                  <a:pt x="124777" y="64977"/>
                </a:lnTo>
                <a:lnTo>
                  <a:pt x="130325" y="60678"/>
                </a:lnTo>
                <a:lnTo>
                  <a:pt x="142526" y="54291"/>
                </a:lnTo>
                <a:lnTo>
                  <a:pt x="149589" y="52694"/>
                </a:lnTo>
                <a:lnTo>
                  <a:pt x="164165" y="52694"/>
                </a:lnTo>
                <a:lnTo>
                  <a:pt x="191030" y="69768"/>
                </a:lnTo>
                <a:lnTo>
                  <a:pt x="145208" y="69768"/>
                </a:lnTo>
                <a:lnTo>
                  <a:pt x="142837" y="70382"/>
                </a:lnTo>
                <a:close/>
              </a:path>
              <a:path w="328929" h="176529">
                <a:moveTo>
                  <a:pt x="197411" y="174666"/>
                </a:moveTo>
                <a:lnTo>
                  <a:pt x="175793" y="174666"/>
                </a:lnTo>
                <a:lnTo>
                  <a:pt x="175793" y="89216"/>
                </a:lnTo>
                <a:lnTo>
                  <a:pt x="173787" y="82256"/>
                </a:lnTo>
                <a:lnTo>
                  <a:pt x="165762" y="72265"/>
                </a:lnTo>
                <a:lnTo>
                  <a:pt x="159620" y="69768"/>
                </a:lnTo>
                <a:lnTo>
                  <a:pt x="191030" y="69768"/>
                </a:lnTo>
                <a:lnTo>
                  <a:pt x="193214" y="73924"/>
                </a:lnTo>
                <a:lnTo>
                  <a:pt x="196572" y="85142"/>
                </a:lnTo>
                <a:lnTo>
                  <a:pt x="197411" y="91345"/>
                </a:lnTo>
                <a:lnTo>
                  <a:pt x="197411" y="174666"/>
                </a:lnTo>
                <a:close/>
              </a:path>
              <a:path w="328929" h="176529">
                <a:moveTo>
                  <a:pt x="283828" y="176386"/>
                </a:moveTo>
                <a:lnTo>
                  <a:pt x="271134" y="176386"/>
                </a:lnTo>
                <a:lnTo>
                  <a:pt x="263437" y="174994"/>
                </a:lnTo>
                <a:lnTo>
                  <a:pt x="229045" y="147704"/>
                </a:lnTo>
                <a:lnTo>
                  <a:pt x="221879" y="103792"/>
                </a:lnTo>
                <a:lnTo>
                  <a:pt x="223169" y="95992"/>
                </a:lnTo>
                <a:lnTo>
                  <a:pt x="247734" y="60269"/>
                </a:lnTo>
                <a:lnTo>
                  <a:pt x="269620" y="52694"/>
                </a:lnTo>
                <a:lnTo>
                  <a:pt x="285589" y="52694"/>
                </a:lnTo>
                <a:lnTo>
                  <a:pt x="292263" y="53882"/>
                </a:lnTo>
                <a:lnTo>
                  <a:pt x="304544" y="58631"/>
                </a:lnTo>
                <a:lnTo>
                  <a:pt x="309867" y="62111"/>
                </a:lnTo>
                <a:lnTo>
                  <a:pt x="316060" y="68417"/>
                </a:lnTo>
                <a:lnTo>
                  <a:pt x="278752" y="68417"/>
                </a:lnTo>
                <a:lnTo>
                  <a:pt x="271593" y="68969"/>
                </a:lnTo>
                <a:lnTo>
                  <a:pt x="243866" y="101458"/>
                </a:lnTo>
                <a:lnTo>
                  <a:pt x="328744" y="101458"/>
                </a:lnTo>
                <a:lnTo>
                  <a:pt x="328744" y="109729"/>
                </a:lnTo>
                <a:lnTo>
                  <a:pt x="328374" y="111960"/>
                </a:lnTo>
                <a:lnTo>
                  <a:pt x="326900" y="114171"/>
                </a:lnTo>
                <a:lnTo>
                  <a:pt x="325549" y="114724"/>
                </a:lnTo>
                <a:lnTo>
                  <a:pt x="243252" y="114724"/>
                </a:lnTo>
                <a:lnTo>
                  <a:pt x="243416" y="122258"/>
                </a:lnTo>
                <a:lnTo>
                  <a:pt x="270561" y="158514"/>
                </a:lnTo>
                <a:lnTo>
                  <a:pt x="275680" y="159435"/>
                </a:lnTo>
                <a:lnTo>
                  <a:pt x="325549" y="159435"/>
                </a:lnTo>
                <a:lnTo>
                  <a:pt x="324198" y="161032"/>
                </a:lnTo>
                <a:lnTo>
                  <a:pt x="288228" y="176017"/>
                </a:lnTo>
                <a:lnTo>
                  <a:pt x="283828" y="176386"/>
                </a:lnTo>
                <a:close/>
              </a:path>
              <a:path w="328929" h="176529">
                <a:moveTo>
                  <a:pt x="328744" y="101458"/>
                </a:moveTo>
                <a:lnTo>
                  <a:pt x="309336" y="101458"/>
                </a:lnTo>
                <a:lnTo>
                  <a:pt x="309237" y="95992"/>
                </a:lnTo>
                <a:lnTo>
                  <a:pt x="308639" y="92185"/>
                </a:lnTo>
                <a:lnTo>
                  <a:pt x="283501" y="68417"/>
                </a:lnTo>
                <a:lnTo>
                  <a:pt x="316060" y="68417"/>
                </a:lnTo>
                <a:lnTo>
                  <a:pt x="318875" y="71283"/>
                </a:lnTo>
                <a:lnTo>
                  <a:pt x="322397" y="76892"/>
                </a:lnTo>
                <a:lnTo>
                  <a:pt x="327474" y="90158"/>
                </a:lnTo>
                <a:lnTo>
                  <a:pt x="328744" y="97773"/>
                </a:lnTo>
                <a:lnTo>
                  <a:pt x="328744" y="101458"/>
                </a:lnTo>
                <a:close/>
              </a:path>
              <a:path w="328929" h="176529">
                <a:moveTo>
                  <a:pt x="325549" y="159435"/>
                </a:moveTo>
                <a:lnTo>
                  <a:pt x="286570" y="159435"/>
                </a:lnTo>
                <a:lnTo>
                  <a:pt x="291116" y="158841"/>
                </a:lnTo>
                <a:lnTo>
                  <a:pt x="298813" y="156466"/>
                </a:lnTo>
                <a:lnTo>
                  <a:pt x="302109" y="155136"/>
                </a:lnTo>
                <a:lnTo>
                  <a:pt x="307595" y="152188"/>
                </a:lnTo>
                <a:lnTo>
                  <a:pt x="309910" y="150857"/>
                </a:lnTo>
                <a:lnTo>
                  <a:pt x="313676" y="148482"/>
                </a:lnTo>
                <a:lnTo>
                  <a:pt x="315313" y="147889"/>
                </a:lnTo>
                <a:lnTo>
                  <a:pt x="317605" y="147889"/>
                </a:lnTo>
                <a:lnTo>
                  <a:pt x="318385" y="148073"/>
                </a:lnTo>
                <a:lnTo>
                  <a:pt x="319695" y="148810"/>
                </a:lnTo>
                <a:lnTo>
                  <a:pt x="320266" y="149322"/>
                </a:lnTo>
                <a:lnTo>
                  <a:pt x="326900" y="157838"/>
                </a:lnTo>
                <a:lnTo>
                  <a:pt x="325549" y="159435"/>
                </a:lnTo>
                <a:close/>
              </a:path>
            </a:pathLst>
          </a:custGeom>
          <a:solidFill>
            <a:srgbClr val="000000"/>
          </a:solidFill>
        </p:spPr>
        <p:txBody>
          <a:bodyPr wrap="square" lIns="0" tIns="0" rIns="0" bIns="0" rtlCol="0"/>
          <a:lstStyle/>
          <a:p>
            <a:endParaRPr/>
          </a:p>
        </p:txBody>
      </p:sp>
      <p:sp>
        <p:nvSpPr>
          <p:cNvPr id="17" name="object 17"/>
          <p:cNvSpPr/>
          <p:nvPr/>
        </p:nvSpPr>
        <p:spPr>
          <a:xfrm>
            <a:off x="8336759" y="3428785"/>
            <a:ext cx="579755" cy="215265"/>
          </a:xfrm>
          <a:custGeom>
            <a:avLst/>
            <a:gdLst/>
            <a:ahLst/>
            <a:cxnLst/>
            <a:rect l="l" t="t" r="r" b="b"/>
            <a:pathLst>
              <a:path w="579754" h="215264">
                <a:moveTo>
                  <a:pt x="38106" y="72961"/>
                </a:moveTo>
                <a:lnTo>
                  <a:pt x="20512" y="72961"/>
                </a:lnTo>
                <a:lnTo>
                  <a:pt x="25589" y="66820"/>
                </a:lnTo>
                <a:lnTo>
                  <a:pt x="31403" y="61866"/>
                </a:lnTo>
                <a:lnTo>
                  <a:pt x="44505" y="54332"/>
                </a:lnTo>
                <a:lnTo>
                  <a:pt x="52039" y="52449"/>
                </a:lnTo>
                <a:lnTo>
                  <a:pt x="67434" y="52449"/>
                </a:lnTo>
                <a:lnTo>
                  <a:pt x="73658" y="53779"/>
                </a:lnTo>
                <a:lnTo>
                  <a:pt x="84794" y="59102"/>
                </a:lnTo>
                <a:lnTo>
                  <a:pt x="89544" y="63012"/>
                </a:lnTo>
                <a:lnTo>
                  <a:pt x="94691" y="69768"/>
                </a:lnTo>
                <a:lnTo>
                  <a:pt x="46716" y="69768"/>
                </a:lnTo>
                <a:lnTo>
                  <a:pt x="40800" y="71324"/>
                </a:lnTo>
                <a:lnTo>
                  <a:pt x="38106" y="72961"/>
                </a:lnTo>
                <a:close/>
              </a:path>
              <a:path w="579754" h="215264">
                <a:moveTo>
                  <a:pt x="21618" y="215200"/>
                </a:moveTo>
                <a:lnTo>
                  <a:pt x="0" y="215200"/>
                </a:lnTo>
                <a:lnTo>
                  <a:pt x="0" y="54537"/>
                </a:lnTo>
                <a:lnTo>
                  <a:pt x="14453" y="54537"/>
                </a:lnTo>
                <a:lnTo>
                  <a:pt x="15722" y="54885"/>
                </a:lnTo>
                <a:lnTo>
                  <a:pt x="17687" y="56277"/>
                </a:lnTo>
                <a:lnTo>
                  <a:pt x="18260" y="57403"/>
                </a:lnTo>
                <a:lnTo>
                  <a:pt x="18446" y="59102"/>
                </a:lnTo>
                <a:lnTo>
                  <a:pt x="20512" y="72961"/>
                </a:lnTo>
                <a:lnTo>
                  <a:pt x="38106" y="72961"/>
                </a:lnTo>
                <a:lnTo>
                  <a:pt x="30564" y="77547"/>
                </a:lnTo>
                <a:lnTo>
                  <a:pt x="25876" y="81969"/>
                </a:lnTo>
                <a:lnTo>
                  <a:pt x="21618" y="87701"/>
                </a:lnTo>
                <a:lnTo>
                  <a:pt x="21618" y="145678"/>
                </a:lnTo>
                <a:lnTo>
                  <a:pt x="25385" y="150837"/>
                </a:lnTo>
                <a:lnTo>
                  <a:pt x="29540" y="154460"/>
                </a:lnTo>
                <a:lnTo>
                  <a:pt x="38630" y="158636"/>
                </a:lnTo>
                <a:lnTo>
                  <a:pt x="43687" y="159681"/>
                </a:lnTo>
                <a:lnTo>
                  <a:pt x="90913" y="159681"/>
                </a:lnTo>
                <a:lnTo>
                  <a:pt x="88763" y="162383"/>
                </a:lnTo>
                <a:lnTo>
                  <a:pt x="21618" y="162383"/>
                </a:lnTo>
                <a:lnTo>
                  <a:pt x="21618" y="215200"/>
                </a:lnTo>
                <a:close/>
              </a:path>
              <a:path w="579754" h="215264">
                <a:moveTo>
                  <a:pt x="90913" y="159681"/>
                </a:moveTo>
                <a:lnTo>
                  <a:pt x="49255" y="159681"/>
                </a:lnTo>
                <a:lnTo>
                  <a:pt x="57012" y="158936"/>
                </a:lnTo>
                <a:lnTo>
                  <a:pt x="63826" y="156702"/>
                </a:lnTo>
                <a:lnTo>
                  <a:pt x="83525" y="113741"/>
                </a:lnTo>
                <a:lnTo>
                  <a:pt x="83525" y="105962"/>
                </a:lnTo>
                <a:lnTo>
                  <a:pt x="62418" y="70587"/>
                </a:lnTo>
                <a:lnTo>
                  <a:pt x="58181" y="69768"/>
                </a:lnTo>
                <a:lnTo>
                  <a:pt x="94691" y="69768"/>
                </a:lnTo>
                <a:lnTo>
                  <a:pt x="105558" y="106471"/>
                </a:lnTo>
                <a:lnTo>
                  <a:pt x="105757" y="113741"/>
                </a:lnTo>
                <a:lnTo>
                  <a:pt x="105757" y="122585"/>
                </a:lnTo>
                <a:lnTo>
                  <a:pt x="104570" y="130836"/>
                </a:lnTo>
                <a:lnTo>
                  <a:pt x="99821" y="146149"/>
                </a:lnTo>
                <a:lnTo>
                  <a:pt x="96402" y="152782"/>
                </a:lnTo>
                <a:lnTo>
                  <a:pt x="90913" y="159681"/>
                </a:lnTo>
                <a:close/>
              </a:path>
              <a:path w="579754" h="215264">
                <a:moveTo>
                  <a:pt x="62070" y="176386"/>
                </a:moveTo>
                <a:lnTo>
                  <a:pt x="46757" y="176386"/>
                </a:lnTo>
                <a:lnTo>
                  <a:pt x="40534" y="175157"/>
                </a:lnTo>
                <a:lnTo>
                  <a:pt x="30216" y="170244"/>
                </a:lnTo>
                <a:lnTo>
                  <a:pt x="25630" y="166805"/>
                </a:lnTo>
                <a:lnTo>
                  <a:pt x="21618" y="162383"/>
                </a:lnTo>
                <a:lnTo>
                  <a:pt x="88763" y="162383"/>
                </a:lnTo>
                <a:lnTo>
                  <a:pt x="87476" y="164000"/>
                </a:lnTo>
                <a:lnTo>
                  <a:pt x="82051" y="168402"/>
                </a:lnTo>
                <a:lnTo>
                  <a:pt x="69276" y="174789"/>
                </a:lnTo>
                <a:lnTo>
                  <a:pt x="62070" y="176386"/>
                </a:lnTo>
                <a:close/>
              </a:path>
              <a:path w="579754" h="215264">
                <a:moveTo>
                  <a:pt x="189963" y="176386"/>
                </a:moveTo>
                <a:lnTo>
                  <a:pt x="172438" y="176386"/>
                </a:lnTo>
                <a:lnTo>
                  <a:pt x="164516" y="174932"/>
                </a:lnTo>
                <a:lnTo>
                  <a:pt x="130614" y="147766"/>
                </a:lnTo>
                <a:lnTo>
                  <a:pt x="123961" y="114478"/>
                </a:lnTo>
                <a:lnTo>
                  <a:pt x="124223" y="107477"/>
                </a:lnTo>
                <a:lnTo>
                  <a:pt x="144331" y="64097"/>
                </a:lnTo>
                <a:lnTo>
                  <a:pt x="172438" y="52694"/>
                </a:lnTo>
                <a:lnTo>
                  <a:pt x="189963" y="52694"/>
                </a:lnTo>
                <a:lnTo>
                  <a:pt x="197865" y="54148"/>
                </a:lnTo>
                <a:lnTo>
                  <a:pt x="211949" y="59962"/>
                </a:lnTo>
                <a:lnTo>
                  <a:pt x="217927" y="64097"/>
                </a:lnTo>
                <a:lnTo>
                  <a:pt x="222897" y="69522"/>
                </a:lnTo>
                <a:lnTo>
                  <a:pt x="175305" y="69522"/>
                </a:lnTo>
                <a:lnTo>
                  <a:pt x="170166" y="70546"/>
                </a:lnTo>
                <a:lnTo>
                  <a:pt x="146910" y="101131"/>
                </a:lnTo>
                <a:lnTo>
                  <a:pt x="146194" y="107477"/>
                </a:lnTo>
                <a:lnTo>
                  <a:pt x="146194" y="121726"/>
                </a:lnTo>
                <a:lnTo>
                  <a:pt x="170166" y="158555"/>
                </a:lnTo>
                <a:lnTo>
                  <a:pt x="175305" y="159558"/>
                </a:lnTo>
                <a:lnTo>
                  <a:pt x="222897" y="159558"/>
                </a:lnTo>
                <a:lnTo>
                  <a:pt x="217927" y="164983"/>
                </a:lnTo>
                <a:lnTo>
                  <a:pt x="211949" y="169118"/>
                </a:lnTo>
                <a:lnTo>
                  <a:pt x="197865" y="174932"/>
                </a:lnTo>
                <a:lnTo>
                  <a:pt x="189963" y="176386"/>
                </a:lnTo>
                <a:close/>
              </a:path>
              <a:path w="579754" h="215264">
                <a:moveTo>
                  <a:pt x="222897" y="159558"/>
                </a:moveTo>
                <a:lnTo>
                  <a:pt x="187015" y="159558"/>
                </a:lnTo>
                <a:lnTo>
                  <a:pt x="192092" y="158555"/>
                </a:lnTo>
                <a:lnTo>
                  <a:pt x="200772" y="154542"/>
                </a:lnTo>
                <a:lnTo>
                  <a:pt x="215962" y="121726"/>
                </a:lnTo>
                <a:lnTo>
                  <a:pt x="215962" y="107477"/>
                </a:lnTo>
                <a:lnTo>
                  <a:pt x="192092" y="70546"/>
                </a:lnTo>
                <a:lnTo>
                  <a:pt x="187015" y="69522"/>
                </a:lnTo>
                <a:lnTo>
                  <a:pt x="222897" y="69522"/>
                </a:lnTo>
                <a:lnTo>
                  <a:pt x="237944" y="107585"/>
                </a:lnTo>
                <a:lnTo>
                  <a:pt x="238194" y="114478"/>
                </a:lnTo>
                <a:lnTo>
                  <a:pt x="237944" y="121426"/>
                </a:lnTo>
                <a:lnTo>
                  <a:pt x="227754" y="154256"/>
                </a:lnTo>
                <a:lnTo>
                  <a:pt x="222897" y="159558"/>
                </a:lnTo>
                <a:close/>
              </a:path>
              <a:path w="579754" h="215264">
                <a:moveTo>
                  <a:pt x="297378" y="78120"/>
                </a:moveTo>
                <a:lnTo>
                  <a:pt x="283298" y="78120"/>
                </a:lnTo>
                <a:lnTo>
                  <a:pt x="286984" y="70177"/>
                </a:lnTo>
                <a:lnTo>
                  <a:pt x="291527" y="63913"/>
                </a:lnTo>
                <a:lnTo>
                  <a:pt x="302336" y="54742"/>
                </a:lnTo>
                <a:lnTo>
                  <a:pt x="308847" y="52449"/>
                </a:lnTo>
                <a:lnTo>
                  <a:pt x="319002" y="52449"/>
                </a:lnTo>
                <a:lnTo>
                  <a:pt x="321377" y="52715"/>
                </a:lnTo>
                <a:lnTo>
                  <a:pt x="325797" y="53779"/>
                </a:lnTo>
                <a:lnTo>
                  <a:pt x="327804" y="54660"/>
                </a:lnTo>
                <a:lnTo>
                  <a:pt x="329605" y="55888"/>
                </a:lnTo>
                <a:lnTo>
                  <a:pt x="327887" y="71856"/>
                </a:lnTo>
                <a:lnTo>
                  <a:pt x="327680" y="73576"/>
                </a:lnTo>
                <a:lnTo>
                  <a:pt x="308970" y="73576"/>
                </a:lnTo>
                <a:lnTo>
                  <a:pt x="305715" y="74128"/>
                </a:lnTo>
                <a:lnTo>
                  <a:pt x="300065" y="76339"/>
                </a:lnTo>
                <a:lnTo>
                  <a:pt x="297526" y="77977"/>
                </a:lnTo>
                <a:lnTo>
                  <a:pt x="297378" y="78120"/>
                </a:lnTo>
                <a:close/>
              </a:path>
              <a:path w="579754" h="215264">
                <a:moveTo>
                  <a:pt x="284526" y="174666"/>
                </a:moveTo>
                <a:lnTo>
                  <a:pt x="262907" y="174666"/>
                </a:lnTo>
                <a:lnTo>
                  <a:pt x="262907" y="54537"/>
                </a:lnTo>
                <a:lnTo>
                  <a:pt x="277608" y="54537"/>
                </a:lnTo>
                <a:lnTo>
                  <a:pt x="279223" y="54987"/>
                </a:lnTo>
                <a:lnTo>
                  <a:pt x="281107" y="56789"/>
                </a:lnTo>
                <a:lnTo>
                  <a:pt x="281661" y="58304"/>
                </a:lnTo>
                <a:lnTo>
                  <a:pt x="283298" y="78120"/>
                </a:lnTo>
                <a:lnTo>
                  <a:pt x="297378" y="78120"/>
                </a:lnTo>
                <a:lnTo>
                  <a:pt x="284526" y="98756"/>
                </a:lnTo>
                <a:lnTo>
                  <a:pt x="284526" y="174666"/>
                </a:lnTo>
                <a:close/>
              </a:path>
              <a:path w="579754" h="215264">
                <a:moveTo>
                  <a:pt x="326493" y="74927"/>
                </a:moveTo>
                <a:lnTo>
                  <a:pt x="323301" y="74927"/>
                </a:lnTo>
                <a:lnTo>
                  <a:pt x="321684" y="74701"/>
                </a:lnTo>
                <a:lnTo>
                  <a:pt x="317508" y="73801"/>
                </a:lnTo>
                <a:lnTo>
                  <a:pt x="315193" y="73576"/>
                </a:lnTo>
                <a:lnTo>
                  <a:pt x="327680" y="73576"/>
                </a:lnTo>
                <a:lnTo>
                  <a:pt x="327641" y="73903"/>
                </a:lnTo>
                <a:lnTo>
                  <a:pt x="326493" y="74927"/>
                </a:lnTo>
                <a:close/>
              </a:path>
              <a:path w="579754" h="215264">
                <a:moveTo>
                  <a:pt x="411626" y="72470"/>
                </a:moveTo>
                <a:lnTo>
                  <a:pt x="341982" y="72470"/>
                </a:lnTo>
                <a:lnTo>
                  <a:pt x="340938" y="72061"/>
                </a:lnTo>
                <a:lnTo>
                  <a:pt x="339217" y="70423"/>
                </a:lnTo>
                <a:lnTo>
                  <a:pt x="338787" y="69236"/>
                </a:lnTo>
                <a:lnTo>
                  <a:pt x="338787" y="59081"/>
                </a:lnTo>
                <a:lnTo>
                  <a:pt x="357704" y="56625"/>
                </a:lnTo>
                <a:lnTo>
                  <a:pt x="362904" y="18424"/>
                </a:lnTo>
                <a:lnTo>
                  <a:pt x="363415" y="17442"/>
                </a:lnTo>
                <a:lnTo>
                  <a:pt x="365135" y="15968"/>
                </a:lnTo>
                <a:lnTo>
                  <a:pt x="366220" y="15599"/>
                </a:lnTo>
                <a:lnTo>
                  <a:pt x="378584" y="15599"/>
                </a:lnTo>
                <a:lnTo>
                  <a:pt x="378584" y="56748"/>
                </a:lnTo>
                <a:lnTo>
                  <a:pt x="411626" y="56748"/>
                </a:lnTo>
                <a:lnTo>
                  <a:pt x="411626" y="72470"/>
                </a:lnTo>
                <a:close/>
              </a:path>
              <a:path w="579754" h="215264">
                <a:moveTo>
                  <a:pt x="391237" y="176508"/>
                </a:moveTo>
                <a:lnTo>
                  <a:pt x="376579" y="176508"/>
                </a:lnTo>
                <a:lnTo>
                  <a:pt x="369455" y="173847"/>
                </a:lnTo>
                <a:lnTo>
                  <a:pt x="359465" y="163202"/>
                </a:lnTo>
                <a:lnTo>
                  <a:pt x="356967" y="155586"/>
                </a:lnTo>
                <a:lnTo>
                  <a:pt x="356967" y="72470"/>
                </a:lnTo>
                <a:lnTo>
                  <a:pt x="378584" y="72470"/>
                </a:lnTo>
                <a:lnTo>
                  <a:pt x="378584" y="149117"/>
                </a:lnTo>
                <a:lnTo>
                  <a:pt x="379711" y="152802"/>
                </a:lnTo>
                <a:lnTo>
                  <a:pt x="384214" y="157715"/>
                </a:lnTo>
                <a:lnTo>
                  <a:pt x="387142" y="158944"/>
                </a:lnTo>
                <a:lnTo>
                  <a:pt x="410269" y="158944"/>
                </a:lnTo>
                <a:lnTo>
                  <a:pt x="414451" y="165699"/>
                </a:lnTo>
                <a:lnTo>
                  <a:pt x="410766" y="169139"/>
                </a:lnTo>
                <a:lnTo>
                  <a:pt x="406426" y="171800"/>
                </a:lnTo>
                <a:lnTo>
                  <a:pt x="396437" y="175567"/>
                </a:lnTo>
                <a:lnTo>
                  <a:pt x="391237" y="176508"/>
                </a:lnTo>
                <a:close/>
              </a:path>
              <a:path w="579754" h="215264">
                <a:moveTo>
                  <a:pt x="410269" y="158944"/>
                </a:moveTo>
                <a:lnTo>
                  <a:pt x="392875" y="158944"/>
                </a:lnTo>
                <a:lnTo>
                  <a:pt x="394696" y="158657"/>
                </a:lnTo>
                <a:lnTo>
                  <a:pt x="397727" y="157510"/>
                </a:lnTo>
                <a:lnTo>
                  <a:pt x="399015" y="156855"/>
                </a:lnTo>
                <a:lnTo>
                  <a:pt x="402178" y="154644"/>
                </a:lnTo>
                <a:lnTo>
                  <a:pt x="403621" y="153580"/>
                </a:lnTo>
                <a:lnTo>
                  <a:pt x="404338" y="153293"/>
                </a:lnTo>
                <a:lnTo>
                  <a:pt x="405730" y="153293"/>
                </a:lnTo>
                <a:lnTo>
                  <a:pt x="406323" y="153457"/>
                </a:lnTo>
                <a:lnTo>
                  <a:pt x="407226" y="154112"/>
                </a:lnTo>
                <a:lnTo>
                  <a:pt x="407654" y="154644"/>
                </a:lnTo>
                <a:lnTo>
                  <a:pt x="408191" y="155586"/>
                </a:lnTo>
                <a:lnTo>
                  <a:pt x="410269" y="158944"/>
                </a:lnTo>
                <a:close/>
              </a:path>
              <a:path w="579754" h="215264">
                <a:moveTo>
                  <a:pt x="447803" y="82297"/>
                </a:moveTo>
                <a:lnTo>
                  <a:pt x="444444" y="82297"/>
                </a:lnTo>
                <a:lnTo>
                  <a:pt x="443174" y="81928"/>
                </a:lnTo>
                <a:lnTo>
                  <a:pt x="441046" y="80454"/>
                </a:lnTo>
                <a:lnTo>
                  <a:pt x="440186" y="79513"/>
                </a:lnTo>
                <a:lnTo>
                  <a:pt x="435600" y="71488"/>
                </a:lnTo>
                <a:lnTo>
                  <a:pt x="440671" y="67000"/>
                </a:lnTo>
                <a:lnTo>
                  <a:pt x="482523" y="52449"/>
                </a:lnTo>
                <a:lnTo>
                  <a:pt x="489237" y="52449"/>
                </a:lnTo>
                <a:lnTo>
                  <a:pt x="517555" y="69768"/>
                </a:lnTo>
                <a:lnTo>
                  <a:pt x="474866" y="69768"/>
                </a:lnTo>
                <a:lnTo>
                  <a:pt x="470586" y="70423"/>
                </a:lnTo>
                <a:lnTo>
                  <a:pt x="449664" y="81641"/>
                </a:lnTo>
                <a:lnTo>
                  <a:pt x="447803" y="82297"/>
                </a:lnTo>
                <a:close/>
              </a:path>
              <a:path w="579754" h="215264">
                <a:moveTo>
                  <a:pt x="467865" y="176508"/>
                </a:moveTo>
                <a:lnTo>
                  <a:pt x="458693" y="176508"/>
                </a:lnTo>
                <a:lnTo>
                  <a:pt x="454333" y="175874"/>
                </a:lnTo>
                <a:lnTo>
                  <a:pt x="429706" y="139946"/>
                </a:lnTo>
                <a:lnTo>
                  <a:pt x="430994" y="135380"/>
                </a:lnTo>
                <a:lnTo>
                  <a:pt x="468888" y="110855"/>
                </a:lnTo>
                <a:lnTo>
                  <a:pt x="503282" y="107109"/>
                </a:lnTo>
                <a:lnTo>
                  <a:pt x="503282" y="88561"/>
                </a:lnTo>
                <a:lnTo>
                  <a:pt x="501294" y="81539"/>
                </a:lnTo>
                <a:lnTo>
                  <a:pt x="493353" y="72122"/>
                </a:lnTo>
                <a:lnTo>
                  <a:pt x="487559" y="69768"/>
                </a:lnTo>
                <a:lnTo>
                  <a:pt x="517555" y="69768"/>
                </a:lnTo>
                <a:lnTo>
                  <a:pt x="519802" y="73780"/>
                </a:lnTo>
                <a:lnTo>
                  <a:pt x="523487" y="84917"/>
                </a:lnTo>
                <a:lnTo>
                  <a:pt x="524408" y="91100"/>
                </a:lnTo>
                <a:lnTo>
                  <a:pt x="524408" y="120620"/>
                </a:lnTo>
                <a:lnTo>
                  <a:pt x="503282" y="120620"/>
                </a:lnTo>
                <a:lnTo>
                  <a:pt x="493700" y="121030"/>
                </a:lnTo>
                <a:lnTo>
                  <a:pt x="455171" y="132023"/>
                </a:lnTo>
                <a:lnTo>
                  <a:pt x="450462" y="146701"/>
                </a:lnTo>
                <a:lnTo>
                  <a:pt x="450975" y="149383"/>
                </a:lnTo>
                <a:lnTo>
                  <a:pt x="467168" y="161400"/>
                </a:lnTo>
                <a:lnTo>
                  <a:pt x="501667" y="161400"/>
                </a:lnTo>
                <a:lnTo>
                  <a:pt x="498716" y="163877"/>
                </a:lnTo>
                <a:lnTo>
                  <a:pt x="472000" y="176120"/>
                </a:lnTo>
                <a:lnTo>
                  <a:pt x="467865" y="176508"/>
                </a:lnTo>
                <a:close/>
              </a:path>
              <a:path w="579754" h="215264">
                <a:moveTo>
                  <a:pt x="501667" y="161400"/>
                </a:moveTo>
                <a:lnTo>
                  <a:pt x="473474" y="161400"/>
                </a:lnTo>
                <a:lnTo>
                  <a:pt x="476790" y="161032"/>
                </a:lnTo>
                <a:lnTo>
                  <a:pt x="482850" y="159558"/>
                </a:lnTo>
                <a:lnTo>
                  <a:pt x="503282" y="145432"/>
                </a:lnTo>
                <a:lnTo>
                  <a:pt x="503282" y="120620"/>
                </a:lnTo>
                <a:lnTo>
                  <a:pt x="524408" y="120620"/>
                </a:lnTo>
                <a:lnTo>
                  <a:pt x="524408" y="158452"/>
                </a:lnTo>
                <a:lnTo>
                  <a:pt x="504877" y="158452"/>
                </a:lnTo>
                <a:lnTo>
                  <a:pt x="501667" y="161400"/>
                </a:lnTo>
                <a:close/>
              </a:path>
              <a:path w="579754" h="215264">
                <a:moveTo>
                  <a:pt x="524408" y="174666"/>
                </a:moveTo>
                <a:lnTo>
                  <a:pt x="512697" y="174666"/>
                </a:lnTo>
                <a:lnTo>
                  <a:pt x="511060" y="174338"/>
                </a:lnTo>
                <a:lnTo>
                  <a:pt x="508768" y="173028"/>
                </a:lnTo>
                <a:lnTo>
                  <a:pt x="507988" y="171677"/>
                </a:lnTo>
                <a:lnTo>
                  <a:pt x="507581" y="169630"/>
                </a:lnTo>
                <a:lnTo>
                  <a:pt x="504877" y="158452"/>
                </a:lnTo>
                <a:lnTo>
                  <a:pt x="524408" y="158452"/>
                </a:lnTo>
                <a:lnTo>
                  <a:pt x="524408" y="174666"/>
                </a:lnTo>
                <a:close/>
              </a:path>
              <a:path w="579754" h="215264">
                <a:moveTo>
                  <a:pt x="579557" y="174666"/>
                </a:moveTo>
                <a:lnTo>
                  <a:pt x="557940" y="174666"/>
                </a:lnTo>
                <a:lnTo>
                  <a:pt x="557940" y="0"/>
                </a:lnTo>
                <a:lnTo>
                  <a:pt x="579557" y="0"/>
                </a:lnTo>
                <a:lnTo>
                  <a:pt x="579557" y="174666"/>
                </a:lnTo>
                <a:close/>
              </a:path>
            </a:pathLst>
          </a:custGeom>
          <a:solidFill>
            <a:srgbClr val="000000"/>
          </a:solidFill>
        </p:spPr>
        <p:txBody>
          <a:bodyPr wrap="square" lIns="0" tIns="0" rIns="0" bIns="0" rtlCol="0"/>
          <a:lstStyle/>
          <a:p>
            <a:endParaRPr/>
          </a:p>
        </p:txBody>
      </p:sp>
      <p:pic>
        <p:nvPicPr>
          <p:cNvPr id="18" name="object 18"/>
          <p:cNvPicPr/>
          <p:nvPr/>
        </p:nvPicPr>
        <p:blipFill>
          <a:blip r:embed="rId9" cstate="print"/>
          <a:stretch>
            <a:fillRect/>
          </a:stretch>
        </p:blipFill>
        <p:spPr>
          <a:xfrm>
            <a:off x="9093441" y="3430996"/>
            <a:ext cx="197906" cy="174175"/>
          </a:xfrm>
          <a:prstGeom prst="rect">
            <a:avLst/>
          </a:prstGeom>
        </p:spPr>
      </p:pic>
      <p:pic>
        <p:nvPicPr>
          <p:cNvPr id="19" name="object 19"/>
          <p:cNvPicPr/>
          <p:nvPr/>
        </p:nvPicPr>
        <p:blipFill>
          <a:blip r:embed="rId10" cstate="print"/>
          <a:stretch>
            <a:fillRect/>
          </a:stretch>
        </p:blipFill>
        <p:spPr>
          <a:xfrm>
            <a:off x="973161" y="3653521"/>
            <a:ext cx="1260239" cy="163366"/>
          </a:xfrm>
          <a:prstGeom prst="rect">
            <a:avLst/>
          </a:prstGeom>
        </p:spPr>
      </p:pic>
      <p:pic>
        <p:nvPicPr>
          <p:cNvPr id="20" name="object 20"/>
          <p:cNvPicPr/>
          <p:nvPr/>
        </p:nvPicPr>
        <p:blipFill>
          <a:blip r:embed="rId11" cstate="print"/>
          <a:stretch>
            <a:fillRect/>
          </a:stretch>
        </p:blipFill>
        <p:spPr>
          <a:xfrm>
            <a:off x="776823" y="4012917"/>
            <a:ext cx="68171" cy="68171"/>
          </a:xfrm>
          <a:prstGeom prst="rect">
            <a:avLst/>
          </a:prstGeom>
        </p:spPr>
      </p:pic>
      <p:pic>
        <p:nvPicPr>
          <p:cNvPr id="21" name="object 21"/>
          <p:cNvPicPr/>
          <p:nvPr/>
        </p:nvPicPr>
        <p:blipFill>
          <a:blip r:embed="rId12" cstate="print"/>
          <a:stretch>
            <a:fillRect/>
          </a:stretch>
        </p:blipFill>
        <p:spPr>
          <a:xfrm>
            <a:off x="1015147" y="3955678"/>
            <a:ext cx="6096352" cy="217903"/>
          </a:xfrm>
          <a:prstGeom prst="rect">
            <a:avLst/>
          </a:prstGeom>
        </p:spPr>
      </p:pic>
      <p:pic>
        <p:nvPicPr>
          <p:cNvPr id="22" name="object 22"/>
          <p:cNvPicPr/>
          <p:nvPr/>
        </p:nvPicPr>
        <p:blipFill>
          <a:blip r:embed="rId11" cstate="print"/>
          <a:stretch>
            <a:fillRect/>
          </a:stretch>
        </p:blipFill>
        <p:spPr>
          <a:xfrm>
            <a:off x="776823" y="4329224"/>
            <a:ext cx="68171" cy="68171"/>
          </a:xfrm>
          <a:prstGeom prst="rect">
            <a:avLst/>
          </a:prstGeom>
        </p:spPr>
      </p:pic>
      <p:pic>
        <p:nvPicPr>
          <p:cNvPr id="23" name="object 23"/>
          <p:cNvPicPr/>
          <p:nvPr/>
        </p:nvPicPr>
        <p:blipFill>
          <a:blip r:embed="rId13" cstate="print"/>
          <a:stretch>
            <a:fillRect/>
          </a:stretch>
        </p:blipFill>
        <p:spPr>
          <a:xfrm>
            <a:off x="1030255" y="4271984"/>
            <a:ext cx="6308151" cy="217903"/>
          </a:xfrm>
          <a:prstGeom prst="rect">
            <a:avLst/>
          </a:prstGeom>
        </p:spPr>
      </p:pic>
      <p:pic>
        <p:nvPicPr>
          <p:cNvPr id="24" name="object 24"/>
          <p:cNvPicPr/>
          <p:nvPr/>
        </p:nvPicPr>
        <p:blipFill>
          <a:blip r:embed="rId3" cstate="print"/>
          <a:stretch>
            <a:fillRect/>
          </a:stretch>
        </p:blipFill>
        <p:spPr>
          <a:xfrm>
            <a:off x="776823" y="4645835"/>
            <a:ext cx="68171" cy="68171"/>
          </a:xfrm>
          <a:prstGeom prst="rect">
            <a:avLst/>
          </a:prstGeom>
        </p:spPr>
      </p:pic>
      <p:pic>
        <p:nvPicPr>
          <p:cNvPr id="25" name="object 25"/>
          <p:cNvPicPr/>
          <p:nvPr/>
        </p:nvPicPr>
        <p:blipFill>
          <a:blip r:embed="rId14" cstate="print"/>
          <a:stretch>
            <a:fillRect/>
          </a:stretch>
        </p:blipFill>
        <p:spPr>
          <a:xfrm>
            <a:off x="1015147" y="4588595"/>
            <a:ext cx="5980132" cy="217903"/>
          </a:xfrm>
          <a:prstGeom prst="rect">
            <a:avLst/>
          </a:prstGeom>
        </p:spPr>
      </p:pic>
      <p:pic>
        <p:nvPicPr>
          <p:cNvPr id="26" name="object 26"/>
          <p:cNvPicPr/>
          <p:nvPr/>
        </p:nvPicPr>
        <p:blipFill>
          <a:blip r:embed="rId3" cstate="print"/>
          <a:stretch>
            <a:fillRect/>
          </a:stretch>
        </p:blipFill>
        <p:spPr>
          <a:xfrm>
            <a:off x="776823" y="4961257"/>
            <a:ext cx="68171" cy="68171"/>
          </a:xfrm>
          <a:prstGeom prst="rect">
            <a:avLst/>
          </a:prstGeom>
        </p:spPr>
      </p:pic>
      <p:sp>
        <p:nvSpPr>
          <p:cNvPr id="27" name="object 27"/>
          <p:cNvSpPr/>
          <p:nvPr/>
        </p:nvSpPr>
        <p:spPr>
          <a:xfrm>
            <a:off x="1015147" y="4904901"/>
            <a:ext cx="368300" cy="176530"/>
          </a:xfrm>
          <a:custGeom>
            <a:avLst/>
            <a:gdLst/>
            <a:ahLst/>
            <a:cxnLst/>
            <a:rect l="l" t="t" r="r" b="b"/>
            <a:pathLst>
              <a:path w="368300" h="176529">
                <a:moveTo>
                  <a:pt x="116689" y="31936"/>
                </a:moveTo>
                <a:lnTo>
                  <a:pt x="0" y="31936"/>
                </a:lnTo>
                <a:lnTo>
                  <a:pt x="0" y="13265"/>
                </a:lnTo>
                <a:lnTo>
                  <a:pt x="116689" y="13265"/>
                </a:lnTo>
                <a:lnTo>
                  <a:pt x="116689" y="31936"/>
                </a:lnTo>
                <a:close/>
              </a:path>
              <a:path w="368300" h="176529">
                <a:moveTo>
                  <a:pt x="69645" y="174666"/>
                </a:moveTo>
                <a:lnTo>
                  <a:pt x="47167" y="174666"/>
                </a:lnTo>
                <a:lnTo>
                  <a:pt x="47167" y="31936"/>
                </a:lnTo>
                <a:lnTo>
                  <a:pt x="69645" y="31936"/>
                </a:lnTo>
                <a:lnTo>
                  <a:pt x="69645" y="174666"/>
                </a:lnTo>
                <a:close/>
              </a:path>
              <a:path w="368300" h="176529">
                <a:moveTo>
                  <a:pt x="158744" y="174666"/>
                </a:moveTo>
                <a:lnTo>
                  <a:pt x="137126" y="174666"/>
                </a:lnTo>
                <a:lnTo>
                  <a:pt x="137126" y="0"/>
                </a:lnTo>
                <a:lnTo>
                  <a:pt x="158744" y="0"/>
                </a:lnTo>
                <a:lnTo>
                  <a:pt x="158744" y="70382"/>
                </a:lnTo>
                <a:lnTo>
                  <a:pt x="181799" y="70382"/>
                </a:lnTo>
                <a:lnTo>
                  <a:pt x="178479" y="71242"/>
                </a:lnTo>
                <a:lnTo>
                  <a:pt x="167997" y="77138"/>
                </a:lnTo>
                <a:lnTo>
                  <a:pt x="163166" y="81191"/>
                </a:lnTo>
                <a:lnTo>
                  <a:pt x="158744" y="86350"/>
                </a:lnTo>
                <a:lnTo>
                  <a:pt x="158744" y="174666"/>
                </a:lnTo>
                <a:close/>
              </a:path>
              <a:path w="368300" h="176529">
                <a:moveTo>
                  <a:pt x="181799" y="70382"/>
                </a:moveTo>
                <a:lnTo>
                  <a:pt x="158744" y="70382"/>
                </a:lnTo>
                <a:lnTo>
                  <a:pt x="163739" y="64977"/>
                </a:lnTo>
                <a:lnTo>
                  <a:pt x="169287" y="60678"/>
                </a:lnTo>
                <a:lnTo>
                  <a:pt x="181488" y="54291"/>
                </a:lnTo>
                <a:lnTo>
                  <a:pt x="188551" y="52694"/>
                </a:lnTo>
                <a:lnTo>
                  <a:pt x="203127" y="52694"/>
                </a:lnTo>
                <a:lnTo>
                  <a:pt x="229992" y="69768"/>
                </a:lnTo>
                <a:lnTo>
                  <a:pt x="184170" y="69768"/>
                </a:lnTo>
                <a:lnTo>
                  <a:pt x="181799" y="70382"/>
                </a:lnTo>
                <a:close/>
              </a:path>
              <a:path w="368300" h="176529">
                <a:moveTo>
                  <a:pt x="236373" y="174666"/>
                </a:moveTo>
                <a:lnTo>
                  <a:pt x="214755" y="174666"/>
                </a:lnTo>
                <a:lnTo>
                  <a:pt x="214755" y="89216"/>
                </a:lnTo>
                <a:lnTo>
                  <a:pt x="212749" y="82256"/>
                </a:lnTo>
                <a:lnTo>
                  <a:pt x="204724" y="72265"/>
                </a:lnTo>
                <a:lnTo>
                  <a:pt x="198582" y="69768"/>
                </a:lnTo>
                <a:lnTo>
                  <a:pt x="229992" y="69768"/>
                </a:lnTo>
                <a:lnTo>
                  <a:pt x="232177" y="73924"/>
                </a:lnTo>
                <a:lnTo>
                  <a:pt x="235534" y="85142"/>
                </a:lnTo>
                <a:lnTo>
                  <a:pt x="236373" y="91345"/>
                </a:lnTo>
                <a:lnTo>
                  <a:pt x="236373" y="174666"/>
                </a:lnTo>
                <a:close/>
              </a:path>
              <a:path w="368300" h="176529">
                <a:moveTo>
                  <a:pt x="322790" y="176386"/>
                </a:moveTo>
                <a:lnTo>
                  <a:pt x="310097" y="176386"/>
                </a:lnTo>
                <a:lnTo>
                  <a:pt x="302399" y="174994"/>
                </a:lnTo>
                <a:lnTo>
                  <a:pt x="268006" y="147704"/>
                </a:lnTo>
                <a:lnTo>
                  <a:pt x="260841" y="103792"/>
                </a:lnTo>
                <a:lnTo>
                  <a:pt x="262132" y="95992"/>
                </a:lnTo>
                <a:lnTo>
                  <a:pt x="286697" y="60269"/>
                </a:lnTo>
                <a:lnTo>
                  <a:pt x="308582" y="52694"/>
                </a:lnTo>
                <a:lnTo>
                  <a:pt x="324551" y="52694"/>
                </a:lnTo>
                <a:lnTo>
                  <a:pt x="331225" y="53882"/>
                </a:lnTo>
                <a:lnTo>
                  <a:pt x="343506" y="58631"/>
                </a:lnTo>
                <a:lnTo>
                  <a:pt x="348829" y="62111"/>
                </a:lnTo>
                <a:lnTo>
                  <a:pt x="355022" y="68417"/>
                </a:lnTo>
                <a:lnTo>
                  <a:pt x="317714" y="68417"/>
                </a:lnTo>
                <a:lnTo>
                  <a:pt x="310555" y="68969"/>
                </a:lnTo>
                <a:lnTo>
                  <a:pt x="282828" y="101458"/>
                </a:lnTo>
                <a:lnTo>
                  <a:pt x="367706" y="101458"/>
                </a:lnTo>
                <a:lnTo>
                  <a:pt x="367706" y="109729"/>
                </a:lnTo>
                <a:lnTo>
                  <a:pt x="367336" y="111960"/>
                </a:lnTo>
                <a:lnTo>
                  <a:pt x="365862" y="114171"/>
                </a:lnTo>
                <a:lnTo>
                  <a:pt x="364511" y="114724"/>
                </a:lnTo>
                <a:lnTo>
                  <a:pt x="282214" y="114724"/>
                </a:lnTo>
                <a:lnTo>
                  <a:pt x="282377" y="122258"/>
                </a:lnTo>
                <a:lnTo>
                  <a:pt x="309523" y="158514"/>
                </a:lnTo>
                <a:lnTo>
                  <a:pt x="314642" y="159435"/>
                </a:lnTo>
                <a:lnTo>
                  <a:pt x="364511" y="159435"/>
                </a:lnTo>
                <a:lnTo>
                  <a:pt x="363160" y="161032"/>
                </a:lnTo>
                <a:lnTo>
                  <a:pt x="327190" y="176017"/>
                </a:lnTo>
                <a:lnTo>
                  <a:pt x="322790" y="176386"/>
                </a:lnTo>
                <a:close/>
              </a:path>
              <a:path w="368300" h="176529">
                <a:moveTo>
                  <a:pt x="367706" y="101458"/>
                </a:moveTo>
                <a:lnTo>
                  <a:pt x="348298" y="101458"/>
                </a:lnTo>
                <a:lnTo>
                  <a:pt x="348199" y="95992"/>
                </a:lnTo>
                <a:lnTo>
                  <a:pt x="347602" y="92185"/>
                </a:lnTo>
                <a:lnTo>
                  <a:pt x="322463" y="68417"/>
                </a:lnTo>
                <a:lnTo>
                  <a:pt x="355022" y="68417"/>
                </a:lnTo>
                <a:lnTo>
                  <a:pt x="357837" y="71283"/>
                </a:lnTo>
                <a:lnTo>
                  <a:pt x="361359" y="76892"/>
                </a:lnTo>
                <a:lnTo>
                  <a:pt x="366436" y="90158"/>
                </a:lnTo>
                <a:lnTo>
                  <a:pt x="367706" y="97773"/>
                </a:lnTo>
                <a:lnTo>
                  <a:pt x="367706" y="101458"/>
                </a:lnTo>
                <a:close/>
              </a:path>
              <a:path w="368300" h="176529">
                <a:moveTo>
                  <a:pt x="364511" y="159435"/>
                </a:moveTo>
                <a:lnTo>
                  <a:pt x="325532" y="159435"/>
                </a:lnTo>
                <a:lnTo>
                  <a:pt x="330078" y="158841"/>
                </a:lnTo>
                <a:lnTo>
                  <a:pt x="337776" y="156466"/>
                </a:lnTo>
                <a:lnTo>
                  <a:pt x="341071" y="155136"/>
                </a:lnTo>
                <a:lnTo>
                  <a:pt x="346558" y="152188"/>
                </a:lnTo>
                <a:lnTo>
                  <a:pt x="348872" y="150857"/>
                </a:lnTo>
                <a:lnTo>
                  <a:pt x="352638" y="148482"/>
                </a:lnTo>
                <a:lnTo>
                  <a:pt x="354275" y="147889"/>
                </a:lnTo>
                <a:lnTo>
                  <a:pt x="356567" y="147889"/>
                </a:lnTo>
                <a:lnTo>
                  <a:pt x="357347" y="148073"/>
                </a:lnTo>
                <a:lnTo>
                  <a:pt x="358658" y="148810"/>
                </a:lnTo>
                <a:lnTo>
                  <a:pt x="359229" y="149322"/>
                </a:lnTo>
                <a:lnTo>
                  <a:pt x="365862" y="157838"/>
                </a:lnTo>
                <a:lnTo>
                  <a:pt x="364511" y="159435"/>
                </a:lnTo>
                <a:close/>
              </a:path>
            </a:pathLst>
          </a:custGeom>
          <a:solidFill>
            <a:srgbClr val="000000"/>
          </a:solidFill>
        </p:spPr>
        <p:txBody>
          <a:bodyPr wrap="square" lIns="0" tIns="0" rIns="0" bIns="0" rtlCol="0"/>
          <a:lstStyle/>
          <a:p>
            <a:endParaRPr/>
          </a:p>
        </p:txBody>
      </p:sp>
      <p:sp>
        <p:nvSpPr>
          <p:cNvPr id="28" name="object 28"/>
          <p:cNvSpPr/>
          <p:nvPr/>
        </p:nvSpPr>
        <p:spPr>
          <a:xfrm>
            <a:off x="1556283" y="4920501"/>
            <a:ext cx="655955" cy="161290"/>
          </a:xfrm>
          <a:custGeom>
            <a:avLst/>
            <a:gdLst/>
            <a:ahLst/>
            <a:cxnLst/>
            <a:rect l="l" t="t" r="r" b="b"/>
            <a:pathLst>
              <a:path w="655955" h="161289">
                <a:moveTo>
                  <a:pt x="40621" y="56133"/>
                </a:moveTo>
                <a:lnTo>
                  <a:pt x="20267" y="56133"/>
                </a:lnTo>
                <a:lnTo>
                  <a:pt x="25426" y="50401"/>
                </a:lnTo>
                <a:lnTo>
                  <a:pt x="31199" y="45795"/>
                </a:lnTo>
                <a:lnTo>
                  <a:pt x="43973" y="38835"/>
                </a:lnTo>
                <a:lnTo>
                  <a:pt x="51343" y="37095"/>
                </a:lnTo>
                <a:lnTo>
                  <a:pt x="66247" y="37095"/>
                </a:lnTo>
                <a:lnTo>
                  <a:pt x="93115" y="54168"/>
                </a:lnTo>
                <a:lnTo>
                  <a:pt x="47290" y="54168"/>
                </a:lnTo>
                <a:lnTo>
                  <a:pt x="41558" y="55622"/>
                </a:lnTo>
                <a:lnTo>
                  <a:pt x="40621" y="56133"/>
                </a:lnTo>
                <a:close/>
              </a:path>
              <a:path w="655955" h="161289">
                <a:moveTo>
                  <a:pt x="21618" y="159066"/>
                </a:moveTo>
                <a:lnTo>
                  <a:pt x="0" y="159066"/>
                </a:lnTo>
                <a:lnTo>
                  <a:pt x="0" y="38937"/>
                </a:lnTo>
                <a:lnTo>
                  <a:pt x="14453" y="38937"/>
                </a:lnTo>
                <a:lnTo>
                  <a:pt x="15722" y="39285"/>
                </a:lnTo>
                <a:lnTo>
                  <a:pt x="17687" y="40677"/>
                </a:lnTo>
                <a:lnTo>
                  <a:pt x="18261" y="41803"/>
                </a:lnTo>
                <a:lnTo>
                  <a:pt x="18424" y="43359"/>
                </a:lnTo>
                <a:lnTo>
                  <a:pt x="20267" y="56133"/>
                </a:lnTo>
                <a:lnTo>
                  <a:pt x="40621" y="56133"/>
                </a:lnTo>
                <a:lnTo>
                  <a:pt x="30912" y="61436"/>
                </a:lnTo>
                <a:lnTo>
                  <a:pt x="26040" y="65469"/>
                </a:lnTo>
                <a:lnTo>
                  <a:pt x="21618" y="70627"/>
                </a:lnTo>
                <a:lnTo>
                  <a:pt x="21618" y="159066"/>
                </a:lnTo>
                <a:close/>
              </a:path>
              <a:path w="655955" h="161289">
                <a:moveTo>
                  <a:pt x="99616" y="159066"/>
                </a:moveTo>
                <a:lnTo>
                  <a:pt x="77998" y="159066"/>
                </a:lnTo>
                <a:lnTo>
                  <a:pt x="77998" y="73616"/>
                </a:lnTo>
                <a:lnTo>
                  <a:pt x="75971" y="66656"/>
                </a:lnTo>
                <a:lnTo>
                  <a:pt x="67864" y="56666"/>
                </a:lnTo>
                <a:lnTo>
                  <a:pt x="61702" y="54168"/>
                </a:lnTo>
                <a:lnTo>
                  <a:pt x="93115" y="54168"/>
                </a:lnTo>
                <a:lnTo>
                  <a:pt x="95317" y="58324"/>
                </a:lnTo>
                <a:lnTo>
                  <a:pt x="98756" y="69542"/>
                </a:lnTo>
                <a:lnTo>
                  <a:pt x="99616" y="75746"/>
                </a:lnTo>
                <a:lnTo>
                  <a:pt x="99616" y="159066"/>
                </a:lnTo>
                <a:close/>
              </a:path>
              <a:path w="655955" h="161289">
                <a:moveTo>
                  <a:pt x="143287" y="66697"/>
                </a:moveTo>
                <a:lnTo>
                  <a:pt x="139929" y="66697"/>
                </a:lnTo>
                <a:lnTo>
                  <a:pt x="138660" y="66329"/>
                </a:lnTo>
                <a:lnTo>
                  <a:pt x="136531" y="64854"/>
                </a:lnTo>
                <a:lnTo>
                  <a:pt x="135671" y="63913"/>
                </a:lnTo>
                <a:lnTo>
                  <a:pt x="131085" y="55888"/>
                </a:lnTo>
                <a:lnTo>
                  <a:pt x="136156" y="51401"/>
                </a:lnTo>
                <a:lnTo>
                  <a:pt x="178007" y="36849"/>
                </a:lnTo>
                <a:lnTo>
                  <a:pt x="184722" y="36849"/>
                </a:lnTo>
                <a:lnTo>
                  <a:pt x="213040" y="54168"/>
                </a:lnTo>
                <a:lnTo>
                  <a:pt x="170351" y="54168"/>
                </a:lnTo>
                <a:lnTo>
                  <a:pt x="166072" y="54823"/>
                </a:lnTo>
                <a:lnTo>
                  <a:pt x="145150" y="66042"/>
                </a:lnTo>
                <a:lnTo>
                  <a:pt x="143287" y="66697"/>
                </a:lnTo>
                <a:close/>
              </a:path>
              <a:path w="655955" h="161289">
                <a:moveTo>
                  <a:pt x="163349" y="160909"/>
                </a:moveTo>
                <a:lnTo>
                  <a:pt x="154178" y="160909"/>
                </a:lnTo>
                <a:lnTo>
                  <a:pt x="149817" y="160274"/>
                </a:lnTo>
                <a:lnTo>
                  <a:pt x="125190" y="124346"/>
                </a:lnTo>
                <a:lnTo>
                  <a:pt x="126479" y="119781"/>
                </a:lnTo>
                <a:lnTo>
                  <a:pt x="164373" y="95255"/>
                </a:lnTo>
                <a:lnTo>
                  <a:pt x="198766" y="91509"/>
                </a:lnTo>
                <a:lnTo>
                  <a:pt x="198766" y="72961"/>
                </a:lnTo>
                <a:lnTo>
                  <a:pt x="196780" y="65939"/>
                </a:lnTo>
                <a:lnTo>
                  <a:pt x="188837" y="56523"/>
                </a:lnTo>
                <a:lnTo>
                  <a:pt x="183043" y="54168"/>
                </a:lnTo>
                <a:lnTo>
                  <a:pt x="213040" y="54168"/>
                </a:lnTo>
                <a:lnTo>
                  <a:pt x="215287" y="58181"/>
                </a:lnTo>
                <a:lnTo>
                  <a:pt x="218971" y="69317"/>
                </a:lnTo>
                <a:lnTo>
                  <a:pt x="219893" y="75500"/>
                </a:lnTo>
                <a:lnTo>
                  <a:pt x="219893" y="105020"/>
                </a:lnTo>
                <a:lnTo>
                  <a:pt x="198766" y="105020"/>
                </a:lnTo>
                <a:lnTo>
                  <a:pt x="189185" y="105430"/>
                </a:lnTo>
                <a:lnTo>
                  <a:pt x="150657" y="116423"/>
                </a:lnTo>
                <a:lnTo>
                  <a:pt x="145948" y="131102"/>
                </a:lnTo>
                <a:lnTo>
                  <a:pt x="146460" y="133783"/>
                </a:lnTo>
                <a:lnTo>
                  <a:pt x="162653" y="145801"/>
                </a:lnTo>
                <a:lnTo>
                  <a:pt x="197153" y="145801"/>
                </a:lnTo>
                <a:lnTo>
                  <a:pt x="194200" y="148278"/>
                </a:lnTo>
                <a:lnTo>
                  <a:pt x="167485" y="160520"/>
                </a:lnTo>
                <a:lnTo>
                  <a:pt x="163349" y="160909"/>
                </a:lnTo>
                <a:close/>
              </a:path>
              <a:path w="655955" h="161289">
                <a:moveTo>
                  <a:pt x="197153" y="145801"/>
                </a:moveTo>
                <a:lnTo>
                  <a:pt x="168958" y="145801"/>
                </a:lnTo>
                <a:lnTo>
                  <a:pt x="172275" y="145432"/>
                </a:lnTo>
                <a:lnTo>
                  <a:pt x="178335" y="143958"/>
                </a:lnTo>
                <a:lnTo>
                  <a:pt x="198766" y="129832"/>
                </a:lnTo>
                <a:lnTo>
                  <a:pt x="198766" y="105020"/>
                </a:lnTo>
                <a:lnTo>
                  <a:pt x="219893" y="105020"/>
                </a:lnTo>
                <a:lnTo>
                  <a:pt x="219893" y="142853"/>
                </a:lnTo>
                <a:lnTo>
                  <a:pt x="200363" y="142853"/>
                </a:lnTo>
                <a:lnTo>
                  <a:pt x="197153" y="145801"/>
                </a:lnTo>
                <a:close/>
              </a:path>
              <a:path w="655955" h="161289">
                <a:moveTo>
                  <a:pt x="219893" y="159066"/>
                </a:moveTo>
                <a:lnTo>
                  <a:pt x="208183" y="159066"/>
                </a:lnTo>
                <a:lnTo>
                  <a:pt x="206545" y="158739"/>
                </a:lnTo>
                <a:lnTo>
                  <a:pt x="204252" y="157429"/>
                </a:lnTo>
                <a:lnTo>
                  <a:pt x="203474" y="156078"/>
                </a:lnTo>
                <a:lnTo>
                  <a:pt x="203065" y="154030"/>
                </a:lnTo>
                <a:lnTo>
                  <a:pt x="200363" y="142853"/>
                </a:lnTo>
                <a:lnTo>
                  <a:pt x="219893" y="142853"/>
                </a:lnTo>
                <a:lnTo>
                  <a:pt x="219893" y="159066"/>
                </a:lnTo>
                <a:close/>
              </a:path>
              <a:path w="655955" h="161289">
                <a:moveTo>
                  <a:pt x="312383" y="56870"/>
                </a:moveTo>
                <a:lnTo>
                  <a:pt x="242739" y="56870"/>
                </a:lnTo>
                <a:lnTo>
                  <a:pt x="241695" y="56461"/>
                </a:lnTo>
                <a:lnTo>
                  <a:pt x="239975" y="54823"/>
                </a:lnTo>
                <a:lnTo>
                  <a:pt x="239544" y="53636"/>
                </a:lnTo>
                <a:lnTo>
                  <a:pt x="239544" y="43482"/>
                </a:lnTo>
                <a:lnTo>
                  <a:pt x="258462" y="41025"/>
                </a:lnTo>
                <a:lnTo>
                  <a:pt x="263661" y="2825"/>
                </a:lnTo>
                <a:lnTo>
                  <a:pt x="264172" y="1842"/>
                </a:lnTo>
                <a:lnTo>
                  <a:pt x="265893" y="368"/>
                </a:lnTo>
                <a:lnTo>
                  <a:pt x="266977" y="0"/>
                </a:lnTo>
                <a:lnTo>
                  <a:pt x="279341" y="0"/>
                </a:lnTo>
                <a:lnTo>
                  <a:pt x="279341" y="41148"/>
                </a:lnTo>
                <a:lnTo>
                  <a:pt x="312383" y="41148"/>
                </a:lnTo>
                <a:lnTo>
                  <a:pt x="312383" y="56870"/>
                </a:lnTo>
                <a:close/>
              </a:path>
              <a:path w="655955" h="161289">
                <a:moveTo>
                  <a:pt x="291994" y="160909"/>
                </a:moveTo>
                <a:lnTo>
                  <a:pt x="277336" y="160909"/>
                </a:lnTo>
                <a:lnTo>
                  <a:pt x="270212" y="158248"/>
                </a:lnTo>
                <a:lnTo>
                  <a:pt x="260223" y="147602"/>
                </a:lnTo>
                <a:lnTo>
                  <a:pt x="257725" y="139987"/>
                </a:lnTo>
                <a:lnTo>
                  <a:pt x="257725" y="56870"/>
                </a:lnTo>
                <a:lnTo>
                  <a:pt x="279341" y="56870"/>
                </a:lnTo>
                <a:lnTo>
                  <a:pt x="279341" y="133517"/>
                </a:lnTo>
                <a:lnTo>
                  <a:pt x="280468" y="137202"/>
                </a:lnTo>
                <a:lnTo>
                  <a:pt x="284971" y="142116"/>
                </a:lnTo>
                <a:lnTo>
                  <a:pt x="287899" y="143344"/>
                </a:lnTo>
                <a:lnTo>
                  <a:pt x="311026" y="143344"/>
                </a:lnTo>
                <a:lnTo>
                  <a:pt x="315208" y="150100"/>
                </a:lnTo>
                <a:lnTo>
                  <a:pt x="311523" y="153539"/>
                </a:lnTo>
                <a:lnTo>
                  <a:pt x="307184" y="156200"/>
                </a:lnTo>
                <a:lnTo>
                  <a:pt x="297194" y="159967"/>
                </a:lnTo>
                <a:lnTo>
                  <a:pt x="291994" y="160909"/>
                </a:lnTo>
                <a:close/>
              </a:path>
              <a:path w="655955" h="161289">
                <a:moveTo>
                  <a:pt x="311026" y="143344"/>
                </a:moveTo>
                <a:lnTo>
                  <a:pt x="293632" y="143344"/>
                </a:lnTo>
                <a:lnTo>
                  <a:pt x="295453" y="143057"/>
                </a:lnTo>
                <a:lnTo>
                  <a:pt x="298485" y="141911"/>
                </a:lnTo>
                <a:lnTo>
                  <a:pt x="299773" y="141256"/>
                </a:lnTo>
                <a:lnTo>
                  <a:pt x="302935" y="139045"/>
                </a:lnTo>
                <a:lnTo>
                  <a:pt x="304379" y="137980"/>
                </a:lnTo>
                <a:lnTo>
                  <a:pt x="305096" y="137694"/>
                </a:lnTo>
                <a:lnTo>
                  <a:pt x="306487" y="137694"/>
                </a:lnTo>
                <a:lnTo>
                  <a:pt x="307080" y="137857"/>
                </a:lnTo>
                <a:lnTo>
                  <a:pt x="307984" y="138512"/>
                </a:lnTo>
                <a:lnTo>
                  <a:pt x="308411" y="139045"/>
                </a:lnTo>
                <a:lnTo>
                  <a:pt x="308948" y="139987"/>
                </a:lnTo>
                <a:lnTo>
                  <a:pt x="311026" y="143344"/>
                </a:lnTo>
                <a:close/>
              </a:path>
              <a:path w="655955" h="161289">
                <a:moveTo>
                  <a:pt x="383771" y="160909"/>
                </a:moveTo>
                <a:lnTo>
                  <a:pt x="368866" y="160909"/>
                </a:lnTo>
                <a:lnTo>
                  <a:pt x="363115" y="159824"/>
                </a:lnTo>
                <a:lnTo>
                  <a:pt x="336357" y="128461"/>
                </a:lnTo>
                <a:lnTo>
                  <a:pt x="335497" y="122258"/>
                </a:lnTo>
                <a:lnTo>
                  <a:pt x="335499" y="38937"/>
                </a:lnTo>
                <a:lnTo>
                  <a:pt x="357116" y="38937"/>
                </a:lnTo>
                <a:lnTo>
                  <a:pt x="357116" y="124469"/>
                </a:lnTo>
                <a:lnTo>
                  <a:pt x="359143" y="131450"/>
                </a:lnTo>
                <a:lnTo>
                  <a:pt x="367251" y="141358"/>
                </a:lnTo>
                <a:lnTo>
                  <a:pt x="373411" y="143835"/>
                </a:lnTo>
                <a:lnTo>
                  <a:pt x="412956" y="143835"/>
                </a:lnTo>
                <a:lnTo>
                  <a:pt x="409566" y="147602"/>
                </a:lnTo>
                <a:lnTo>
                  <a:pt x="403812" y="152208"/>
                </a:lnTo>
                <a:lnTo>
                  <a:pt x="391121" y="159169"/>
                </a:lnTo>
                <a:lnTo>
                  <a:pt x="383771" y="160909"/>
                </a:lnTo>
                <a:close/>
              </a:path>
              <a:path w="655955" h="161289">
                <a:moveTo>
                  <a:pt x="412956" y="143835"/>
                </a:moveTo>
                <a:lnTo>
                  <a:pt x="387823" y="143835"/>
                </a:lnTo>
                <a:lnTo>
                  <a:pt x="393536" y="142382"/>
                </a:lnTo>
                <a:lnTo>
                  <a:pt x="404099" y="136568"/>
                </a:lnTo>
                <a:lnTo>
                  <a:pt x="408992" y="132576"/>
                </a:lnTo>
                <a:lnTo>
                  <a:pt x="413495" y="127499"/>
                </a:lnTo>
                <a:lnTo>
                  <a:pt x="413495" y="38937"/>
                </a:lnTo>
                <a:lnTo>
                  <a:pt x="435114" y="38937"/>
                </a:lnTo>
                <a:lnTo>
                  <a:pt x="435114" y="141870"/>
                </a:lnTo>
                <a:lnTo>
                  <a:pt x="414725" y="141870"/>
                </a:lnTo>
                <a:lnTo>
                  <a:pt x="412956" y="143835"/>
                </a:lnTo>
                <a:close/>
              </a:path>
              <a:path w="655955" h="161289">
                <a:moveTo>
                  <a:pt x="435114" y="159066"/>
                </a:moveTo>
                <a:lnTo>
                  <a:pt x="420619" y="159066"/>
                </a:lnTo>
                <a:lnTo>
                  <a:pt x="419391" y="158718"/>
                </a:lnTo>
                <a:lnTo>
                  <a:pt x="417427" y="157326"/>
                </a:lnTo>
                <a:lnTo>
                  <a:pt x="416853" y="156200"/>
                </a:lnTo>
                <a:lnTo>
                  <a:pt x="416690" y="154644"/>
                </a:lnTo>
                <a:lnTo>
                  <a:pt x="414725" y="141870"/>
                </a:lnTo>
                <a:lnTo>
                  <a:pt x="435114" y="141870"/>
                </a:lnTo>
                <a:lnTo>
                  <a:pt x="435114" y="159066"/>
                </a:lnTo>
                <a:close/>
              </a:path>
              <a:path w="655955" h="161289">
                <a:moveTo>
                  <a:pt x="502773" y="62521"/>
                </a:moveTo>
                <a:lnTo>
                  <a:pt x="488693" y="62521"/>
                </a:lnTo>
                <a:lnTo>
                  <a:pt x="492379" y="54578"/>
                </a:lnTo>
                <a:lnTo>
                  <a:pt x="496922" y="48313"/>
                </a:lnTo>
                <a:lnTo>
                  <a:pt x="507731" y="39142"/>
                </a:lnTo>
                <a:lnTo>
                  <a:pt x="514242" y="36849"/>
                </a:lnTo>
                <a:lnTo>
                  <a:pt x="524397" y="36849"/>
                </a:lnTo>
                <a:lnTo>
                  <a:pt x="526772" y="37115"/>
                </a:lnTo>
                <a:lnTo>
                  <a:pt x="531192" y="38180"/>
                </a:lnTo>
                <a:lnTo>
                  <a:pt x="533199" y="39060"/>
                </a:lnTo>
                <a:lnTo>
                  <a:pt x="535000" y="40288"/>
                </a:lnTo>
                <a:lnTo>
                  <a:pt x="533282" y="56256"/>
                </a:lnTo>
                <a:lnTo>
                  <a:pt x="533075" y="57976"/>
                </a:lnTo>
                <a:lnTo>
                  <a:pt x="514365" y="57976"/>
                </a:lnTo>
                <a:lnTo>
                  <a:pt x="511110" y="58529"/>
                </a:lnTo>
                <a:lnTo>
                  <a:pt x="505460" y="60740"/>
                </a:lnTo>
                <a:lnTo>
                  <a:pt x="502922" y="62377"/>
                </a:lnTo>
                <a:lnTo>
                  <a:pt x="502773" y="62521"/>
                </a:lnTo>
                <a:close/>
              </a:path>
              <a:path w="655955" h="161289">
                <a:moveTo>
                  <a:pt x="489921" y="159066"/>
                </a:moveTo>
                <a:lnTo>
                  <a:pt x="468302" y="159066"/>
                </a:lnTo>
                <a:lnTo>
                  <a:pt x="468302" y="38937"/>
                </a:lnTo>
                <a:lnTo>
                  <a:pt x="483003" y="38937"/>
                </a:lnTo>
                <a:lnTo>
                  <a:pt x="484618" y="39387"/>
                </a:lnTo>
                <a:lnTo>
                  <a:pt x="486502" y="41189"/>
                </a:lnTo>
                <a:lnTo>
                  <a:pt x="487056" y="42704"/>
                </a:lnTo>
                <a:lnTo>
                  <a:pt x="488693" y="62521"/>
                </a:lnTo>
                <a:lnTo>
                  <a:pt x="502773" y="62521"/>
                </a:lnTo>
                <a:lnTo>
                  <a:pt x="489921" y="83156"/>
                </a:lnTo>
                <a:lnTo>
                  <a:pt x="489921" y="159066"/>
                </a:lnTo>
                <a:close/>
              </a:path>
              <a:path w="655955" h="161289">
                <a:moveTo>
                  <a:pt x="531889" y="59327"/>
                </a:moveTo>
                <a:lnTo>
                  <a:pt x="528696" y="59327"/>
                </a:lnTo>
                <a:lnTo>
                  <a:pt x="527079" y="59102"/>
                </a:lnTo>
                <a:lnTo>
                  <a:pt x="522903" y="58201"/>
                </a:lnTo>
                <a:lnTo>
                  <a:pt x="520589" y="57976"/>
                </a:lnTo>
                <a:lnTo>
                  <a:pt x="533075" y="57976"/>
                </a:lnTo>
                <a:lnTo>
                  <a:pt x="533036" y="58304"/>
                </a:lnTo>
                <a:lnTo>
                  <a:pt x="531889" y="59327"/>
                </a:lnTo>
                <a:close/>
              </a:path>
              <a:path w="655955" h="161289">
                <a:moveTo>
                  <a:pt x="610413" y="160786"/>
                </a:moveTo>
                <a:lnTo>
                  <a:pt x="597719" y="160786"/>
                </a:lnTo>
                <a:lnTo>
                  <a:pt x="590021" y="159394"/>
                </a:lnTo>
                <a:lnTo>
                  <a:pt x="555628" y="132105"/>
                </a:lnTo>
                <a:lnTo>
                  <a:pt x="548464" y="88193"/>
                </a:lnTo>
                <a:lnTo>
                  <a:pt x="549754" y="80393"/>
                </a:lnTo>
                <a:lnTo>
                  <a:pt x="574319" y="44669"/>
                </a:lnTo>
                <a:lnTo>
                  <a:pt x="596205" y="37095"/>
                </a:lnTo>
                <a:lnTo>
                  <a:pt x="612174" y="37095"/>
                </a:lnTo>
                <a:lnTo>
                  <a:pt x="618848" y="38282"/>
                </a:lnTo>
                <a:lnTo>
                  <a:pt x="631129" y="43031"/>
                </a:lnTo>
                <a:lnTo>
                  <a:pt x="636452" y="46512"/>
                </a:lnTo>
                <a:lnTo>
                  <a:pt x="642645" y="52817"/>
                </a:lnTo>
                <a:lnTo>
                  <a:pt x="605336" y="52817"/>
                </a:lnTo>
                <a:lnTo>
                  <a:pt x="598177" y="53370"/>
                </a:lnTo>
                <a:lnTo>
                  <a:pt x="570450" y="85859"/>
                </a:lnTo>
                <a:lnTo>
                  <a:pt x="655329" y="85859"/>
                </a:lnTo>
                <a:lnTo>
                  <a:pt x="655329" y="94129"/>
                </a:lnTo>
                <a:lnTo>
                  <a:pt x="654959" y="96361"/>
                </a:lnTo>
                <a:lnTo>
                  <a:pt x="653485" y="98572"/>
                </a:lnTo>
                <a:lnTo>
                  <a:pt x="652134" y="99125"/>
                </a:lnTo>
                <a:lnTo>
                  <a:pt x="569836" y="99125"/>
                </a:lnTo>
                <a:lnTo>
                  <a:pt x="570000" y="106658"/>
                </a:lnTo>
                <a:lnTo>
                  <a:pt x="597146" y="142914"/>
                </a:lnTo>
                <a:lnTo>
                  <a:pt x="602265" y="143835"/>
                </a:lnTo>
                <a:lnTo>
                  <a:pt x="652134" y="143835"/>
                </a:lnTo>
                <a:lnTo>
                  <a:pt x="650783" y="145432"/>
                </a:lnTo>
                <a:lnTo>
                  <a:pt x="614813" y="160417"/>
                </a:lnTo>
                <a:lnTo>
                  <a:pt x="610413" y="160786"/>
                </a:lnTo>
                <a:close/>
              </a:path>
              <a:path w="655955" h="161289">
                <a:moveTo>
                  <a:pt x="655329" y="85859"/>
                </a:moveTo>
                <a:lnTo>
                  <a:pt x="635921" y="85859"/>
                </a:lnTo>
                <a:lnTo>
                  <a:pt x="635821" y="80393"/>
                </a:lnTo>
                <a:lnTo>
                  <a:pt x="635224" y="76585"/>
                </a:lnTo>
                <a:lnTo>
                  <a:pt x="610086" y="52817"/>
                </a:lnTo>
                <a:lnTo>
                  <a:pt x="642645" y="52817"/>
                </a:lnTo>
                <a:lnTo>
                  <a:pt x="645460" y="55683"/>
                </a:lnTo>
                <a:lnTo>
                  <a:pt x="648982" y="61292"/>
                </a:lnTo>
                <a:lnTo>
                  <a:pt x="654058" y="74558"/>
                </a:lnTo>
                <a:lnTo>
                  <a:pt x="655329" y="82174"/>
                </a:lnTo>
                <a:lnTo>
                  <a:pt x="655329" y="85859"/>
                </a:lnTo>
                <a:close/>
              </a:path>
              <a:path w="655955" h="161289">
                <a:moveTo>
                  <a:pt x="652134" y="143835"/>
                </a:moveTo>
                <a:lnTo>
                  <a:pt x="613155" y="143835"/>
                </a:lnTo>
                <a:lnTo>
                  <a:pt x="617700" y="143242"/>
                </a:lnTo>
                <a:lnTo>
                  <a:pt x="625398" y="140867"/>
                </a:lnTo>
                <a:lnTo>
                  <a:pt x="628694" y="139536"/>
                </a:lnTo>
                <a:lnTo>
                  <a:pt x="634180" y="136588"/>
                </a:lnTo>
                <a:lnTo>
                  <a:pt x="636494" y="135258"/>
                </a:lnTo>
                <a:lnTo>
                  <a:pt x="640260" y="132883"/>
                </a:lnTo>
                <a:lnTo>
                  <a:pt x="641898" y="132289"/>
                </a:lnTo>
                <a:lnTo>
                  <a:pt x="644190" y="132289"/>
                </a:lnTo>
                <a:lnTo>
                  <a:pt x="644970" y="132473"/>
                </a:lnTo>
                <a:lnTo>
                  <a:pt x="646280" y="133210"/>
                </a:lnTo>
                <a:lnTo>
                  <a:pt x="646851" y="133722"/>
                </a:lnTo>
                <a:lnTo>
                  <a:pt x="653485" y="142238"/>
                </a:lnTo>
                <a:lnTo>
                  <a:pt x="652134" y="143835"/>
                </a:lnTo>
                <a:close/>
              </a:path>
            </a:pathLst>
          </a:custGeom>
          <a:solidFill>
            <a:srgbClr val="000000"/>
          </a:solidFill>
        </p:spPr>
        <p:txBody>
          <a:bodyPr wrap="square" lIns="0" tIns="0" rIns="0" bIns="0" rtlCol="0"/>
          <a:lstStyle/>
          <a:p>
            <a:endParaRPr/>
          </a:p>
        </p:txBody>
      </p:sp>
      <p:pic>
        <p:nvPicPr>
          <p:cNvPr id="29" name="object 29"/>
          <p:cNvPicPr/>
          <p:nvPr/>
        </p:nvPicPr>
        <p:blipFill>
          <a:blip r:embed="rId9" cstate="print"/>
          <a:stretch>
            <a:fillRect/>
          </a:stretch>
        </p:blipFill>
        <p:spPr>
          <a:xfrm>
            <a:off x="2373073" y="4907112"/>
            <a:ext cx="197906" cy="174175"/>
          </a:xfrm>
          <a:prstGeom prst="rect">
            <a:avLst/>
          </a:prstGeom>
        </p:spPr>
      </p:pic>
      <p:sp>
        <p:nvSpPr>
          <p:cNvPr id="30" name="object 30"/>
          <p:cNvSpPr/>
          <p:nvPr/>
        </p:nvSpPr>
        <p:spPr>
          <a:xfrm>
            <a:off x="2724150" y="4904901"/>
            <a:ext cx="328295" cy="176530"/>
          </a:xfrm>
          <a:custGeom>
            <a:avLst/>
            <a:gdLst/>
            <a:ahLst/>
            <a:cxnLst/>
            <a:rect l="l" t="t" r="r" b="b"/>
            <a:pathLst>
              <a:path w="328294" h="176529">
                <a:moveTo>
                  <a:pt x="72838" y="72470"/>
                </a:moveTo>
                <a:lnTo>
                  <a:pt x="3193" y="72470"/>
                </a:lnTo>
                <a:lnTo>
                  <a:pt x="2149" y="72061"/>
                </a:lnTo>
                <a:lnTo>
                  <a:pt x="429" y="70423"/>
                </a:lnTo>
                <a:lnTo>
                  <a:pt x="0" y="69236"/>
                </a:lnTo>
                <a:lnTo>
                  <a:pt x="0" y="59081"/>
                </a:lnTo>
                <a:lnTo>
                  <a:pt x="18915" y="56625"/>
                </a:lnTo>
                <a:lnTo>
                  <a:pt x="24115" y="18424"/>
                </a:lnTo>
                <a:lnTo>
                  <a:pt x="24627" y="17442"/>
                </a:lnTo>
                <a:lnTo>
                  <a:pt x="26347" y="15968"/>
                </a:lnTo>
                <a:lnTo>
                  <a:pt x="27432" y="15599"/>
                </a:lnTo>
                <a:lnTo>
                  <a:pt x="39797" y="15599"/>
                </a:lnTo>
                <a:lnTo>
                  <a:pt x="39797" y="56748"/>
                </a:lnTo>
                <a:lnTo>
                  <a:pt x="72838" y="56748"/>
                </a:lnTo>
                <a:lnTo>
                  <a:pt x="72838" y="72470"/>
                </a:lnTo>
                <a:close/>
              </a:path>
              <a:path w="328294" h="176529">
                <a:moveTo>
                  <a:pt x="52449" y="176508"/>
                </a:moveTo>
                <a:lnTo>
                  <a:pt x="37790" y="176508"/>
                </a:lnTo>
                <a:lnTo>
                  <a:pt x="30666" y="173847"/>
                </a:lnTo>
                <a:lnTo>
                  <a:pt x="20676" y="163202"/>
                </a:lnTo>
                <a:lnTo>
                  <a:pt x="18178" y="155586"/>
                </a:lnTo>
                <a:lnTo>
                  <a:pt x="18178" y="72470"/>
                </a:lnTo>
                <a:lnTo>
                  <a:pt x="39797" y="72470"/>
                </a:lnTo>
                <a:lnTo>
                  <a:pt x="39797" y="149117"/>
                </a:lnTo>
                <a:lnTo>
                  <a:pt x="40923" y="152802"/>
                </a:lnTo>
                <a:lnTo>
                  <a:pt x="45427" y="157715"/>
                </a:lnTo>
                <a:lnTo>
                  <a:pt x="48354" y="158944"/>
                </a:lnTo>
                <a:lnTo>
                  <a:pt x="71482" y="158944"/>
                </a:lnTo>
                <a:lnTo>
                  <a:pt x="75664" y="165699"/>
                </a:lnTo>
                <a:lnTo>
                  <a:pt x="71979" y="169139"/>
                </a:lnTo>
                <a:lnTo>
                  <a:pt x="67639" y="171800"/>
                </a:lnTo>
                <a:lnTo>
                  <a:pt x="57648" y="175567"/>
                </a:lnTo>
                <a:lnTo>
                  <a:pt x="52449" y="176508"/>
                </a:lnTo>
                <a:close/>
              </a:path>
              <a:path w="328294" h="176529">
                <a:moveTo>
                  <a:pt x="71482" y="158944"/>
                </a:moveTo>
                <a:lnTo>
                  <a:pt x="54086" y="158944"/>
                </a:lnTo>
                <a:lnTo>
                  <a:pt x="55908" y="158657"/>
                </a:lnTo>
                <a:lnTo>
                  <a:pt x="58938" y="157510"/>
                </a:lnTo>
                <a:lnTo>
                  <a:pt x="60228" y="156855"/>
                </a:lnTo>
                <a:lnTo>
                  <a:pt x="63389" y="154644"/>
                </a:lnTo>
                <a:lnTo>
                  <a:pt x="64834" y="153580"/>
                </a:lnTo>
                <a:lnTo>
                  <a:pt x="65551" y="153293"/>
                </a:lnTo>
                <a:lnTo>
                  <a:pt x="66943" y="153293"/>
                </a:lnTo>
                <a:lnTo>
                  <a:pt x="67536" y="153457"/>
                </a:lnTo>
                <a:lnTo>
                  <a:pt x="68437" y="154112"/>
                </a:lnTo>
                <a:lnTo>
                  <a:pt x="68867" y="154644"/>
                </a:lnTo>
                <a:lnTo>
                  <a:pt x="69403" y="155586"/>
                </a:lnTo>
                <a:lnTo>
                  <a:pt x="71482" y="158944"/>
                </a:lnTo>
                <a:close/>
              </a:path>
              <a:path w="328294" h="176529">
                <a:moveTo>
                  <a:pt x="118776" y="174666"/>
                </a:moveTo>
                <a:lnTo>
                  <a:pt x="97157" y="174666"/>
                </a:lnTo>
                <a:lnTo>
                  <a:pt x="97157" y="0"/>
                </a:lnTo>
                <a:lnTo>
                  <a:pt x="118776" y="0"/>
                </a:lnTo>
                <a:lnTo>
                  <a:pt x="118776" y="70382"/>
                </a:lnTo>
                <a:lnTo>
                  <a:pt x="141831" y="70382"/>
                </a:lnTo>
                <a:lnTo>
                  <a:pt x="138510" y="71242"/>
                </a:lnTo>
                <a:lnTo>
                  <a:pt x="128029" y="77138"/>
                </a:lnTo>
                <a:lnTo>
                  <a:pt x="123198" y="81191"/>
                </a:lnTo>
                <a:lnTo>
                  <a:pt x="118776" y="86350"/>
                </a:lnTo>
                <a:lnTo>
                  <a:pt x="118776" y="174666"/>
                </a:lnTo>
                <a:close/>
              </a:path>
              <a:path w="328294" h="176529">
                <a:moveTo>
                  <a:pt x="141831" y="70382"/>
                </a:moveTo>
                <a:lnTo>
                  <a:pt x="118776" y="70382"/>
                </a:lnTo>
                <a:lnTo>
                  <a:pt x="123771" y="64977"/>
                </a:lnTo>
                <a:lnTo>
                  <a:pt x="129319" y="60678"/>
                </a:lnTo>
                <a:lnTo>
                  <a:pt x="141520" y="54291"/>
                </a:lnTo>
                <a:lnTo>
                  <a:pt x="148583" y="52694"/>
                </a:lnTo>
                <a:lnTo>
                  <a:pt x="163159" y="52694"/>
                </a:lnTo>
                <a:lnTo>
                  <a:pt x="190024" y="69768"/>
                </a:lnTo>
                <a:lnTo>
                  <a:pt x="144202" y="69768"/>
                </a:lnTo>
                <a:lnTo>
                  <a:pt x="141831" y="70382"/>
                </a:lnTo>
                <a:close/>
              </a:path>
              <a:path w="328294" h="176529">
                <a:moveTo>
                  <a:pt x="196405" y="174666"/>
                </a:moveTo>
                <a:lnTo>
                  <a:pt x="174787" y="174666"/>
                </a:lnTo>
                <a:lnTo>
                  <a:pt x="174787" y="89216"/>
                </a:lnTo>
                <a:lnTo>
                  <a:pt x="172781" y="82256"/>
                </a:lnTo>
                <a:lnTo>
                  <a:pt x="164756" y="72265"/>
                </a:lnTo>
                <a:lnTo>
                  <a:pt x="158614" y="69768"/>
                </a:lnTo>
                <a:lnTo>
                  <a:pt x="190024" y="69768"/>
                </a:lnTo>
                <a:lnTo>
                  <a:pt x="192208" y="73924"/>
                </a:lnTo>
                <a:lnTo>
                  <a:pt x="195566" y="85142"/>
                </a:lnTo>
                <a:lnTo>
                  <a:pt x="196405" y="91345"/>
                </a:lnTo>
                <a:lnTo>
                  <a:pt x="196405" y="174666"/>
                </a:lnTo>
                <a:close/>
              </a:path>
              <a:path w="328294" h="176529">
                <a:moveTo>
                  <a:pt x="282822" y="176386"/>
                </a:moveTo>
                <a:lnTo>
                  <a:pt x="270128" y="176386"/>
                </a:lnTo>
                <a:lnTo>
                  <a:pt x="262430" y="174994"/>
                </a:lnTo>
                <a:lnTo>
                  <a:pt x="228038" y="147704"/>
                </a:lnTo>
                <a:lnTo>
                  <a:pt x="220873" y="103792"/>
                </a:lnTo>
                <a:lnTo>
                  <a:pt x="222163" y="95992"/>
                </a:lnTo>
                <a:lnTo>
                  <a:pt x="246729" y="60269"/>
                </a:lnTo>
                <a:lnTo>
                  <a:pt x="268614" y="52694"/>
                </a:lnTo>
                <a:lnTo>
                  <a:pt x="284583" y="52694"/>
                </a:lnTo>
                <a:lnTo>
                  <a:pt x="291257" y="53882"/>
                </a:lnTo>
                <a:lnTo>
                  <a:pt x="303538" y="58631"/>
                </a:lnTo>
                <a:lnTo>
                  <a:pt x="308861" y="62111"/>
                </a:lnTo>
                <a:lnTo>
                  <a:pt x="315054" y="68417"/>
                </a:lnTo>
                <a:lnTo>
                  <a:pt x="277745" y="68417"/>
                </a:lnTo>
                <a:lnTo>
                  <a:pt x="270586" y="68969"/>
                </a:lnTo>
                <a:lnTo>
                  <a:pt x="242860" y="101458"/>
                </a:lnTo>
                <a:lnTo>
                  <a:pt x="327738" y="101458"/>
                </a:lnTo>
                <a:lnTo>
                  <a:pt x="327738" y="109729"/>
                </a:lnTo>
                <a:lnTo>
                  <a:pt x="327368" y="111960"/>
                </a:lnTo>
                <a:lnTo>
                  <a:pt x="325894" y="114171"/>
                </a:lnTo>
                <a:lnTo>
                  <a:pt x="324543" y="114724"/>
                </a:lnTo>
                <a:lnTo>
                  <a:pt x="242246" y="114724"/>
                </a:lnTo>
                <a:lnTo>
                  <a:pt x="242410" y="122258"/>
                </a:lnTo>
                <a:lnTo>
                  <a:pt x="269555" y="158514"/>
                </a:lnTo>
                <a:lnTo>
                  <a:pt x="274674" y="159435"/>
                </a:lnTo>
                <a:lnTo>
                  <a:pt x="324543" y="159435"/>
                </a:lnTo>
                <a:lnTo>
                  <a:pt x="323192" y="161032"/>
                </a:lnTo>
                <a:lnTo>
                  <a:pt x="287222" y="176017"/>
                </a:lnTo>
                <a:lnTo>
                  <a:pt x="282822" y="176386"/>
                </a:lnTo>
                <a:close/>
              </a:path>
              <a:path w="328294" h="176529">
                <a:moveTo>
                  <a:pt x="327738" y="101458"/>
                </a:moveTo>
                <a:lnTo>
                  <a:pt x="308330" y="101458"/>
                </a:lnTo>
                <a:lnTo>
                  <a:pt x="308230" y="95992"/>
                </a:lnTo>
                <a:lnTo>
                  <a:pt x="307633" y="92185"/>
                </a:lnTo>
                <a:lnTo>
                  <a:pt x="282495" y="68417"/>
                </a:lnTo>
                <a:lnTo>
                  <a:pt x="315054" y="68417"/>
                </a:lnTo>
                <a:lnTo>
                  <a:pt x="317869" y="71283"/>
                </a:lnTo>
                <a:lnTo>
                  <a:pt x="321391" y="76892"/>
                </a:lnTo>
                <a:lnTo>
                  <a:pt x="326467" y="90158"/>
                </a:lnTo>
                <a:lnTo>
                  <a:pt x="327738" y="97773"/>
                </a:lnTo>
                <a:lnTo>
                  <a:pt x="327738" y="101458"/>
                </a:lnTo>
                <a:close/>
              </a:path>
              <a:path w="328294" h="176529">
                <a:moveTo>
                  <a:pt x="324543" y="159435"/>
                </a:moveTo>
                <a:lnTo>
                  <a:pt x="285564" y="159435"/>
                </a:lnTo>
                <a:lnTo>
                  <a:pt x="290109" y="158841"/>
                </a:lnTo>
                <a:lnTo>
                  <a:pt x="297807" y="156466"/>
                </a:lnTo>
                <a:lnTo>
                  <a:pt x="301103" y="155136"/>
                </a:lnTo>
                <a:lnTo>
                  <a:pt x="306589" y="152188"/>
                </a:lnTo>
                <a:lnTo>
                  <a:pt x="308903" y="150857"/>
                </a:lnTo>
                <a:lnTo>
                  <a:pt x="312669" y="148482"/>
                </a:lnTo>
                <a:lnTo>
                  <a:pt x="314307" y="147889"/>
                </a:lnTo>
                <a:lnTo>
                  <a:pt x="316599" y="147889"/>
                </a:lnTo>
                <a:lnTo>
                  <a:pt x="317378" y="148073"/>
                </a:lnTo>
                <a:lnTo>
                  <a:pt x="318689" y="148810"/>
                </a:lnTo>
                <a:lnTo>
                  <a:pt x="319260" y="149322"/>
                </a:lnTo>
                <a:lnTo>
                  <a:pt x="325894" y="157838"/>
                </a:lnTo>
                <a:lnTo>
                  <a:pt x="324543" y="159435"/>
                </a:lnTo>
                <a:close/>
              </a:path>
            </a:pathLst>
          </a:custGeom>
          <a:solidFill>
            <a:srgbClr val="000000"/>
          </a:solidFill>
        </p:spPr>
        <p:txBody>
          <a:bodyPr wrap="square" lIns="0" tIns="0" rIns="0" bIns="0" rtlCol="0"/>
          <a:lstStyle/>
          <a:p>
            <a:endParaRPr/>
          </a:p>
        </p:txBody>
      </p:sp>
      <p:sp>
        <p:nvSpPr>
          <p:cNvPr id="31" name="object 31"/>
          <p:cNvSpPr/>
          <p:nvPr/>
        </p:nvSpPr>
        <p:spPr>
          <a:xfrm>
            <a:off x="4099567" y="4905761"/>
            <a:ext cx="750570" cy="175895"/>
          </a:xfrm>
          <a:custGeom>
            <a:avLst/>
            <a:gdLst/>
            <a:ahLst/>
            <a:cxnLst/>
            <a:rect l="l" t="t" r="r" b="b"/>
            <a:pathLst>
              <a:path w="750570" h="175895">
                <a:moveTo>
                  <a:pt x="66001" y="175526"/>
                </a:moveTo>
                <a:lnTo>
                  <a:pt x="48477" y="175526"/>
                </a:lnTo>
                <a:lnTo>
                  <a:pt x="40554" y="174072"/>
                </a:lnTo>
                <a:lnTo>
                  <a:pt x="6653" y="146906"/>
                </a:lnTo>
                <a:lnTo>
                  <a:pt x="0" y="113619"/>
                </a:lnTo>
                <a:lnTo>
                  <a:pt x="261" y="106617"/>
                </a:lnTo>
                <a:lnTo>
                  <a:pt x="20369" y="63237"/>
                </a:lnTo>
                <a:lnTo>
                  <a:pt x="48477" y="51835"/>
                </a:lnTo>
                <a:lnTo>
                  <a:pt x="66001" y="51835"/>
                </a:lnTo>
                <a:lnTo>
                  <a:pt x="73903" y="53288"/>
                </a:lnTo>
                <a:lnTo>
                  <a:pt x="87988" y="59102"/>
                </a:lnTo>
                <a:lnTo>
                  <a:pt x="93966" y="63237"/>
                </a:lnTo>
                <a:lnTo>
                  <a:pt x="98935" y="68662"/>
                </a:lnTo>
                <a:lnTo>
                  <a:pt x="51343" y="68662"/>
                </a:lnTo>
                <a:lnTo>
                  <a:pt x="46205" y="69686"/>
                </a:lnTo>
                <a:lnTo>
                  <a:pt x="22948" y="100271"/>
                </a:lnTo>
                <a:lnTo>
                  <a:pt x="22232" y="106617"/>
                </a:lnTo>
                <a:lnTo>
                  <a:pt x="22232" y="120866"/>
                </a:lnTo>
                <a:lnTo>
                  <a:pt x="46205" y="157695"/>
                </a:lnTo>
                <a:lnTo>
                  <a:pt x="51343" y="158698"/>
                </a:lnTo>
                <a:lnTo>
                  <a:pt x="98935" y="158698"/>
                </a:lnTo>
                <a:lnTo>
                  <a:pt x="93966" y="164123"/>
                </a:lnTo>
                <a:lnTo>
                  <a:pt x="87988" y="168258"/>
                </a:lnTo>
                <a:lnTo>
                  <a:pt x="73903" y="174072"/>
                </a:lnTo>
                <a:lnTo>
                  <a:pt x="66001" y="175526"/>
                </a:lnTo>
                <a:close/>
              </a:path>
              <a:path w="750570" h="175895">
                <a:moveTo>
                  <a:pt x="98935" y="158698"/>
                </a:moveTo>
                <a:lnTo>
                  <a:pt x="63053" y="158698"/>
                </a:lnTo>
                <a:lnTo>
                  <a:pt x="68130" y="157695"/>
                </a:lnTo>
                <a:lnTo>
                  <a:pt x="76810" y="153682"/>
                </a:lnTo>
                <a:lnTo>
                  <a:pt x="92000" y="120866"/>
                </a:lnTo>
                <a:lnTo>
                  <a:pt x="92000" y="106617"/>
                </a:lnTo>
                <a:lnTo>
                  <a:pt x="68130" y="69686"/>
                </a:lnTo>
                <a:lnTo>
                  <a:pt x="63053" y="68662"/>
                </a:lnTo>
                <a:lnTo>
                  <a:pt x="98935" y="68662"/>
                </a:lnTo>
                <a:lnTo>
                  <a:pt x="113983" y="106725"/>
                </a:lnTo>
                <a:lnTo>
                  <a:pt x="114233" y="113619"/>
                </a:lnTo>
                <a:lnTo>
                  <a:pt x="113983" y="120566"/>
                </a:lnTo>
                <a:lnTo>
                  <a:pt x="103792" y="153396"/>
                </a:lnTo>
                <a:lnTo>
                  <a:pt x="98935" y="158698"/>
                </a:lnTo>
                <a:close/>
              </a:path>
              <a:path w="750570" h="175895">
                <a:moveTo>
                  <a:pt x="235124" y="55888"/>
                </a:moveTo>
                <a:lnTo>
                  <a:pt x="214242" y="55888"/>
                </a:lnTo>
                <a:lnTo>
                  <a:pt x="214242" y="36235"/>
                </a:lnTo>
                <a:lnTo>
                  <a:pt x="242268" y="962"/>
                </a:lnTo>
                <a:lnTo>
                  <a:pt x="247735" y="0"/>
                </a:lnTo>
                <a:lnTo>
                  <a:pt x="258788" y="0"/>
                </a:lnTo>
                <a:lnTo>
                  <a:pt x="263538" y="818"/>
                </a:lnTo>
                <a:lnTo>
                  <a:pt x="268043" y="2456"/>
                </a:lnTo>
                <a:lnTo>
                  <a:pt x="267429" y="13142"/>
                </a:lnTo>
                <a:lnTo>
                  <a:pt x="253998" y="16582"/>
                </a:lnTo>
                <a:lnTo>
                  <a:pt x="250950" y="17032"/>
                </a:lnTo>
                <a:lnTo>
                  <a:pt x="235124" y="38692"/>
                </a:lnTo>
                <a:lnTo>
                  <a:pt x="235124" y="55888"/>
                </a:lnTo>
                <a:close/>
              </a:path>
              <a:path w="750570" h="175895">
                <a:moveTo>
                  <a:pt x="164373" y="55888"/>
                </a:moveTo>
                <a:lnTo>
                  <a:pt x="143491" y="55888"/>
                </a:lnTo>
                <a:lnTo>
                  <a:pt x="143602" y="38692"/>
                </a:lnTo>
                <a:lnTo>
                  <a:pt x="171517" y="4155"/>
                </a:lnTo>
                <a:lnTo>
                  <a:pt x="176983" y="3193"/>
                </a:lnTo>
                <a:lnTo>
                  <a:pt x="185582" y="3193"/>
                </a:lnTo>
                <a:lnTo>
                  <a:pt x="188038" y="3398"/>
                </a:lnTo>
                <a:lnTo>
                  <a:pt x="192788" y="4217"/>
                </a:lnTo>
                <a:lnTo>
                  <a:pt x="195142" y="4810"/>
                </a:lnTo>
                <a:lnTo>
                  <a:pt x="197291" y="5527"/>
                </a:lnTo>
                <a:lnTo>
                  <a:pt x="196656" y="16582"/>
                </a:lnTo>
                <a:lnTo>
                  <a:pt x="183371" y="19775"/>
                </a:lnTo>
                <a:lnTo>
                  <a:pt x="180320" y="20226"/>
                </a:lnTo>
                <a:lnTo>
                  <a:pt x="164373" y="41844"/>
                </a:lnTo>
                <a:lnTo>
                  <a:pt x="164373" y="55888"/>
                </a:lnTo>
                <a:close/>
              </a:path>
              <a:path w="750570" h="175895">
                <a:moveTo>
                  <a:pt x="165110" y="173806"/>
                </a:moveTo>
                <a:lnTo>
                  <a:pt x="143491" y="173806"/>
                </a:lnTo>
                <a:lnTo>
                  <a:pt x="143491" y="71733"/>
                </a:lnTo>
                <a:lnTo>
                  <a:pt x="131577" y="70136"/>
                </a:lnTo>
                <a:lnTo>
                  <a:pt x="129857" y="69973"/>
                </a:lnTo>
                <a:lnTo>
                  <a:pt x="128465" y="69440"/>
                </a:lnTo>
                <a:lnTo>
                  <a:pt x="126336" y="67639"/>
                </a:lnTo>
                <a:lnTo>
                  <a:pt x="125804" y="66370"/>
                </a:lnTo>
                <a:lnTo>
                  <a:pt x="125804" y="55888"/>
                </a:lnTo>
                <a:lnTo>
                  <a:pt x="266936" y="55888"/>
                </a:lnTo>
                <a:lnTo>
                  <a:pt x="266936" y="71610"/>
                </a:lnTo>
                <a:lnTo>
                  <a:pt x="165110" y="71610"/>
                </a:lnTo>
                <a:lnTo>
                  <a:pt x="165110" y="173806"/>
                </a:lnTo>
                <a:close/>
              </a:path>
              <a:path w="750570" h="175895">
                <a:moveTo>
                  <a:pt x="235861" y="173806"/>
                </a:moveTo>
                <a:lnTo>
                  <a:pt x="214242" y="173806"/>
                </a:lnTo>
                <a:lnTo>
                  <a:pt x="214242" y="71610"/>
                </a:lnTo>
                <a:lnTo>
                  <a:pt x="235861" y="71610"/>
                </a:lnTo>
                <a:lnTo>
                  <a:pt x="235861" y="173806"/>
                </a:lnTo>
                <a:close/>
              </a:path>
              <a:path w="750570" h="175895">
                <a:moveTo>
                  <a:pt x="341682" y="175526"/>
                </a:moveTo>
                <a:lnTo>
                  <a:pt x="328988" y="175526"/>
                </a:lnTo>
                <a:lnTo>
                  <a:pt x="321290" y="174134"/>
                </a:lnTo>
                <a:lnTo>
                  <a:pt x="286897" y="146845"/>
                </a:lnTo>
                <a:lnTo>
                  <a:pt x="279733" y="102932"/>
                </a:lnTo>
                <a:lnTo>
                  <a:pt x="281023" y="95133"/>
                </a:lnTo>
                <a:lnTo>
                  <a:pt x="305588" y="59409"/>
                </a:lnTo>
                <a:lnTo>
                  <a:pt x="327474" y="51835"/>
                </a:lnTo>
                <a:lnTo>
                  <a:pt x="343443" y="51835"/>
                </a:lnTo>
                <a:lnTo>
                  <a:pt x="350117" y="53022"/>
                </a:lnTo>
                <a:lnTo>
                  <a:pt x="362398" y="57771"/>
                </a:lnTo>
                <a:lnTo>
                  <a:pt x="367721" y="61252"/>
                </a:lnTo>
                <a:lnTo>
                  <a:pt x="373914" y="67557"/>
                </a:lnTo>
                <a:lnTo>
                  <a:pt x="336605" y="67557"/>
                </a:lnTo>
                <a:lnTo>
                  <a:pt x="329446" y="68110"/>
                </a:lnTo>
                <a:lnTo>
                  <a:pt x="301719" y="100598"/>
                </a:lnTo>
                <a:lnTo>
                  <a:pt x="386598" y="100598"/>
                </a:lnTo>
                <a:lnTo>
                  <a:pt x="386598" y="108869"/>
                </a:lnTo>
                <a:lnTo>
                  <a:pt x="386228" y="111101"/>
                </a:lnTo>
                <a:lnTo>
                  <a:pt x="384754" y="113312"/>
                </a:lnTo>
                <a:lnTo>
                  <a:pt x="383403" y="113864"/>
                </a:lnTo>
                <a:lnTo>
                  <a:pt x="301105" y="113864"/>
                </a:lnTo>
                <a:lnTo>
                  <a:pt x="301269" y="121398"/>
                </a:lnTo>
                <a:lnTo>
                  <a:pt x="328415" y="157654"/>
                </a:lnTo>
                <a:lnTo>
                  <a:pt x="333534" y="158575"/>
                </a:lnTo>
                <a:lnTo>
                  <a:pt x="383403" y="158575"/>
                </a:lnTo>
                <a:lnTo>
                  <a:pt x="382052" y="160172"/>
                </a:lnTo>
                <a:lnTo>
                  <a:pt x="346082" y="175157"/>
                </a:lnTo>
                <a:lnTo>
                  <a:pt x="341682" y="175526"/>
                </a:lnTo>
                <a:close/>
              </a:path>
              <a:path w="750570" h="175895">
                <a:moveTo>
                  <a:pt x="386598" y="100598"/>
                </a:moveTo>
                <a:lnTo>
                  <a:pt x="367190" y="100598"/>
                </a:lnTo>
                <a:lnTo>
                  <a:pt x="367090" y="95133"/>
                </a:lnTo>
                <a:lnTo>
                  <a:pt x="366493" y="91325"/>
                </a:lnTo>
                <a:lnTo>
                  <a:pt x="341355" y="67557"/>
                </a:lnTo>
                <a:lnTo>
                  <a:pt x="373914" y="67557"/>
                </a:lnTo>
                <a:lnTo>
                  <a:pt x="376729" y="70423"/>
                </a:lnTo>
                <a:lnTo>
                  <a:pt x="380251" y="76032"/>
                </a:lnTo>
                <a:lnTo>
                  <a:pt x="385327" y="89298"/>
                </a:lnTo>
                <a:lnTo>
                  <a:pt x="386598" y="96914"/>
                </a:lnTo>
                <a:lnTo>
                  <a:pt x="386598" y="100598"/>
                </a:lnTo>
                <a:close/>
              </a:path>
              <a:path w="750570" h="175895">
                <a:moveTo>
                  <a:pt x="383403" y="158575"/>
                </a:moveTo>
                <a:lnTo>
                  <a:pt x="344424" y="158575"/>
                </a:lnTo>
                <a:lnTo>
                  <a:pt x="348970" y="157981"/>
                </a:lnTo>
                <a:lnTo>
                  <a:pt x="356667" y="155607"/>
                </a:lnTo>
                <a:lnTo>
                  <a:pt x="359963" y="154276"/>
                </a:lnTo>
                <a:lnTo>
                  <a:pt x="365449" y="151328"/>
                </a:lnTo>
                <a:lnTo>
                  <a:pt x="367763" y="149997"/>
                </a:lnTo>
                <a:lnTo>
                  <a:pt x="371529" y="147623"/>
                </a:lnTo>
                <a:lnTo>
                  <a:pt x="373167" y="147029"/>
                </a:lnTo>
                <a:lnTo>
                  <a:pt x="375459" y="147029"/>
                </a:lnTo>
                <a:lnTo>
                  <a:pt x="376239" y="147213"/>
                </a:lnTo>
                <a:lnTo>
                  <a:pt x="377549" y="147950"/>
                </a:lnTo>
                <a:lnTo>
                  <a:pt x="378120" y="148462"/>
                </a:lnTo>
                <a:lnTo>
                  <a:pt x="384754" y="156978"/>
                </a:lnTo>
                <a:lnTo>
                  <a:pt x="383403" y="158575"/>
                </a:lnTo>
                <a:close/>
              </a:path>
              <a:path w="750570" h="175895">
                <a:moveTo>
                  <a:pt x="453866" y="70873"/>
                </a:moveTo>
                <a:lnTo>
                  <a:pt x="433513" y="70873"/>
                </a:lnTo>
                <a:lnTo>
                  <a:pt x="438670" y="65141"/>
                </a:lnTo>
                <a:lnTo>
                  <a:pt x="444444" y="60535"/>
                </a:lnTo>
                <a:lnTo>
                  <a:pt x="457218" y="53575"/>
                </a:lnTo>
                <a:lnTo>
                  <a:pt x="464589" y="51835"/>
                </a:lnTo>
                <a:lnTo>
                  <a:pt x="479493" y="51835"/>
                </a:lnTo>
                <a:lnTo>
                  <a:pt x="506359" y="68908"/>
                </a:lnTo>
                <a:lnTo>
                  <a:pt x="460536" y="68908"/>
                </a:lnTo>
                <a:lnTo>
                  <a:pt x="454803" y="70362"/>
                </a:lnTo>
                <a:lnTo>
                  <a:pt x="453866" y="70873"/>
                </a:lnTo>
                <a:close/>
              </a:path>
              <a:path w="750570" h="175895">
                <a:moveTo>
                  <a:pt x="434864" y="173806"/>
                </a:moveTo>
                <a:lnTo>
                  <a:pt x="413245" y="173806"/>
                </a:lnTo>
                <a:lnTo>
                  <a:pt x="413245" y="53677"/>
                </a:lnTo>
                <a:lnTo>
                  <a:pt x="427697" y="53677"/>
                </a:lnTo>
                <a:lnTo>
                  <a:pt x="428968" y="54025"/>
                </a:lnTo>
                <a:lnTo>
                  <a:pt x="430932" y="55417"/>
                </a:lnTo>
                <a:lnTo>
                  <a:pt x="431506" y="56543"/>
                </a:lnTo>
                <a:lnTo>
                  <a:pt x="431670" y="58099"/>
                </a:lnTo>
                <a:lnTo>
                  <a:pt x="433513" y="70873"/>
                </a:lnTo>
                <a:lnTo>
                  <a:pt x="453866" y="70873"/>
                </a:lnTo>
                <a:lnTo>
                  <a:pt x="444157" y="76176"/>
                </a:lnTo>
                <a:lnTo>
                  <a:pt x="439284" y="80209"/>
                </a:lnTo>
                <a:lnTo>
                  <a:pt x="434864" y="85367"/>
                </a:lnTo>
                <a:lnTo>
                  <a:pt x="434864" y="173806"/>
                </a:lnTo>
                <a:close/>
              </a:path>
              <a:path w="750570" h="175895">
                <a:moveTo>
                  <a:pt x="512863" y="173806"/>
                </a:moveTo>
                <a:lnTo>
                  <a:pt x="491244" y="173806"/>
                </a:lnTo>
                <a:lnTo>
                  <a:pt x="491244" y="88356"/>
                </a:lnTo>
                <a:lnTo>
                  <a:pt x="489216" y="81396"/>
                </a:lnTo>
                <a:lnTo>
                  <a:pt x="481108" y="71406"/>
                </a:lnTo>
                <a:lnTo>
                  <a:pt x="474948" y="68908"/>
                </a:lnTo>
                <a:lnTo>
                  <a:pt x="506359" y="68908"/>
                </a:lnTo>
                <a:lnTo>
                  <a:pt x="508564" y="73064"/>
                </a:lnTo>
                <a:lnTo>
                  <a:pt x="512002" y="84282"/>
                </a:lnTo>
                <a:lnTo>
                  <a:pt x="512863" y="90486"/>
                </a:lnTo>
                <a:lnTo>
                  <a:pt x="512863" y="173806"/>
                </a:lnTo>
                <a:close/>
              </a:path>
              <a:path w="750570" h="175895">
                <a:moveTo>
                  <a:pt x="591047" y="175526"/>
                </a:moveTo>
                <a:lnTo>
                  <a:pt x="579911" y="175526"/>
                </a:lnTo>
                <a:lnTo>
                  <a:pt x="573320" y="174134"/>
                </a:lnTo>
                <a:lnTo>
                  <a:pt x="543042" y="147500"/>
                </a:lnTo>
                <a:lnTo>
                  <a:pt x="536592" y="113619"/>
                </a:lnTo>
                <a:lnTo>
                  <a:pt x="536592" y="104693"/>
                </a:lnTo>
                <a:lnTo>
                  <a:pt x="555079" y="63790"/>
                </a:lnTo>
                <a:lnTo>
                  <a:pt x="581712" y="51835"/>
                </a:lnTo>
                <a:lnTo>
                  <a:pt x="598582" y="51835"/>
                </a:lnTo>
                <a:lnTo>
                  <a:pt x="605746" y="53206"/>
                </a:lnTo>
                <a:lnTo>
                  <a:pt x="618030" y="58693"/>
                </a:lnTo>
                <a:lnTo>
                  <a:pt x="623476" y="62521"/>
                </a:lnTo>
                <a:lnTo>
                  <a:pt x="628225" y="67434"/>
                </a:lnTo>
                <a:lnTo>
                  <a:pt x="627431" y="68540"/>
                </a:lnTo>
                <a:lnTo>
                  <a:pt x="586341" y="68540"/>
                </a:lnTo>
                <a:lnTo>
                  <a:pt x="581569" y="69584"/>
                </a:lnTo>
                <a:lnTo>
                  <a:pt x="558702" y="106658"/>
                </a:lnTo>
                <a:lnTo>
                  <a:pt x="558702" y="120825"/>
                </a:lnTo>
                <a:lnTo>
                  <a:pt x="581425" y="157818"/>
                </a:lnTo>
                <a:lnTo>
                  <a:pt x="585848" y="158821"/>
                </a:lnTo>
                <a:lnTo>
                  <a:pt x="628064" y="158821"/>
                </a:lnTo>
                <a:lnTo>
                  <a:pt x="626955" y="160172"/>
                </a:lnTo>
                <a:lnTo>
                  <a:pt x="595080" y="175157"/>
                </a:lnTo>
                <a:lnTo>
                  <a:pt x="591047" y="175526"/>
                </a:lnTo>
                <a:close/>
              </a:path>
              <a:path w="750570" h="175895">
                <a:moveTo>
                  <a:pt x="619177" y="77998"/>
                </a:moveTo>
                <a:lnTo>
                  <a:pt x="616802" y="77998"/>
                </a:lnTo>
                <a:lnTo>
                  <a:pt x="615532" y="77506"/>
                </a:lnTo>
                <a:lnTo>
                  <a:pt x="612913" y="75541"/>
                </a:lnTo>
                <a:lnTo>
                  <a:pt x="611275" y="74456"/>
                </a:lnTo>
                <a:lnTo>
                  <a:pt x="607343" y="72081"/>
                </a:lnTo>
                <a:lnTo>
                  <a:pt x="604948" y="70996"/>
                </a:lnTo>
                <a:lnTo>
                  <a:pt x="599298" y="69031"/>
                </a:lnTo>
                <a:lnTo>
                  <a:pt x="595840" y="68540"/>
                </a:lnTo>
                <a:lnTo>
                  <a:pt x="627431" y="68540"/>
                </a:lnTo>
                <a:lnTo>
                  <a:pt x="621919" y="76196"/>
                </a:lnTo>
                <a:lnTo>
                  <a:pt x="621285" y="76872"/>
                </a:lnTo>
                <a:lnTo>
                  <a:pt x="620057" y="77772"/>
                </a:lnTo>
                <a:lnTo>
                  <a:pt x="619177" y="77998"/>
                </a:lnTo>
                <a:close/>
              </a:path>
              <a:path w="750570" h="175895">
                <a:moveTo>
                  <a:pt x="628064" y="158821"/>
                </a:moveTo>
                <a:lnTo>
                  <a:pt x="595510" y="158821"/>
                </a:lnTo>
                <a:lnTo>
                  <a:pt x="599402" y="158206"/>
                </a:lnTo>
                <a:lnTo>
                  <a:pt x="605459" y="155750"/>
                </a:lnTo>
                <a:lnTo>
                  <a:pt x="608000" y="154399"/>
                </a:lnTo>
                <a:lnTo>
                  <a:pt x="612093" y="151451"/>
                </a:lnTo>
                <a:lnTo>
                  <a:pt x="613793" y="150100"/>
                </a:lnTo>
                <a:lnTo>
                  <a:pt x="616495" y="147643"/>
                </a:lnTo>
                <a:lnTo>
                  <a:pt x="617906" y="147029"/>
                </a:lnTo>
                <a:lnTo>
                  <a:pt x="621018" y="147029"/>
                </a:lnTo>
                <a:lnTo>
                  <a:pt x="622329" y="147725"/>
                </a:lnTo>
                <a:lnTo>
                  <a:pt x="623312" y="149117"/>
                </a:lnTo>
                <a:lnTo>
                  <a:pt x="629576" y="156978"/>
                </a:lnTo>
                <a:lnTo>
                  <a:pt x="628064" y="158821"/>
                </a:lnTo>
                <a:close/>
              </a:path>
              <a:path w="750570" h="175895">
                <a:moveTo>
                  <a:pt x="705185" y="175526"/>
                </a:moveTo>
                <a:lnTo>
                  <a:pt x="692491" y="175526"/>
                </a:lnTo>
                <a:lnTo>
                  <a:pt x="684793" y="174134"/>
                </a:lnTo>
                <a:lnTo>
                  <a:pt x="650400" y="146845"/>
                </a:lnTo>
                <a:lnTo>
                  <a:pt x="643236" y="102932"/>
                </a:lnTo>
                <a:lnTo>
                  <a:pt x="644526" y="95133"/>
                </a:lnTo>
                <a:lnTo>
                  <a:pt x="669091" y="59409"/>
                </a:lnTo>
                <a:lnTo>
                  <a:pt x="690977" y="51835"/>
                </a:lnTo>
                <a:lnTo>
                  <a:pt x="706946" y="51835"/>
                </a:lnTo>
                <a:lnTo>
                  <a:pt x="713619" y="53022"/>
                </a:lnTo>
                <a:lnTo>
                  <a:pt x="725901" y="57771"/>
                </a:lnTo>
                <a:lnTo>
                  <a:pt x="731224" y="61252"/>
                </a:lnTo>
                <a:lnTo>
                  <a:pt x="737417" y="67557"/>
                </a:lnTo>
                <a:lnTo>
                  <a:pt x="700108" y="67557"/>
                </a:lnTo>
                <a:lnTo>
                  <a:pt x="692949" y="68110"/>
                </a:lnTo>
                <a:lnTo>
                  <a:pt x="665222" y="100598"/>
                </a:lnTo>
                <a:lnTo>
                  <a:pt x="750101" y="100598"/>
                </a:lnTo>
                <a:lnTo>
                  <a:pt x="750101" y="108869"/>
                </a:lnTo>
                <a:lnTo>
                  <a:pt x="749731" y="111101"/>
                </a:lnTo>
                <a:lnTo>
                  <a:pt x="748257" y="113312"/>
                </a:lnTo>
                <a:lnTo>
                  <a:pt x="746906" y="113864"/>
                </a:lnTo>
                <a:lnTo>
                  <a:pt x="664608" y="113864"/>
                </a:lnTo>
                <a:lnTo>
                  <a:pt x="664772" y="121398"/>
                </a:lnTo>
                <a:lnTo>
                  <a:pt x="691917" y="157654"/>
                </a:lnTo>
                <a:lnTo>
                  <a:pt x="697037" y="158575"/>
                </a:lnTo>
                <a:lnTo>
                  <a:pt x="746906" y="158575"/>
                </a:lnTo>
                <a:lnTo>
                  <a:pt x="745555" y="160172"/>
                </a:lnTo>
                <a:lnTo>
                  <a:pt x="709584" y="175157"/>
                </a:lnTo>
                <a:lnTo>
                  <a:pt x="705185" y="175526"/>
                </a:lnTo>
                <a:close/>
              </a:path>
              <a:path w="750570" h="175895">
                <a:moveTo>
                  <a:pt x="750101" y="100598"/>
                </a:moveTo>
                <a:lnTo>
                  <a:pt x="730693" y="100598"/>
                </a:lnTo>
                <a:lnTo>
                  <a:pt x="730593" y="95133"/>
                </a:lnTo>
                <a:lnTo>
                  <a:pt x="729996" y="91325"/>
                </a:lnTo>
                <a:lnTo>
                  <a:pt x="704858" y="67557"/>
                </a:lnTo>
                <a:lnTo>
                  <a:pt x="737417" y="67557"/>
                </a:lnTo>
                <a:lnTo>
                  <a:pt x="740232" y="70423"/>
                </a:lnTo>
                <a:lnTo>
                  <a:pt x="743754" y="76032"/>
                </a:lnTo>
                <a:lnTo>
                  <a:pt x="748830" y="89298"/>
                </a:lnTo>
                <a:lnTo>
                  <a:pt x="750101" y="96914"/>
                </a:lnTo>
                <a:lnTo>
                  <a:pt x="750101" y="100598"/>
                </a:lnTo>
                <a:close/>
              </a:path>
              <a:path w="750570" h="175895">
                <a:moveTo>
                  <a:pt x="746906" y="158575"/>
                </a:moveTo>
                <a:lnTo>
                  <a:pt x="707927" y="158575"/>
                </a:lnTo>
                <a:lnTo>
                  <a:pt x="712472" y="157981"/>
                </a:lnTo>
                <a:lnTo>
                  <a:pt x="720170" y="155607"/>
                </a:lnTo>
                <a:lnTo>
                  <a:pt x="723465" y="154276"/>
                </a:lnTo>
                <a:lnTo>
                  <a:pt x="728952" y="151328"/>
                </a:lnTo>
                <a:lnTo>
                  <a:pt x="731266" y="149997"/>
                </a:lnTo>
                <a:lnTo>
                  <a:pt x="735032" y="147623"/>
                </a:lnTo>
                <a:lnTo>
                  <a:pt x="736670" y="147029"/>
                </a:lnTo>
                <a:lnTo>
                  <a:pt x="738962" y="147029"/>
                </a:lnTo>
                <a:lnTo>
                  <a:pt x="739741" y="147213"/>
                </a:lnTo>
                <a:lnTo>
                  <a:pt x="741052" y="147950"/>
                </a:lnTo>
                <a:lnTo>
                  <a:pt x="741623" y="148462"/>
                </a:lnTo>
                <a:lnTo>
                  <a:pt x="748257" y="156978"/>
                </a:lnTo>
                <a:lnTo>
                  <a:pt x="746906" y="158575"/>
                </a:lnTo>
                <a:close/>
              </a:path>
            </a:pathLst>
          </a:custGeom>
          <a:solidFill>
            <a:srgbClr val="000000"/>
          </a:solidFill>
        </p:spPr>
        <p:txBody>
          <a:bodyPr wrap="square" lIns="0" tIns="0" rIns="0" bIns="0" rtlCol="0"/>
          <a:lstStyle/>
          <a:p>
            <a:endParaRPr/>
          </a:p>
        </p:txBody>
      </p:sp>
      <p:pic>
        <p:nvPicPr>
          <p:cNvPr id="32" name="object 32"/>
          <p:cNvPicPr/>
          <p:nvPr/>
        </p:nvPicPr>
        <p:blipFill>
          <a:blip r:embed="rId15" cstate="print"/>
          <a:stretch>
            <a:fillRect/>
          </a:stretch>
        </p:blipFill>
        <p:spPr>
          <a:xfrm>
            <a:off x="5019851" y="4906498"/>
            <a:ext cx="134008" cy="174912"/>
          </a:xfrm>
          <a:prstGeom prst="rect">
            <a:avLst/>
          </a:prstGeom>
        </p:spPr>
      </p:pic>
      <p:sp>
        <p:nvSpPr>
          <p:cNvPr id="33" name="object 33"/>
          <p:cNvSpPr/>
          <p:nvPr/>
        </p:nvSpPr>
        <p:spPr>
          <a:xfrm>
            <a:off x="5316690" y="4904901"/>
            <a:ext cx="445770" cy="176530"/>
          </a:xfrm>
          <a:custGeom>
            <a:avLst/>
            <a:gdLst/>
            <a:ahLst/>
            <a:cxnLst/>
            <a:rect l="l" t="t" r="r" b="b"/>
            <a:pathLst>
              <a:path w="445770" h="176529">
                <a:moveTo>
                  <a:pt x="74425" y="161155"/>
                </a:moveTo>
                <a:lnTo>
                  <a:pt x="42949" y="161155"/>
                </a:lnTo>
                <a:lnTo>
                  <a:pt x="46257" y="160602"/>
                </a:lnTo>
                <a:lnTo>
                  <a:pt x="51691" y="158493"/>
                </a:lnTo>
                <a:lnTo>
                  <a:pt x="61170" y="144245"/>
                </a:lnTo>
                <a:lnTo>
                  <a:pt x="61170" y="138349"/>
                </a:lnTo>
                <a:lnTo>
                  <a:pt x="39326" y="122790"/>
                </a:lnTo>
                <a:lnTo>
                  <a:pt x="28476" y="119044"/>
                </a:lnTo>
                <a:lnTo>
                  <a:pt x="3070" y="92737"/>
                </a:lnTo>
                <a:lnTo>
                  <a:pt x="3070" y="82911"/>
                </a:lnTo>
                <a:lnTo>
                  <a:pt x="31485" y="53636"/>
                </a:lnTo>
                <a:lnTo>
                  <a:pt x="37299" y="52694"/>
                </a:lnTo>
                <a:lnTo>
                  <a:pt x="51302" y="52694"/>
                </a:lnTo>
                <a:lnTo>
                  <a:pt x="58058" y="53923"/>
                </a:lnTo>
                <a:lnTo>
                  <a:pt x="70177" y="58836"/>
                </a:lnTo>
                <a:lnTo>
                  <a:pt x="75336" y="62275"/>
                </a:lnTo>
                <a:lnTo>
                  <a:pt x="79594" y="66697"/>
                </a:lnTo>
                <a:lnTo>
                  <a:pt x="78378" y="68662"/>
                </a:lnTo>
                <a:lnTo>
                  <a:pt x="41148" y="68662"/>
                </a:lnTo>
                <a:lnTo>
                  <a:pt x="38282" y="69113"/>
                </a:lnTo>
                <a:lnTo>
                  <a:pt x="23583" y="88970"/>
                </a:lnTo>
                <a:lnTo>
                  <a:pt x="24402" y="91550"/>
                </a:lnTo>
                <a:lnTo>
                  <a:pt x="56052" y="107723"/>
                </a:lnTo>
                <a:lnTo>
                  <a:pt x="59593" y="109156"/>
                </a:lnTo>
                <a:lnTo>
                  <a:pt x="81314" y="132985"/>
                </a:lnTo>
                <a:lnTo>
                  <a:pt x="81314" y="143385"/>
                </a:lnTo>
                <a:lnTo>
                  <a:pt x="80372" y="148523"/>
                </a:lnTo>
                <a:lnTo>
                  <a:pt x="76605" y="157940"/>
                </a:lnTo>
                <a:lnTo>
                  <a:pt x="74425" y="161155"/>
                </a:lnTo>
                <a:close/>
              </a:path>
              <a:path w="445770" h="176529">
                <a:moveTo>
                  <a:pt x="72347" y="77138"/>
                </a:moveTo>
                <a:lnTo>
                  <a:pt x="69154" y="77138"/>
                </a:lnTo>
                <a:lnTo>
                  <a:pt x="67823" y="76687"/>
                </a:lnTo>
                <a:lnTo>
                  <a:pt x="64957" y="74886"/>
                </a:lnTo>
                <a:lnTo>
                  <a:pt x="63237" y="73924"/>
                </a:lnTo>
                <a:lnTo>
                  <a:pt x="59225" y="71876"/>
                </a:lnTo>
                <a:lnTo>
                  <a:pt x="56850" y="70914"/>
                </a:lnTo>
                <a:lnTo>
                  <a:pt x="51364" y="69113"/>
                </a:lnTo>
                <a:lnTo>
                  <a:pt x="48108" y="68662"/>
                </a:lnTo>
                <a:lnTo>
                  <a:pt x="78378" y="68662"/>
                </a:lnTo>
                <a:lnTo>
                  <a:pt x="74804" y="74435"/>
                </a:lnTo>
                <a:lnTo>
                  <a:pt x="73821" y="76237"/>
                </a:lnTo>
                <a:lnTo>
                  <a:pt x="72347" y="77138"/>
                </a:lnTo>
                <a:close/>
              </a:path>
              <a:path w="445770" h="176529">
                <a:moveTo>
                  <a:pt x="45160" y="176508"/>
                </a:moveTo>
                <a:lnTo>
                  <a:pt x="30257" y="176508"/>
                </a:lnTo>
                <a:lnTo>
                  <a:pt x="23030" y="175157"/>
                </a:lnTo>
                <a:lnTo>
                  <a:pt x="10010" y="169753"/>
                </a:lnTo>
                <a:lnTo>
                  <a:pt x="4503" y="166231"/>
                </a:lnTo>
                <a:lnTo>
                  <a:pt x="0" y="161892"/>
                </a:lnTo>
                <a:lnTo>
                  <a:pt x="5691" y="152720"/>
                </a:lnTo>
                <a:lnTo>
                  <a:pt x="6469" y="151901"/>
                </a:lnTo>
                <a:lnTo>
                  <a:pt x="8270" y="150755"/>
                </a:lnTo>
                <a:lnTo>
                  <a:pt x="9417" y="150468"/>
                </a:lnTo>
                <a:lnTo>
                  <a:pt x="12283" y="150468"/>
                </a:lnTo>
                <a:lnTo>
                  <a:pt x="13757" y="151021"/>
                </a:lnTo>
                <a:lnTo>
                  <a:pt x="16705" y="153232"/>
                </a:lnTo>
                <a:lnTo>
                  <a:pt x="18486" y="154460"/>
                </a:lnTo>
                <a:lnTo>
                  <a:pt x="22662" y="157163"/>
                </a:lnTo>
                <a:lnTo>
                  <a:pt x="25180" y="158391"/>
                </a:lnTo>
                <a:lnTo>
                  <a:pt x="31076" y="160602"/>
                </a:lnTo>
                <a:lnTo>
                  <a:pt x="34761" y="161155"/>
                </a:lnTo>
                <a:lnTo>
                  <a:pt x="74425" y="161155"/>
                </a:lnTo>
                <a:lnTo>
                  <a:pt x="73842" y="162014"/>
                </a:lnTo>
                <a:lnTo>
                  <a:pt x="66554" y="168893"/>
                </a:lnTo>
                <a:lnTo>
                  <a:pt x="62050" y="171595"/>
                </a:lnTo>
                <a:lnTo>
                  <a:pt x="51323" y="175526"/>
                </a:lnTo>
                <a:lnTo>
                  <a:pt x="45160" y="176508"/>
                </a:lnTo>
                <a:close/>
              </a:path>
              <a:path w="445770" h="176529">
                <a:moveTo>
                  <a:pt x="152381" y="176508"/>
                </a:moveTo>
                <a:lnTo>
                  <a:pt x="137478" y="176508"/>
                </a:lnTo>
                <a:lnTo>
                  <a:pt x="131725" y="175423"/>
                </a:lnTo>
                <a:lnTo>
                  <a:pt x="104968" y="144061"/>
                </a:lnTo>
                <a:lnTo>
                  <a:pt x="104108" y="137857"/>
                </a:lnTo>
                <a:lnTo>
                  <a:pt x="104108" y="54537"/>
                </a:lnTo>
                <a:lnTo>
                  <a:pt x="125727" y="54537"/>
                </a:lnTo>
                <a:lnTo>
                  <a:pt x="125727" y="140068"/>
                </a:lnTo>
                <a:lnTo>
                  <a:pt x="127754" y="147049"/>
                </a:lnTo>
                <a:lnTo>
                  <a:pt x="135861" y="156958"/>
                </a:lnTo>
                <a:lnTo>
                  <a:pt x="142022" y="159435"/>
                </a:lnTo>
                <a:lnTo>
                  <a:pt x="181566" y="159435"/>
                </a:lnTo>
                <a:lnTo>
                  <a:pt x="178176" y="163202"/>
                </a:lnTo>
                <a:lnTo>
                  <a:pt x="172423" y="167808"/>
                </a:lnTo>
                <a:lnTo>
                  <a:pt x="159731" y="174768"/>
                </a:lnTo>
                <a:lnTo>
                  <a:pt x="152381" y="176508"/>
                </a:lnTo>
                <a:close/>
              </a:path>
              <a:path w="445770" h="176529">
                <a:moveTo>
                  <a:pt x="181566" y="159435"/>
                </a:moveTo>
                <a:lnTo>
                  <a:pt x="156435" y="159435"/>
                </a:lnTo>
                <a:lnTo>
                  <a:pt x="162146" y="157981"/>
                </a:lnTo>
                <a:lnTo>
                  <a:pt x="172710" y="152167"/>
                </a:lnTo>
                <a:lnTo>
                  <a:pt x="177603" y="148175"/>
                </a:lnTo>
                <a:lnTo>
                  <a:pt x="182107" y="143098"/>
                </a:lnTo>
                <a:lnTo>
                  <a:pt x="182107" y="54537"/>
                </a:lnTo>
                <a:lnTo>
                  <a:pt x="203725" y="54537"/>
                </a:lnTo>
                <a:lnTo>
                  <a:pt x="203725" y="157470"/>
                </a:lnTo>
                <a:lnTo>
                  <a:pt x="183335" y="157470"/>
                </a:lnTo>
                <a:lnTo>
                  <a:pt x="181566" y="159435"/>
                </a:lnTo>
                <a:close/>
              </a:path>
              <a:path w="445770" h="176529">
                <a:moveTo>
                  <a:pt x="203725" y="174666"/>
                </a:moveTo>
                <a:lnTo>
                  <a:pt x="189231" y="174666"/>
                </a:lnTo>
                <a:lnTo>
                  <a:pt x="188002" y="174318"/>
                </a:lnTo>
                <a:lnTo>
                  <a:pt x="186037" y="172926"/>
                </a:lnTo>
                <a:lnTo>
                  <a:pt x="185464" y="171800"/>
                </a:lnTo>
                <a:lnTo>
                  <a:pt x="185300" y="170244"/>
                </a:lnTo>
                <a:lnTo>
                  <a:pt x="183335" y="157470"/>
                </a:lnTo>
                <a:lnTo>
                  <a:pt x="203725" y="157470"/>
                </a:lnTo>
                <a:lnTo>
                  <a:pt x="203725" y="174666"/>
                </a:lnTo>
                <a:close/>
              </a:path>
              <a:path w="445770" h="176529">
                <a:moveTo>
                  <a:pt x="283753" y="176386"/>
                </a:moveTo>
                <a:lnTo>
                  <a:pt x="272617" y="176386"/>
                </a:lnTo>
                <a:lnTo>
                  <a:pt x="266026" y="174994"/>
                </a:lnTo>
                <a:lnTo>
                  <a:pt x="235747" y="148359"/>
                </a:lnTo>
                <a:lnTo>
                  <a:pt x="229298" y="114478"/>
                </a:lnTo>
                <a:lnTo>
                  <a:pt x="229298" y="105553"/>
                </a:lnTo>
                <a:lnTo>
                  <a:pt x="247785" y="64650"/>
                </a:lnTo>
                <a:lnTo>
                  <a:pt x="274418" y="52694"/>
                </a:lnTo>
                <a:lnTo>
                  <a:pt x="291287" y="52694"/>
                </a:lnTo>
                <a:lnTo>
                  <a:pt x="298452" y="54066"/>
                </a:lnTo>
                <a:lnTo>
                  <a:pt x="310735" y="59552"/>
                </a:lnTo>
                <a:lnTo>
                  <a:pt x="316182" y="63381"/>
                </a:lnTo>
                <a:lnTo>
                  <a:pt x="320931" y="68294"/>
                </a:lnTo>
                <a:lnTo>
                  <a:pt x="320136" y="69399"/>
                </a:lnTo>
                <a:lnTo>
                  <a:pt x="279046" y="69399"/>
                </a:lnTo>
                <a:lnTo>
                  <a:pt x="274274" y="70443"/>
                </a:lnTo>
                <a:lnTo>
                  <a:pt x="251408" y="107518"/>
                </a:lnTo>
                <a:lnTo>
                  <a:pt x="251408" y="121685"/>
                </a:lnTo>
                <a:lnTo>
                  <a:pt x="274131" y="158677"/>
                </a:lnTo>
                <a:lnTo>
                  <a:pt x="278553" y="159681"/>
                </a:lnTo>
                <a:lnTo>
                  <a:pt x="320770" y="159681"/>
                </a:lnTo>
                <a:lnTo>
                  <a:pt x="319661" y="161032"/>
                </a:lnTo>
                <a:lnTo>
                  <a:pt x="287786" y="176017"/>
                </a:lnTo>
                <a:lnTo>
                  <a:pt x="283753" y="176386"/>
                </a:lnTo>
                <a:close/>
              </a:path>
              <a:path w="445770" h="176529">
                <a:moveTo>
                  <a:pt x="311882" y="78857"/>
                </a:moveTo>
                <a:lnTo>
                  <a:pt x="309508" y="78857"/>
                </a:lnTo>
                <a:lnTo>
                  <a:pt x="308237" y="78366"/>
                </a:lnTo>
                <a:lnTo>
                  <a:pt x="305619" y="76401"/>
                </a:lnTo>
                <a:lnTo>
                  <a:pt x="303981" y="75316"/>
                </a:lnTo>
                <a:lnTo>
                  <a:pt x="300049" y="72941"/>
                </a:lnTo>
                <a:lnTo>
                  <a:pt x="297654" y="71856"/>
                </a:lnTo>
                <a:lnTo>
                  <a:pt x="292004" y="69891"/>
                </a:lnTo>
                <a:lnTo>
                  <a:pt x="288545" y="69399"/>
                </a:lnTo>
                <a:lnTo>
                  <a:pt x="320136" y="69399"/>
                </a:lnTo>
                <a:lnTo>
                  <a:pt x="314624" y="77056"/>
                </a:lnTo>
                <a:lnTo>
                  <a:pt x="313990" y="77731"/>
                </a:lnTo>
                <a:lnTo>
                  <a:pt x="312763" y="78632"/>
                </a:lnTo>
                <a:lnTo>
                  <a:pt x="311882" y="78857"/>
                </a:lnTo>
                <a:close/>
              </a:path>
              <a:path w="445770" h="176529">
                <a:moveTo>
                  <a:pt x="320770" y="159681"/>
                </a:moveTo>
                <a:lnTo>
                  <a:pt x="288216" y="159681"/>
                </a:lnTo>
                <a:lnTo>
                  <a:pt x="292107" y="159066"/>
                </a:lnTo>
                <a:lnTo>
                  <a:pt x="298165" y="156610"/>
                </a:lnTo>
                <a:lnTo>
                  <a:pt x="300706" y="155259"/>
                </a:lnTo>
                <a:lnTo>
                  <a:pt x="304799" y="152311"/>
                </a:lnTo>
                <a:lnTo>
                  <a:pt x="306499" y="150960"/>
                </a:lnTo>
                <a:lnTo>
                  <a:pt x="309201" y="148503"/>
                </a:lnTo>
                <a:lnTo>
                  <a:pt x="310612" y="147889"/>
                </a:lnTo>
                <a:lnTo>
                  <a:pt x="313724" y="147889"/>
                </a:lnTo>
                <a:lnTo>
                  <a:pt x="315034" y="148585"/>
                </a:lnTo>
                <a:lnTo>
                  <a:pt x="316018" y="149977"/>
                </a:lnTo>
                <a:lnTo>
                  <a:pt x="322282" y="157838"/>
                </a:lnTo>
                <a:lnTo>
                  <a:pt x="320770" y="159681"/>
                </a:lnTo>
                <a:close/>
              </a:path>
              <a:path w="445770" h="176529">
                <a:moveTo>
                  <a:pt x="367673" y="174666"/>
                </a:moveTo>
                <a:lnTo>
                  <a:pt x="346054" y="174666"/>
                </a:lnTo>
                <a:lnTo>
                  <a:pt x="346054" y="0"/>
                </a:lnTo>
                <a:lnTo>
                  <a:pt x="367673" y="0"/>
                </a:lnTo>
                <a:lnTo>
                  <a:pt x="367673" y="70382"/>
                </a:lnTo>
                <a:lnTo>
                  <a:pt x="390729" y="70382"/>
                </a:lnTo>
                <a:lnTo>
                  <a:pt x="387408" y="71242"/>
                </a:lnTo>
                <a:lnTo>
                  <a:pt x="376928" y="77138"/>
                </a:lnTo>
                <a:lnTo>
                  <a:pt x="372096" y="81191"/>
                </a:lnTo>
                <a:lnTo>
                  <a:pt x="367673" y="86350"/>
                </a:lnTo>
                <a:lnTo>
                  <a:pt x="367673" y="174666"/>
                </a:lnTo>
                <a:close/>
              </a:path>
              <a:path w="445770" h="176529">
                <a:moveTo>
                  <a:pt x="390729" y="70382"/>
                </a:moveTo>
                <a:lnTo>
                  <a:pt x="367673" y="70382"/>
                </a:lnTo>
                <a:lnTo>
                  <a:pt x="372669" y="64977"/>
                </a:lnTo>
                <a:lnTo>
                  <a:pt x="378216" y="60678"/>
                </a:lnTo>
                <a:lnTo>
                  <a:pt x="390417" y="54291"/>
                </a:lnTo>
                <a:lnTo>
                  <a:pt x="397480" y="52694"/>
                </a:lnTo>
                <a:lnTo>
                  <a:pt x="412056" y="52694"/>
                </a:lnTo>
                <a:lnTo>
                  <a:pt x="438921" y="69768"/>
                </a:lnTo>
                <a:lnTo>
                  <a:pt x="393101" y="69768"/>
                </a:lnTo>
                <a:lnTo>
                  <a:pt x="390729" y="70382"/>
                </a:lnTo>
                <a:close/>
              </a:path>
              <a:path w="445770" h="176529">
                <a:moveTo>
                  <a:pt x="445304" y="174666"/>
                </a:moveTo>
                <a:lnTo>
                  <a:pt x="423685" y="174666"/>
                </a:lnTo>
                <a:lnTo>
                  <a:pt x="423685" y="89216"/>
                </a:lnTo>
                <a:lnTo>
                  <a:pt x="421678" y="82256"/>
                </a:lnTo>
                <a:lnTo>
                  <a:pt x="413653" y="72265"/>
                </a:lnTo>
                <a:lnTo>
                  <a:pt x="407513" y="69768"/>
                </a:lnTo>
                <a:lnTo>
                  <a:pt x="438921" y="69768"/>
                </a:lnTo>
                <a:lnTo>
                  <a:pt x="441106" y="73924"/>
                </a:lnTo>
                <a:lnTo>
                  <a:pt x="444464" y="85142"/>
                </a:lnTo>
                <a:lnTo>
                  <a:pt x="445304" y="91345"/>
                </a:lnTo>
                <a:lnTo>
                  <a:pt x="445304" y="174666"/>
                </a:lnTo>
                <a:close/>
              </a:path>
            </a:pathLst>
          </a:custGeom>
          <a:solidFill>
            <a:srgbClr val="000000"/>
          </a:solidFill>
        </p:spPr>
        <p:txBody>
          <a:bodyPr wrap="square" lIns="0" tIns="0" rIns="0" bIns="0" rtlCol="0"/>
          <a:lstStyle/>
          <a:p>
            <a:endParaRPr/>
          </a:p>
        </p:txBody>
      </p:sp>
      <p:sp>
        <p:nvSpPr>
          <p:cNvPr id="34" name="object 34"/>
          <p:cNvSpPr/>
          <p:nvPr/>
        </p:nvSpPr>
        <p:spPr>
          <a:xfrm>
            <a:off x="5927354" y="4904901"/>
            <a:ext cx="412115" cy="176530"/>
          </a:xfrm>
          <a:custGeom>
            <a:avLst/>
            <a:gdLst/>
            <a:ahLst/>
            <a:cxnLst/>
            <a:rect l="l" t="t" r="r" b="b"/>
            <a:pathLst>
              <a:path w="412114" h="176529">
                <a:moveTo>
                  <a:pt x="72838" y="72470"/>
                </a:moveTo>
                <a:lnTo>
                  <a:pt x="3193" y="72470"/>
                </a:lnTo>
                <a:lnTo>
                  <a:pt x="2149" y="72061"/>
                </a:lnTo>
                <a:lnTo>
                  <a:pt x="429" y="70423"/>
                </a:lnTo>
                <a:lnTo>
                  <a:pt x="0" y="69236"/>
                </a:lnTo>
                <a:lnTo>
                  <a:pt x="0" y="59081"/>
                </a:lnTo>
                <a:lnTo>
                  <a:pt x="18915" y="56625"/>
                </a:lnTo>
                <a:lnTo>
                  <a:pt x="24115" y="18424"/>
                </a:lnTo>
                <a:lnTo>
                  <a:pt x="24627" y="17442"/>
                </a:lnTo>
                <a:lnTo>
                  <a:pt x="26347" y="15968"/>
                </a:lnTo>
                <a:lnTo>
                  <a:pt x="27432" y="15599"/>
                </a:lnTo>
                <a:lnTo>
                  <a:pt x="39797" y="15599"/>
                </a:lnTo>
                <a:lnTo>
                  <a:pt x="39797" y="56748"/>
                </a:lnTo>
                <a:lnTo>
                  <a:pt x="72838" y="56748"/>
                </a:lnTo>
                <a:lnTo>
                  <a:pt x="72838" y="72470"/>
                </a:lnTo>
                <a:close/>
              </a:path>
              <a:path w="412114" h="176529">
                <a:moveTo>
                  <a:pt x="52449" y="176508"/>
                </a:moveTo>
                <a:lnTo>
                  <a:pt x="37790" y="176508"/>
                </a:lnTo>
                <a:lnTo>
                  <a:pt x="30666" y="173847"/>
                </a:lnTo>
                <a:lnTo>
                  <a:pt x="20676" y="163202"/>
                </a:lnTo>
                <a:lnTo>
                  <a:pt x="18178" y="155586"/>
                </a:lnTo>
                <a:lnTo>
                  <a:pt x="18178" y="72470"/>
                </a:lnTo>
                <a:lnTo>
                  <a:pt x="39797" y="72470"/>
                </a:lnTo>
                <a:lnTo>
                  <a:pt x="39797" y="149117"/>
                </a:lnTo>
                <a:lnTo>
                  <a:pt x="40923" y="152802"/>
                </a:lnTo>
                <a:lnTo>
                  <a:pt x="45427" y="157715"/>
                </a:lnTo>
                <a:lnTo>
                  <a:pt x="48354" y="158944"/>
                </a:lnTo>
                <a:lnTo>
                  <a:pt x="71482" y="158944"/>
                </a:lnTo>
                <a:lnTo>
                  <a:pt x="75664" y="165699"/>
                </a:lnTo>
                <a:lnTo>
                  <a:pt x="71979" y="169139"/>
                </a:lnTo>
                <a:lnTo>
                  <a:pt x="67639" y="171800"/>
                </a:lnTo>
                <a:lnTo>
                  <a:pt x="57648" y="175567"/>
                </a:lnTo>
                <a:lnTo>
                  <a:pt x="52449" y="176508"/>
                </a:lnTo>
                <a:close/>
              </a:path>
              <a:path w="412114" h="176529">
                <a:moveTo>
                  <a:pt x="71482" y="158944"/>
                </a:moveTo>
                <a:lnTo>
                  <a:pt x="54086" y="158944"/>
                </a:lnTo>
                <a:lnTo>
                  <a:pt x="55908" y="158657"/>
                </a:lnTo>
                <a:lnTo>
                  <a:pt x="58938" y="157510"/>
                </a:lnTo>
                <a:lnTo>
                  <a:pt x="60228" y="156855"/>
                </a:lnTo>
                <a:lnTo>
                  <a:pt x="63389" y="154644"/>
                </a:lnTo>
                <a:lnTo>
                  <a:pt x="64834" y="153580"/>
                </a:lnTo>
                <a:lnTo>
                  <a:pt x="65551" y="153293"/>
                </a:lnTo>
                <a:lnTo>
                  <a:pt x="66943" y="153293"/>
                </a:lnTo>
                <a:lnTo>
                  <a:pt x="67536" y="153457"/>
                </a:lnTo>
                <a:lnTo>
                  <a:pt x="68437" y="154112"/>
                </a:lnTo>
                <a:lnTo>
                  <a:pt x="68867" y="154644"/>
                </a:lnTo>
                <a:lnTo>
                  <a:pt x="69403" y="155586"/>
                </a:lnTo>
                <a:lnTo>
                  <a:pt x="71482" y="158944"/>
                </a:lnTo>
                <a:close/>
              </a:path>
              <a:path w="412114" h="176529">
                <a:moveTo>
                  <a:pt x="118776" y="174666"/>
                </a:moveTo>
                <a:lnTo>
                  <a:pt x="97157" y="174666"/>
                </a:lnTo>
                <a:lnTo>
                  <a:pt x="97157" y="0"/>
                </a:lnTo>
                <a:lnTo>
                  <a:pt x="118776" y="0"/>
                </a:lnTo>
                <a:lnTo>
                  <a:pt x="118776" y="70382"/>
                </a:lnTo>
                <a:lnTo>
                  <a:pt x="141831" y="70382"/>
                </a:lnTo>
                <a:lnTo>
                  <a:pt x="138510" y="71242"/>
                </a:lnTo>
                <a:lnTo>
                  <a:pt x="128029" y="77138"/>
                </a:lnTo>
                <a:lnTo>
                  <a:pt x="123198" y="81191"/>
                </a:lnTo>
                <a:lnTo>
                  <a:pt x="118776" y="86350"/>
                </a:lnTo>
                <a:lnTo>
                  <a:pt x="118776" y="174666"/>
                </a:lnTo>
                <a:close/>
              </a:path>
              <a:path w="412114" h="176529">
                <a:moveTo>
                  <a:pt x="141831" y="70382"/>
                </a:moveTo>
                <a:lnTo>
                  <a:pt x="118776" y="70382"/>
                </a:lnTo>
                <a:lnTo>
                  <a:pt x="123771" y="64977"/>
                </a:lnTo>
                <a:lnTo>
                  <a:pt x="129319" y="60678"/>
                </a:lnTo>
                <a:lnTo>
                  <a:pt x="141520" y="54291"/>
                </a:lnTo>
                <a:lnTo>
                  <a:pt x="148583" y="52694"/>
                </a:lnTo>
                <a:lnTo>
                  <a:pt x="163159" y="52694"/>
                </a:lnTo>
                <a:lnTo>
                  <a:pt x="190024" y="69768"/>
                </a:lnTo>
                <a:lnTo>
                  <a:pt x="144202" y="69768"/>
                </a:lnTo>
                <a:lnTo>
                  <a:pt x="141831" y="70382"/>
                </a:lnTo>
                <a:close/>
              </a:path>
              <a:path w="412114" h="176529">
                <a:moveTo>
                  <a:pt x="196405" y="174666"/>
                </a:moveTo>
                <a:lnTo>
                  <a:pt x="174787" y="174666"/>
                </a:lnTo>
                <a:lnTo>
                  <a:pt x="174787" y="89216"/>
                </a:lnTo>
                <a:lnTo>
                  <a:pt x="172781" y="82256"/>
                </a:lnTo>
                <a:lnTo>
                  <a:pt x="164756" y="72265"/>
                </a:lnTo>
                <a:lnTo>
                  <a:pt x="158614" y="69768"/>
                </a:lnTo>
                <a:lnTo>
                  <a:pt x="190024" y="69768"/>
                </a:lnTo>
                <a:lnTo>
                  <a:pt x="192208" y="73924"/>
                </a:lnTo>
                <a:lnTo>
                  <a:pt x="195566" y="85142"/>
                </a:lnTo>
                <a:lnTo>
                  <a:pt x="196405" y="91345"/>
                </a:lnTo>
                <a:lnTo>
                  <a:pt x="196405" y="174666"/>
                </a:lnTo>
                <a:close/>
              </a:path>
              <a:path w="412114" h="176529">
                <a:moveTo>
                  <a:pt x="240076" y="82297"/>
                </a:moveTo>
                <a:lnTo>
                  <a:pt x="236718" y="82297"/>
                </a:lnTo>
                <a:lnTo>
                  <a:pt x="235449" y="81928"/>
                </a:lnTo>
                <a:lnTo>
                  <a:pt x="233320" y="80454"/>
                </a:lnTo>
                <a:lnTo>
                  <a:pt x="232460" y="79513"/>
                </a:lnTo>
                <a:lnTo>
                  <a:pt x="227875" y="71488"/>
                </a:lnTo>
                <a:lnTo>
                  <a:pt x="232945" y="67000"/>
                </a:lnTo>
                <a:lnTo>
                  <a:pt x="274797" y="52449"/>
                </a:lnTo>
                <a:lnTo>
                  <a:pt x="281511" y="52449"/>
                </a:lnTo>
                <a:lnTo>
                  <a:pt x="309830" y="69768"/>
                </a:lnTo>
                <a:lnTo>
                  <a:pt x="267140" y="69768"/>
                </a:lnTo>
                <a:lnTo>
                  <a:pt x="262861" y="70423"/>
                </a:lnTo>
                <a:lnTo>
                  <a:pt x="241939" y="81641"/>
                </a:lnTo>
                <a:lnTo>
                  <a:pt x="240076" y="82297"/>
                </a:lnTo>
                <a:close/>
              </a:path>
              <a:path w="412114" h="176529">
                <a:moveTo>
                  <a:pt x="260139" y="176508"/>
                </a:moveTo>
                <a:lnTo>
                  <a:pt x="250967" y="176508"/>
                </a:lnTo>
                <a:lnTo>
                  <a:pt x="246606" y="175874"/>
                </a:lnTo>
                <a:lnTo>
                  <a:pt x="221979" y="139946"/>
                </a:lnTo>
                <a:lnTo>
                  <a:pt x="223268" y="135380"/>
                </a:lnTo>
                <a:lnTo>
                  <a:pt x="261163" y="110855"/>
                </a:lnTo>
                <a:lnTo>
                  <a:pt x="295556" y="107109"/>
                </a:lnTo>
                <a:lnTo>
                  <a:pt x="295556" y="88561"/>
                </a:lnTo>
                <a:lnTo>
                  <a:pt x="293568" y="81539"/>
                </a:lnTo>
                <a:lnTo>
                  <a:pt x="285627" y="72122"/>
                </a:lnTo>
                <a:lnTo>
                  <a:pt x="279833" y="69768"/>
                </a:lnTo>
                <a:lnTo>
                  <a:pt x="309830" y="69768"/>
                </a:lnTo>
                <a:lnTo>
                  <a:pt x="312076" y="73780"/>
                </a:lnTo>
                <a:lnTo>
                  <a:pt x="315761" y="84917"/>
                </a:lnTo>
                <a:lnTo>
                  <a:pt x="316682" y="91100"/>
                </a:lnTo>
                <a:lnTo>
                  <a:pt x="316682" y="120620"/>
                </a:lnTo>
                <a:lnTo>
                  <a:pt x="295556" y="120620"/>
                </a:lnTo>
                <a:lnTo>
                  <a:pt x="285974" y="121030"/>
                </a:lnTo>
                <a:lnTo>
                  <a:pt x="247445" y="132023"/>
                </a:lnTo>
                <a:lnTo>
                  <a:pt x="242737" y="146701"/>
                </a:lnTo>
                <a:lnTo>
                  <a:pt x="243249" y="149383"/>
                </a:lnTo>
                <a:lnTo>
                  <a:pt x="259442" y="161400"/>
                </a:lnTo>
                <a:lnTo>
                  <a:pt x="293941" y="161400"/>
                </a:lnTo>
                <a:lnTo>
                  <a:pt x="290990" y="163877"/>
                </a:lnTo>
                <a:lnTo>
                  <a:pt x="264274" y="176120"/>
                </a:lnTo>
                <a:lnTo>
                  <a:pt x="260139" y="176508"/>
                </a:lnTo>
                <a:close/>
              </a:path>
              <a:path w="412114" h="176529">
                <a:moveTo>
                  <a:pt x="293941" y="161400"/>
                </a:moveTo>
                <a:lnTo>
                  <a:pt x="265748" y="161400"/>
                </a:lnTo>
                <a:lnTo>
                  <a:pt x="269064" y="161032"/>
                </a:lnTo>
                <a:lnTo>
                  <a:pt x="275124" y="159558"/>
                </a:lnTo>
                <a:lnTo>
                  <a:pt x="295556" y="145432"/>
                </a:lnTo>
                <a:lnTo>
                  <a:pt x="295556" y="120620"/>
                </a:lnTo>
                <a:lnTo>
                  <a:pt x="316682" y="120620"/>
                </a:lnTo>
                <a:lnTo>
                  <a:pt x="316682" y="158452"/>
                </a:lnTo>
                <a:lnTo>
                  <a:pt x="297151" y="158452"/>
                </a:lnTo>
                <a:lnTo>
                  <a:pt x="293941" y="161400"/>
                </a:lnTo>
                <a:close/>
              </a:path>
              <a:path w="412114" h="176529">
                <a:moveTo>
                  <a:pt x="316682" y="174666"/>
                </a:moveTo>
                <a:lnTo>
                  <a:pt x="304972" y="174666"/>
                </a:lnTo>
                <a:lnTo>
                  <a:pt x="303334" y="174338"/>
                </a:lnTo>
                <a:lnTo>
                  <a:pt x="301042" y="173028"/>
                </a:lnTo>
                <a:lnTo>
                  <a:pt x="300262" y="171677"/>
                </a:lnTo>
                <a:lnTo>
                  <a:pt x="299855" y="169630"/>
                </a:lnTo>
                <a:lnTo>
                  <a:pt x="297151" y="158452"/>
                </a:lnTo>
                <a:lnTo>
                  <a:pt x="316682" y="158452"/>
                </a:lnTo>
                <a:lnTo>
                  <a:pt x="316682" y="174666"/>
                </a:lnTo>
                <a:close/>
              </a:path>
              <a:path w="412114" h="176529">
                <a:moveTo>
                  <a:pt x="409172" y="72470"/>
                </a:moveTo>
                <a:lnTo>
                  <a:pt x="339528" y="72470"/>
                </a:lnTo>
                <a:lnTo>
                  <a:pt x="338484" y="72061"/>
                </a:lnTo>
                <a:lnTo>
                  <a:pt x="336764" y="70423"/>
                </a:lnTo>
                <a:lnTo>
                  <a:pt x="336333" y="69236"/>
                </a:lnTo>
                <a:lnTo>
                  <a:pt x="336333" y="59081"/>
                </a:lnTo>
                <a:lnTo>
                  <a:pt x="355251" y="56625"/>
                </a:lnTo>
                <a:lnTo>
                  <a:pt x="360450" y="18424"/>
                </a:lnTo>
                <a:lnTo>
                  <a:pt x="360961" y="17442"/>
                </a:lnTo>
                <a:lnTo>
                  <a:pt x="362682" y="15968"/>
                </a:lnTo>
                <a:lnTo>
                  <a:pt x="363766" y="15599"/>
                </a:lnTo>
                <a:lnTo>
                  <a:pt x="376130" y="15599"/>
                </a:lnTo>
                <a:lnTo>
                  <a:pt x="376130" y="56748"/>
                </a:lnTo>
                <a:lnTo>
                  <a:pt x="409172" y="56748"/>
                </a:lnTo>
                <a:lnTo>
                  <a:pt x="409172" y="72470"/>
                </a:lnTo>
                <a:close/>
              </a:path>
              <a:path w="412114" h="176529">
                <a:moveTo>
                  <a:pt x="388784" y="176508"/>
                </a:moveTo>
                <a:lnTo>
                  <a:pt x="374125" y="176508"/>
                </a:lnTo>
                <a:lnTo>
                  <a:pt x="367001" y="173847"/>
                </a:lnTo>
                <a:lnTo>
                  <a:pt x="357012" y="163202"/>
                </a:lnTo>
                <a:lnTo>
                  <a:pt x="354514" y="155586"/>
                </a:lnTo>
                <a:lnTo>
                  <a:pt x="354514" y="72470"/>
                </a:lnTo>
                <a:lnTo>
                  <a:pt x="376130" y="72470"/>
                </a:lnTo>
                <a:lnTo>
                  <a:pt x="376130" y="149117"/>
                </a:lnTo>
                <a:lnTo>
                  <a:pt x="377257" y="152802"/>
                </a:lnTo>
                <a:lnTo>
                  <a:pt x="381760" y="157715"/>
                </a:lnTo>
                <a:lnTo>
                  <a:pt x="384688" y="158944"/>
                </a:lnTo>
                <a:lnTo>
                  <a:pt x="407815" y="158944"/>
                </a:lnTo>
                <a:lnTo>
                  <a:pt x="411997" y="165699"/>
                </a:lnTo>
                <a:lnTo>
                  <a:pt x="408312" y="169139"/>
                </a:lnTo>
                <a:lnTo>
                  <a:pt x="403973" y="171800"/>
                </a:lnTo>
                <a:lnTo>
                  <a:pt x="393983" y="175567"/>
                </a:lnTo>
                <a:lnTo>
                  <a:pt x="388784" y="176508"/>
                </a:lnTo>
                <a:close/>
              </a:path>
              <a:path w="412114" h="176529">
                <a:moveTo>
                  <a:pt x="407815" y="158944"/>
                </a:moveTo>
                <a:lnTo>
                  <a:pt x="390421" y="158944"/>
                </a:lnTo>
                <a:lnTo>
                  <a:pt x="392242" y="158657"/>
                </a:lnTo>
                <a:lnTo>
                  <a:pt x="395274" y="157510"/>
                </a:lnTo>
                <a:lnTo>
                  <a:pt x="396562" y="156855"/>
                </a:lnTo>
                <a:lnTo>
                  <a:pt x="399724" y="154644"/>
                </a:lnTo>
                <a:lnTo>
                  <a:pt x="401168" y="153580"/>
                </a:lnTo>
                <a:lnTo>
                  <a:pt x="401885" y="153293"/>
                </a:lnTo>
                <a:lnTo>
                  <a:pt x="403276" y="153293"/>
                </a:lnTo>
                <a:lnTo>
                  <a:pt x="403870" y="153457"/>
                </a:lnTo>
                <a:lnTo>
                  <a:pt x="404773" y="154112"/>
                </a:lnTo>
                <a:lnTo>
                  <a:pt x="405200" y="154644"/>
                </a:lnTo>
                <a:lnTo>
                  <a:pt x="405737" y="155586"/>
                </a:lnTo>
                <a:lnTo>
                  <a:pt x="407815" y="158944"/>
                </a:lnTo>
                <a:close/>
              </a:path>
            </a:pathLst>
          </a:custGeom>
          <a:solidFill>
            <a:srgbClr val="000000"/>
          </a:solidFill>
        </p:spPr>
        <p:txBody>
          <a:bodyPr wrap="square" lIns="0" tIns="0" rIns="0" bIns="0" rtlCol="0"/>
          <a:lstStyle/>
          <a:p>
            <a:endParaRPr/>
          </a:p>
        </p:txBody>
      </p:sp>
      <p:sp>
        <p:nvSpPr>
          <p:cNvPr id="35" name="object 35"/>
          <p:cNvSpPr/>
          <p:nvPr/>
        </p:nvSpPr>
        <p:spPr>
          <a:xfrm>
            <a:off x="6491966" y="4904901"/>
            <a:ext cx="328295" cy="176530"/>
          </a:xfrm>
          <a:custGeom>
            <a:avLst/>
            <a:gdLst/>
            <a:ahLst/>
            <a:cxnLst/>
            <a:rect l="l" t="t" r="r" b="b"/>
            <a:pathLst>
              <a:path w="328295" h="176529">
                <a:moveTo>
                  <a:pt x="72838" y="72470"/>
                </a:moveTo>
                <a:lnTo>
                  <a:pt x="3193" y="72470"/>
                </a:lnTo>
                <a:lnTo>
                  <a:pt x="2149" y="72061"/>
                </a:lnTo>
                <a:lnTo>
                  <a:pt x="429" y="70423"/>
                </a:lnTo>
                <a:lnTo>
                  <a:pt x="0" y="69236"/>
                </a:lnTo>
                <a:lnTo>
                  <a:pt x="0" y="59081"/>
                </a:lnTo>
                <a:lnTo>
                  <a:pt x="18915" y="56625"/>
                </a:lnTo>
                <a:lnTo>
                  <a:pt x="24115" y="18424"/>
                </a:lnTo>
                <a:lnTo>
                  <a:pt x="24627" y="17442"/>
                </a:lnTo>
                <a:lnTo>
                  <a:pt x="26347" y="15968"/>
                </a:lnTo>
                <a:lnTo>
                  <a:pt x="27432" y="15599"/>
                </a:lnTo>
                <a:lnTo>
                  <a:pt x="39797" y="15599"/>
                </a:lnTo>
                <a:lnTo>
                  <a:pt x="39797" y="56748"/>
                </a:lnTo>
                <a:lnTo>
                  <a:pt x="72838" y="56748"/>
                </a:lnTo>
                <a:lnTo>
                  <a:pt x="72838" y="72470"/>
                </a:lnTo>
                <a:close/>
              </a:path>
              <a:path w="328295" h="176529">
                <a:moveTo>
                  <a:pt x="52449" y="176508"/>
                </a:moveTo>
                <a:lnTo>
                  <a:pt x="37790" y="176508"/>
                </a:lnTo>
                <a:lnTo>
                  <a:pt x="30666" y="173847"/>
                </a:lnTo>
                <a:lnTo>
                  <a:pt x="20676" y="163202"/>
                </a:lnTo>
                <a:lnTo>
                  <a:pt x="18178" y="155586"/>
                </a:lnTo>
                <a:lnTo>
                  <a:pt x="18178" y="72470"/>
                </a:lnTo>
                <a:lnTo>
                  <a:pt x="39797" y="72470"/>
                </a:lnTo>
                <a:lnTo>
                  <a:pt x="39797" y="149117"/>
                </a:lnTo>
                <a:lnTo>
                  <a:pt x="40923" y="152802"/>
                </a:lnTo>
                <a:lnTo>
                  <a:pt x="45427" y="157715"/>
                </a:lnTo>
                <a:lnTo>
                  <a:pt x="48354" y="158944"/>
                </a:lnTo>
                <a:lnTo>
                  <a:pt x="71482" y="158944"/>
                </a:lnTo>
                <a:lnTo>
                  <a:pt x="75664" y="165699"/>
                </a:lnTo>
                <a:lnTo>
                  <a:pt x="71979" y="169139"/>
                </a:lnTo>
                <a:lnTo>
                  <a:pt x="67639" y="171800"/>
                </a:lnTo>
                <a:lnTo>
                  <a:pt x="57648" y="175567"/>
                </a:lnTo>
                <a:lnTo>
                  <a:pt x="52449" y="176508"/>
                </a:lnTo>
                <a:close/>
              </a:path>
              <a:path w="328295" h="176529">
                <a:moveTo>
                  <a:pt x="71482" y="158944"/>
                </a:moveTo>
                <a:lnTo>
                  <a:pt x="54086" y="158944"/>
                </a:lnTo>
                <a:lnTo>
                  <a:pt x="55908" y="158657"/>
                </a:lnTo>
                <a:lnTo>
                  <a:pt x="58938" y="157510"/>
                </a:lnTo>
                <a:lnTo>
                  <a:pt x="60228" y="156855"/>
                </a:lnTo>
                <a:lnTo>
                  <a:pt x="63389" y="154644"/>
                </a:lnTo>
                <a:lnTo>
                  <a:pt x="64834" y="153580"/>
                </a:lnTo>
                <a:lnTo>
                  <a:pt x="65551" y="153293"/>
                </a:lnTo>
                <a:lnTo>
                  <a:pt x="66943" y="153293"/>
                </a:lnTo>
                <a:lnTo>
                  <a:pt x="67536" y="153457"/>
                </a:lnTo>
                <a:lnTo>
                  <a:pt x="68437" y="154112"/>
                </a:lnTo>
                <a:lnTo>
                  <a:pt x="68867" y="154644"/>
                </a:lnTo>
                <a:lnTo>
                  <a:pt x="69403" y="155586"/>
                </a:lnTo>
                <a:lnTo>
                  <a:pt x="71482" y="158944"/>
                </a:lnTo>
                <a:close/>
              </a:path>
              <a:path w="328295" h="176529">
                <a:moveTo>
                  <a:pt x="118776" y="174666"/>
                </a:moveTo>
                <a:lnTo>
                  <a:pt x="97157" y="174666"/>
                </a:lnTo>
                <a:lnTo>
                  <a:pt x="97157" y="0"/>
                </a:lnTo>
                <a:lnTo>
                  <a:pt x="118776" y="0"/>
                </a:lnTo>
                <a:lnTo>
                  <a:pt x="118776" y="70382"/>
                </a:lnTo>
                <a:lnTo>
                  <a:pt x="141831" y="70382"/>
                </a:lnTo>
                <a:lnTo>
                  <a:pt x="138510" y="71242"/>
                </a:lnTo>
                <a:lnTo>
                  <a:pt x="128029" y="77138"/>
                </a:lnTo>
                <a:lnTo>
                  <a:pt x="123198" y="81191"/>
                </a:lnTo>
                <a:lnTo>
                  <a:pt x="118776" y="86350"/>
                </a:lnTo>
                <a:lnTo>
                  <a:pt x="118776" y="174666"/>
                </a:lnTo>
                <a:close/>
              </a:path>
              <a:path w="328295" h="176529">
                <a:moveTo>
                  <a:pt x="141831" y="70382"/>
                </a:moveTo>
                <a:lnTo>
                  <a:pt x="118776" y="70382"/>
                </a:lnTo>
                <a:lnTo>
                  <a:pt x="123771" y="64977"/>
                </a:lnTo>
                <a:lnTo>
                  <a:pt x="129319" y="60678"/>
                </a:lnTo>
                <a:lnTo>
                  <a:pt x="141520" y="54291"/>
                </a:lnTo>
                <a:lnTo>
                  <a:pt x="148583" y="52694"/>
                </a:lnTo>
                <a:lnTo>
                  <a:pt x="163159" y="52694"/>
                </a:lnTo>
                <a:lnTo>
                  <a:pt x="190024" y="69768"/>
                </a:lnTo>
                <a:lnTo>
                  <a:pt x="144202" y="69768"/>
                </a:lnTo>
                <a:lnTo>
                  <a:pt x="141831" y="70382"/>
                </a:lnTo>
                <a:close/>
              </a:path>
              <a:path w="328295" h="176529">
                <a:moveTo>
                  <a:pt x="196405" y="174666"/>
                </a:moveTo>
                <a:lnTo>
                  <a:pt x="174787" y="174666"/>
                </a:lnTo>
                <a:lnTo>
                  <a:pt x="174787" y="89216"/>
                </a:lnTo>
                <a:lnTo>
                  <a:pt x="172781" y="82256"/>
                </a:lnTo>
                <a:lnTo>
                  <a:pt x="164756" y="72265"/>
                </a:lnTo>
                <a:lnTo>
                  <a:pt x="158614" y="69768"/>
                </a:lnTo>
                <a:lnTo>
                  <a:pt x="190024" y="69768"/>
                </a:lnTo>
                <a:lnTo>
                  <a:pt x="192208" y="73924"/>
                </a:lnTo>
                <a:lnTo>
                  <a:pt x="195566" y="85142"/>
                </a:lnTo>
                <a:lnTo>
                  <a:pt x="196405" y="91345"/>
                </a:lnTo>
                <a:lnTo>
                  <a:pt x="196405" y="174666"/>
                </a:lnTo>
                <a:close/>
              </a:path>
              <a:path w="328295" h="176529">
                <a:moveTo>
                  <a:pt x="282822" y="176386"/>
                </a:moveTo>
                <a:lnTo>
                  <a:pt x="270128" y="176386"/>
                </a:lnTo>
                <a:lnTo>
                  <a:pt x="262430" y="174994"/>
                </a:lnTo>
                <a:lnTo>
                  <a:pt x="228038" y="147704"/>
                </a:lnTo>
                <a:lnTo>
                  <a:pt x="220873" y="103792"/>
                </a:lnTo>
                <a:lnTo>
                  <a:pt x="222163" y="95992"/>
                </a:lnTo>
                <a:lnTo>
                  <a:pt x="246729" y="60269"/>
                </a:lnTo>
                <a:lnTo>
                  <a:pt x="268614" y="52694"/>
                </a:lnTo>
                <a:lnTo>
                  <a:pt x="284583" y="52694"/>
                </a:lnTo>
                <a:lnTo>
                  <a:pt x="291257" y="53882"/>
                </a:lnTo>
                <a:lnTo>
                  <a:pt x="303538" y="58631"/>
                </a:lnTo>
                <a:lnTo>
                  <a:pt x="308861" y="62111"/>
                </a:lnTo>
                <a:lnTo>
                  <a:pt x="315054" y="68417"/>
                </a:lnTo>
                <a:lnTo>
                  <a:pt x="277745" y="68417"/>
                </a:lnTo>
                <a:lnTo>
                  <a:pt x="270586" y="68969"/>
                </a:lnTo>
                <a:lnTo>
                  <a:pt x="242860" y="101458"/>
                </a:lnTo>
                <a:lnTo>
                  <a:pt x="327738" y="101458"/>
                </a:lnTo>
                <a:lnTo>
                  <a:pt x="327738" y="109729"/>
                </a:lnTo>
                <a:lnTo>
                  <a:pt x="327368" y="111960"/>
                </a:lnTo>
                <a:lnTo>
                  <a:pt x="325894" y="114171"/>
                </a:lnTo>
                <a:lnTo>
                  <a:pt x="324543" y="114724"/>
                </a:lnTo>
                <a:lnTo>
                  <a:pt x="242246" y="114724"/>
                </a:lnTo>
                <a:lnTo>
                  <a:pt x="242410" y="122258"/>
                </a:lnTo>
                <a:lnTo>
                  <a:pt x="269555" y="158514"/>
                </a:lnTo>
                <a:lnTo>
                  <a:pt x="274674" y="159435"/>
                </a:lnTo>
                <a:lnTo>
                  <a:pt x="324543" y="159435"/>
                </a:lnTo>
                <a:lnTo>
                  <a:pt x="323192" y="161032"/>
                </a:lnTo>
                <a:lnTo>
                  <a:pt x="287222" y="176017"/>
                </a:lnTo>
                <a:lnTo>
                  <a:pt x="282822" y="176386"/>
                </a:lnTo>
                <a:close/>
              </a:path>
              <a:path w="328295" h="176529">
                <a:moveTo>
                  <a:pt x="327738" y="101458"/>
                </a:moveTo>
                <a:lnTo>
                  <a:pt x="308330" y="101458"/>
                </a:lnTo>
                <a:lnTo>
                  <a:pt x="308230" y="95992"/>
                </a:lnTo>
                <a:lnTo>
                  <a:pt x="307633" y="92185"/>
                </a:lnTo>
                <a:lnTo>
                  <a:pt x="282495" y="68417"/>
                </a:lnTo>
                <a:lnTo>
                  <a:pt x="315054" y="68417"/>
                </a:lnTo>
                <a:lnTo>
                  <a:pt x="317869" y="71283"/>
                </a:lnTo>
                <a:lnTo>
                  <a:pt x="321391" y="76892"/>
                </a:lnTo>
                <a:lnTo>
                  <a:pt x="326467" y="90158"/>
                </a:lnTo>
                <a:lnTo>
                  <a:pt x="327738" y="97773"/>
                </a:lnTo>
                <a:lnTo>
                  <a:pt x="327738" y="101458"/>
                </a:lnTo>
                <a:close/>
              </a:path>
              <a:path w="328295" h="176529">
                <a:moveTo>
                  <a:pt x="324543" y="159435"/>
                </a:moveTo>
                <a:lnTo>
                  <a:pt x="285564" y="159435"/>
                </a:lnTo>
                <a:lnTo>
                  <a:pt x="290109" y="158841"/>
                </a:lnTo>
                <a:lnTo>
                  <a:pt x="297807" y="156466"/>
                </a:lnTo>
                <a:lnTo>
                  <a:pt x="301103" y="155136"/>
                </a:lnTo>
                <a:lnTo>
                  <a:pt x="306589" y="152188"/>
                </a:lnTo>
                <a:lnTo>
                  <a:pt x="308903" y="150857"/>
                </a:lnTo>
                <a:lnTo>
                  <a:pt x="312669" y="148482"/>
                </a:lnTo>
                <a:lnTo>
                  <a:pt x="314307" y="147889"/>
                </a:lnTo>
                <a:lnTo>
                  <a:pt x="316599" y="147889"/>
                </a:lnTo>
                <a:lnTo>
                  <a:pt x="317378" y="148073"/>
                </a:lnTo>
                <a:lnTo>
                  <a:pt x="318689" y="148810"/>
                </a:lnTo>
                <a:lnTo>
                  <a:pt x="319260" y="149322"/>
                </a:lnTo>
                <a:lnTo>
                  <a:pt x="325894" y="157838"/>
                </a:lnTo>
                <a:lnTo>
                  <a:pt x="324543" y="159435"/>
                </a:lnTo>
                <a:close/>
              </a:path>
            </a:pathLst>
          </a:custGeom>
          <a:solidFill>
            <a:srgbClr val="000000"/>
          </a:solidFill>
        </p:spPr>
        <p:txBody>
          <a:bodyPr wrap="square" lIns="0" tIns="0" rIns="0" bIns="0" rtlCol="0"/>
          <a:lstStyle/>
          <a:p>
            <a:endParaRPr/>
          </a:p>
        </p:txBody>
      </p:sp>
      <p:pic>
        <p:nvPicPr>
          <p:cNvPr id="36" name="object 36"/>
          <p:cNvPicPr/>
          <p:nvPr/>
        </p:nvPicPr>
        <p:blipFill>
          <a:blip r:embed="rId16" cstate="print"/>
          <a:stretch>
            <a:fillRect/>
          </a:stretch>
        </p:blipFill>
        <p:spPr>
          <a:xfrm>
            <a:off x="6984103" y="4904901"/>
            <a:ext cx="900281" cy="176386"/>
          </a:xfrm>
          <a:prstGeom prst="rect">
            <a:avLst/>
          </a:prstGeom>
        </p:spPr>
      </p:pic>
      <p:sp>
        <p:nvSpPr>
          <p:cNvPr id="37" name="object 37"/>
          <p:cNvSpPr/>
          <p:nvPr/>
        </p:nvSpPr>
        <p:spPr>
          <a:xfrm>
            <a:off x="8058097" y="4904901"/>
            <a:ext cx="325120" cy="176530"/>
          </a:xfrm>
          <a:custGeom>
            <a:avLst/>
            <a:gdLst/>
            <a:ahLst/>
            <a:cxnLst/>
            <a:rect l="l" t="t" r="r" b="b"/>
            <a:pathLst>
              <a:path w="325120" h="176529">
                <a:moveTo>
                  <a:pt x="21618" y="174666"/>
                </a:moveTo>
                <a:lnTo>
                  <a:pt x="0" y="174666"/>
                </a:lnTo>
                <a:lnTo>
                  <a:pt x="0" y="0"/>
                </a:lnTo>
                <a:lnTo>
                  <a:pt x="21618" y="0"/>
                </a:lnTo>
                <a:lnTo>
                  <a:pt x="21618" y="70382"/>
                </a:lnTo>
                <a:lnTo>
                  <a:pt x="44673" y="70382"/>
                </a:lnTo>
                <a:lnTo>
                  <a:pt x="41353" y="71242"/>
                </a:lnTo>
                <a:lnTo>
                  <a:pt x="30871" y="77138"/>
                </a:lnTo>
                <a:lnTo>
                  <a:pt x="26040" y="81191"/>
                </a:lnTo>
                <a:lnTo>
                  <a:pt x="21618" y="86350"/>
                </a:lnTo>
                <a:lnTo>
                  <a:pt x="21618" y="174666"/>
                </a:lnTo>
                <a:close/>
              </a:path>
              <a:path w="325120" h="176529">
                <a:moveTo>
                  <a:pt x="44673" y="70382"/>
                </a:moveTo>
                <a:lnTo>
                  <a:pt x="21618" y="70382"/>
                </a:lnTo>
                <a:lnTo>
                  <a:pt x="26613" y="64977"/>
                </a:lnTo>
                <a:lnTo>
                  <a:pt x="32161" y="60678"/>
                </a:lnTo>
                <a:lnTo>
                  <a:pt x="44362" y="54291"/>
                </a:lnTo>
                <a:lnTo>
                  <a:pt x="51425" y="52694"/>
                </a:lnTo>
                <a:lnTo>
                  <a:pt x="66001" y="52694"/>
                </a:lnTo>
                <a:lnTo>
                  <a:pt x="92866" y="69768"/>
                </a:lnTo>
                <a:lnTo>
                  <a:pt x="47044" y="69768"/>
                </a:lnTo>
                <a:lnTo>
                  <a:pt x="44673" y="70382"/>
                </a:lnTo>
                <a:close/>
              </a:path>
              <a:path w="325120" h="176529">
                <a:moveTo>
                  <a:pt x="99247" y="174666"/>
                </a:moveTo>
                <a:lnTo>
                  <a:pt x="77629" y="174666"/>
                </a:lnTo>
                <a:lnTo>
                  <a:pt x="77629" y="89216"/>
                </a:lnTo>
                <a:lnTo>
                  <a:pt x="75623" y="82256"/>
                </a:lnTo>
                <a:lnTo>
                  <a:pt x="67598" y="72265"/>
                </a:lnTo>
                <a:lnTo>
                  <a:pt x="61456" y="69768"/>
                </a:lnTo>
                <a:lnTo>
                  <a:pt x="92866" y="69768"/>
                </a:lnTo>
                <a:lnTo>
                  <a:pt x="95051" y="73924"/>
                </a:lnTo>
                <a:lnTo>
                  <a:pt x="98408" y="85142"/>
                </a:lnTo>
                <a:lnTo>
                  <a:pt x="99247" y="91345"/>
                </a:lnTo>
                <a:lnTo>
                  <a:pt x="99247" y="174666"/>
                </a:lnTo>
                <a:close/>
              </a:path>
              <a:path w="325120" h="176529">
                <a:moveTo>
                  <a:pt x="142918" y="82297"/>
                </a:moveTo>
                <a:lnTo>
                  <a:pt x="139561" y="82297"/>
                </a:lnTo>
                <a:lnTo>
                  <a:pt x="138292" y="81928"/>
                </a:lnTo>
                <a:lnTo>
                  <a:pt x="136162" y="80454"/>
                </a:lnTo>
                <a:lnTo>
                  <a:pt x="135303" y="79513"/>
                </a:lnTo>
                <a:lnTo>
                  <a:pt x="130717" y="71488"/>
                </a:lnTo>
                <a:lnTo>
                  <a:pt x="135788" y="67000"/>
                </a:lnTo>
                <a:lnTo>
                  <a:pt x="177639" y="52449"/>
                </a:lnTo>
                <a:lnTo>
                  <a:pt x="184353" y="52449"/>
                </a:lnTo>
                <a:lnTo>
                  <a:pt x="212672" y="69768"/>
                </a:lnTo>
                <a:lnTo>
                  <a:pt x="169982" y="69768"/>
                </a:lnTo>
                <a:lnTo>
                  <a:pt x="165703" y="70423"/>
                </a:lnTo>
                <a:lnTo>
                  <a:pt x="144781" y="81641"/>
                </a:lnTo>
                <a:lnTo>
                  <a:pt x="142918" y="82297"/>
                </a:lnTo>
                <a:close/>
              </a:path>
              <a:path w="325120" h="176529">
                <a:moveTo>
                  <a:pt x="162981" y="176508"/>
                </a:moveTo>
                <a:lnTo>
                  <a:pt x="153809" y="176508"/>
                </a:lnTo>
                <a:lnTo>
                  <a:pt x="149449" y="175874"/>
                </a:lnTo>
                <a:lnTo>
                  <a:pt x="124821" y="139946"/>
                </a:lnTo>
                <a:lnTo>
                  <a:pt x="126111" y="135380"/>
                </a:lnTo>
                <a:lnTo>
                  <a:pt x="164004" y="110855"/>
                </a:lnTo>
                <a:lnTo>
                  <a:pt x="198397" y="107109"/>
                </a:lnTo>
                <a:lnTo>
                  <a:pt x="198397" y="88561"/>
                </a:lnTo>
                <a:lnTo>
                  <a:pt x="196411" y="81539"/>
                </a:lnTo>
                <a:lnTo>
                  <a:pt x="188468" y="72122"/>
                </a:lnTo>
                <a:lnTo>
                  <a:pt x="182675" y="69768"/>
                </a:lnTo>
                <a:lnTo>
                  <a:pt x="212672" y="69768"/>
                </a:lnTo>
                <a:lnTo>
                  <a:pt x="214918" y="73780"/>
                </a:lnTo>
                <a:lnTo>
                  <a:pt x="218603" y="84917"/>
                </a:lnTo>
                <a:lnTo>
                  <a:pt x="219524" y="91100"/>
                </a:lnTo>
                <a:lnTo>
                  <a:pt x="219524" y="120620"/>
                </a:lnTo>
                <a:lnTo>
                  <a:pt x="198397" y="120620"/>
                </a:lnTo>
                <a:lnTo>
                  <a:pt x="188816" y="121030"/>
                </a:lnTo>
                <a:lnTo>
                  <a:pt x="150288" y="132023"/>
                </a:lnTo>
                <a:lnTo>
                  <a:pt x="145579" y="146701"/>
                </a:lnTo>
                <a:lnTo>
                  <a:pt x="146091" y="149383"/>
                </a:lnTo>
                <a:lnTo>
                  <a:pt x="162285" y="161400"/>
                </a:lnTo>
                <a:lnTo>
                  <a:pt x="196784" y="161400"/>
                </a:lnTo>
                <a:lnTo>
                  <a:pt x="193832" y="163877"/>
                </a:lnTo>
                <a:lnTo>
                  <a:pt x="167116" y="176120"/>
                </a:lnTo>
                <a:lnTo>
                  <a:pt x="162981" y="176508"/>
                </a:lnTo>
                <a:close/>
              </a:path>
              <a:path w="325120" h="176529">
                <a:moveTo>
                  <a:pt x="196784" y="161400"/>
                </a:moveTo>
                <a:lnTo>
                  <a:pt x="168590" y="161400"/>
                </a:lnTo>
                <a:lnTo>
                  <a:pt x="171906" y="161032"/>
                </a:lnTo>
                <a:lnTo>
                  <a:pt x="177966" y="159558"/>
                </a:lnTo>
                <a:lnTo>
                  <a:pt x="198397" y="145432"/>
                </a:lnTo>
                <a:lnTo>
                  <a:pt x="198397" y="120620"/>
                </a:lnTo>
                <a:lnTo>
                  <a:pt x="219524" y="120620"/>
                </a:lnTo>
                <a:lnTo>
                  <a:pt x="219524" y="158452"/>
                </a:lnTo>
                <a:lnTo>
                  <a:pt x="199994" y="158452"/>
                </a:lnTo>
                <a:lnTo>
                  <a:pt x="196784" y="161400"/>
                </a:lnTo>
                <a:close/>
              </a:path>
              <a:path w="325120" h="176529">
                <a:moveTo>
                  <a:pt x="219524" y="174666"/>
                </a:moveTo>
                <a:lnTo>
                  <a:pt x="207814" y="174666"/>
                </a:lnTo>
                <a:lnTo>
                  <a:pt x="206177" y="174338"/>
                </a:lnTo>
                <a:lnTo>
                  <a:pt x="203884" y="173028"/>
                </a:lnTo>
                <a:lnTo>
                  <a:pt x="203106" y="171677"/>
                </a:lnTo>
                <a:lnTo>
                  <a:pt x="202696" y="169630"/>
                </a:lnTo>
                <a:lnTo>
                  <a:pt x="199994" y="158452"/>
                </a:lnTo>
                <a:lnTo>
                  <a:pt x="219524" y="158452"/>
                </a:lnTo>
                <a:lnTo>
                  <a:pt x="219524" y="174666"/>
                </a:lnTo>
                <a:close/>
              </a:path>
              <a:path w="325120" h="176529">
                <a:moveTo>
                  <a:pt x="318024" y="161155"/>
                </a:moveTo>
                <a:lnTo>
                  <a:pt x="286549" y="161155"/>
                </a:lnTo>
                <a:lnTo>
                  <a:pt x="289855" y="160602"/>
                </a:lnTo>
                <a:lnTo>
                  <a:pt x="295289" y="158493"/>
                </a:lnTo>
                <a:lnTo>
                  <a:pt x="304767" y="144245"/>
                </a:lnTo>
                <a:lnTo>
                  <a:pt x="304767" y="138349"/>
                </a:lnTo>
                <a:lnTo>
                  <a:pt x="282924" y="122790"/>
                </a:lnTo>
                <a:lnTo>
                  <a:pt x="272075" y="119044"/>
                </a:lnTo>
                <a:lnTo>
                  <a:pt x="246670" y="92737"/>
                </a:lnTo>
                <a:lnTo>
                  <a:pt x="246670" y="82911"/>
                </a:lnTo>
                <a:lnTo>
                  <a:pt x="275083" y="53636"/>
                </a:lnTo>
                <a:lnTo>
                  <a:pt x="280897" y="52694"/>
                </a:lnTo>
                <a:lnTo>
                  <a:pt x="294901" y="52694"/>
                </a:lnTo>
                <a:lnTo>
                  <a:pt x="301656" y="53923"/>
                </a:lnTo>
                <a:lnTo>
                  <a:pt x="313776" y="58836"/>
                </a:lnTo>
                <a:lnTo>
                  <a:pt x="318935" y="62275"/>
                </a:lnTo>
                <a:lnTo>
                  <a:pt x="323194" y="66697"/>
                </a:lnTo>
                <a:lnTo>
                  <a:pt x="321977" y="68662"/>
                </a:lnTo>
                <a:lnTo>
                  <a:pt x="284746" y="68662"/>
                </a:lnTo>
                <a:lnTo>
                  <a:pt x="281880" y="69113"/>
                </a:lnTo>
                <a:lnTo>
                  <a:pt x="267182" y="88970"/>
                </a:lnTo>
                <a:lnTo>
                  <a:pt x="267999" y="91550"/>
                </a:lnTo>
                <a:lnTo>
                  <a:pt x="299651" y="107723"/>
                </a:lnTo>
                <a:lnTo>
                  <a:pt x="303193" y="109156"/>
                </a:lnTo>
                <a:lnTo>
                  <a:pt x="324912" y="132985"/>
                </a:lnTo>
                <a:lnTo>
                  <a:pt x="324912" y="143385"/>
                </a:lnTo>
                <a:lnTo>
                  <a:pt x="323971" y="148523"/>
                </a:lnTo>
                <a:lnTo>
                  <a:pt x="320203" y="157940"/>
                </a:lnTo>
                <a:lnTo>
                  <a:pt x="318024" y="161155"/>
                </a:lnTo>
                <a:close/>
              </a:path>
              <a:path w="325120" h="176529">
                <a:moveTo>
                  <a:pt x="315947" y="77138"/>
                </a:moveTo>
                <a:lnTo>
                  <a:pt x="312752" y="77138"/>
                </a:lnTo>
                <a:lnTo>
                  <a:pt x="311421" y="76687"/>
                </a:lnTo>
                <a:lnTo>
                  <a:pt x="308556" y="74886"/>
                </a:lnTo>
                <a:lnTo>
                  <a:pt x="306835" y="73924"/>
                </a:lnTo>
                <a:lnTo>
                  <a:pt x="302823" y="71876"/>
                </a:lnTo>
                <a:lnTo>
                  <a:pt x="300448" y="70914"/>
                </a:lnTo>
                <a:lnTo>
                  <a:pt x="294962" y="69113"/>
                </a:lnTo>
                <a:lnTo>
                  <a:pt x="291706" y="68662"/>
                </a:lnTo>
                <a:lnTo>
                  <a:pt x="321977" y="68662"/>
                </a:lnTo>
                <a:lnTo>
                  <a:pt x="318402" y="74435"/>
                </a:lnTo>
                <a:lnTo>
                  <a:pt x="317421" y="76237"/>
                </a:lnTo>
                <a:lnTo>
                  <a:pt x="315947" y="77138"/>
                </a:lnTo>
                <a:close/>
              </a:path>
              <a:path w="325120" h="176529">
                <a:moveTo>
                  <a:pt x="288758" y="176508"/>
                </a:moveTo>
                <a:lnTo>
                  <a:pt x="273856" y="176508"/>
                </a:lnTo>
                <a:lnTo>
                  <a:pt x="266628" y="175157"/>
                </a:lnTo>
                <a:lnTo>
                  <a:pt x="253608" y="169753"/>
                </a:lnTo>
                <a:lnTo>
                  <a:pt x="248101" y="166231"/>
                </a:lnTo>
                <a:lnTo>
                  <a:pt x="243598" y="161892"/>
                </a:lnTo>
                <a:lnTo>
                  <a:pt x="249288" y="152720"/>
                </a:lnTo>
                <a:lnTo>
                  <a:pt x="250068" y="151901"/>
                </a:lnTo>
                <a:lnTo>
                  <a:pt x="251869" y="150755"/>
                </a:lnTo>
                <a:lnTo>
                  <a:pt x="253014" y="150468"/>
                </a:lnTo>
                <a:lnTo>
                  <a:pt x="255882" y="150468"/>
                </a:lnTo>
                <a:lnTo>
                  <a:pt x="257356" y="151021"/>
                </a:lnTo>
                <a:lnTo>
                  <a:pt x="260304" y="153232"/>
                </a:lnTo>
                <a:lnTo>
                  <a:pt x="262085" y="154460"/>
                </a:lnTo>
                <a:lnTo>
                  <a:pt x="266261" y="157163"/>
                </a:lnTo>
                <a:lnTo>
                  <a:pt x="268779" y="158391"/>
                </a:lnTo>
                <a:lnTo>
                  <a:pt x="274673" y="160602"/>
                </a:lnTo>
                <a:lnTo>
                  <a:pt x="278359" y="161155"/>
                </a:lnTo>
                <a:lnTo>
                  <a:pt x="318024" y="161155"/>
                </a:lnTo>
                <a:lnTo>
                  <a:pt x="317441" y="162014"/>
                </a:lnTo>
                <a:lnTo>
                  <a:pt x="310153" y="168893"/>
                </a:lnTo>
                <a:lnTo>
                  <a:pt x="305648" y="171595"/>
                </a:lnTo>
                <a:lnTo>
                  <a:pt x="294921" y="175526"/>
                </a:lnTo>
                <a:lnTo>
                  <a:pt x="288758" y="176508"/>
                </a:lnTo>
                <a:close/>
              </a:path>
            </a:pathLst>
          </a:custGeom>
          <a:solidFill>
            <a:srgbClr val="000000"/>
          </a:solidFill>
        </p:spPr>
        <p:txBody>
          <a:bodyPr wrap="square" lIns="0" tIns="0" rIns="0" bIns="0" rtlCol="0"/>
          <a:lstStyle/>
          <a:p>
            <a:endParaRPr/>
          </a:p>
        </p:txBody>
      </p:sp>
      <p:pic>
        <p:nvPicPr>
          <p:cNvPr id="38" name="object 38"/>
          <p:cNvPicPr/>
          <p:nvPr/>
        </p:nvPicPr>
        <p:blipFill>
          <a:blip r:embed="rId17" cstate="print"/>
          <a:stretch>
            <a:fillRect/>
          </a:stretch>
        </p:blipFill>
        <p:spPr>
          <a:xfrm>
            <a:off x="963948" y="4904901"/>
            <a:ext cx="4405379" cy="425787"/>
          </a:xfrm>
          <a:prstGeom prst="rect">
            <a:avLst/>
          </a:prstGeom>
        </p:spPr>
      </p:pic>
      <p:sp>
        <p:nvSpPr>
          <p:cNvPr id="39" name="object 39"/>
          <p:cNvSpPr/>
          <p:nvPr/>
        </p:nvSpPr>
        <p:spPr>
          <a:xfrm>
            <a:off x="8548650" y="4904901"/>
            <a:ext cx="746760" cy="215265"/>
          </a:xfrm>
          <a:custGeom>
            <a:avLst/>
            <a:gdLst/>
            <a:ahLst/>
            <a:cxnLst/>
            <a:rect l="l" t="t" r="r" b="b"/>
            <a:pathLst>
              <a:path w="746759" h="215264">
                <a:moveTo>
                  <a:pt x="18097" y="82297"/>
                </a:moveTo>
                <a:lnTo>
                  <a:pt x="14739" y="82297"/>
                </a:lnTo>
                <a:lnTo>
                  <a:pt x="13470" y="81928"/>
                </a:lnTo>
                <a:lnTo>
                  <a:pt x="11341" y="80454"/>
                </a:lnTo>
                <a:lnTo>
                  <a:pt x="10481" y="79513"/>
                </a:lnTo>
                <a:lnTo>
                  <a:pt x="5895" y="71488"/>
                </a:lnTo>
                <a:lnTo>
                  <a:pt x="10966" y="67000"/>
                </a:lnTo>
                <a:lnTo>
                  <a:pt x="52817" y="52449"/>
                </a:lnTo>
                <a:lnTo>
                  <a:pt x="59532" y="52449"/>
                </a:lnTo>
                <a:lnTo>
                  <a:pt x="87850" y="69768"/>
                </a:lnTo>
                <a:lnTo>
                  <a:pt x="45160" y="69768"/>
                </a:lnTo>
                <a:lnTo>
                  <a:pt x="40882" y="70423"/>
                </a:lnTo>
                <a:lnTo>
                  <a:pt x="19959" y="81641"/>
                </a:lnTo>
                <a:lnTo>
                  <a:pt x="18097" y="82297"/>
                </a:lnTo>
                <a:close/>
              </a:path>
              <a:path w="746759" h="215264">
                <a:moveTo>
                  <a:pt x="38159" y="176508"/>
                </a:moveTo>
                <a:lnTo>
                  <a:pt x="28988" y="176508"/>
                </a:lnTo>
                <a:lnTo>
                  <a:pt x="24627" y="175874"/>
                </a:lnTo>
                <a:lnTo>
                  <a:pt x="0" y="139946"/>
                </a:lnTo>
                <a:lnTo>
                  <a:pt x="1289" y="135380"/>
                </a:lnTo>
                <a:lnTo>
                  <a:pt x="39183" y="110855"/>
                </a:lnTo>
                <a:lnTo>
                  <a:pt x="73575" y="107109"/>
                </a:lnTo>
                <a:lnTo>
                  <a:pt x="73575" y="88561"/>
                </a:lnTo>
                <a:lnTo>
                  <a:pt x="71590" y="81539"/>
                </a:lnTo>
                <a:lnTo>
                  <a:pt x="63647" y="72122"/>
                </a:lnTo>
                <a:lnTo>
                  <a:pt x="57853" y="69768"/>
                </a:lnTo>
                <a:lnTo>
                  <a:pt x="87850" y="69768"/>
                </a:lnTo>
                <a:lnTo>
                  <a:pt x="90096" y="73780"/>
                </a:lnTo>
                <a:lnTo>
                  <a:pt x="93781" y="84917"/>
                </a:lnTo>
                <a:lnTo>
                  <a:pt x="94702" y="91100"/>
                </a:lnTo>
                <a:lnTo>
                  <a:pt x="94702" y="120620"/>
                </a:lnTo>
                <a:lnTo>
                  <a:pt x="73575" y="120620"/>
                </a:lnTo>
                <a:lnTo>
                  <a:pt x="63995" y="121030"/>
                </a:lnTo>
                <a:lnTo>
                  <a:pt x="25467" y="132023"/>
                </a:lnTo>
                <a:lnTo>
                  <a:pt x="20758" y="146701"/>
                </a:lnTo>
                <a:lnTo>
                  <a:pt x="21270" y="149383"/>
                </a:lnTo>
                <a:lnTo>
                  <a:pt x="37463" y="161400"/>
                </a:lnTo>
                <a:lnTo>
                  <a:pt x="71963" y="161400"/>
                </a:lnTo>
                <a:lnTo>
                  <a:pt x="69010" y="163877"/>
                </a:lnTo>
                <a:lnTo>
                  <a:pt x="42294" y="176120"/>
                </a:lnTo>
                <a:lnTo>
                  <a:pt x="38159" y="176508"/>
                </a:lnTo>
                <a:close/>
              </a:path>
              <a:path w="746759" h="215264">
                <a:moveTo>
                  <a:pt x="71963" y="161400"/>
                </a:moveTo>
                <a:lnTo>
                  <a:pt x="43769" y="161400"/>
                </a:lnTo>
                <a:lnTo>
                  <a:pt x="47085" y="161032"/>
                </a:lnTo>
                <a:lnTo>
                  <a:pt x="53145" y="159558"/>
                </a:lnTo>
                <a:lnTo>
                  <a:pt x="73575" y="145432"/>
                </a:lnTo>
                <a:lnTo>
                  <a:pt x="73575" y="120620"/>
                </a:lnTo>
                <a:lnTo>
                  <a:pt x="94702" y="120620"/>
                </a:lnTo>
                <a:lnTo>
                  <a:pt x="94702" y="158452"/>
                </a:lnTo>
                <a:lnTo>
                  <a:pt x="75172" y="158452"/>
                </a:lnTo>
                <a:lnTo>
                  <a:pt x="71963" y="161400"/>
                </a:lnTo>
                <a:close/>
              </a:path>
              <a:path w="746759" h="215264">
                <a:moveTo>
                  <a:pt x="94702" y="174666"/>
                </a:moveTo>
                <a:lnTo>
                  <a:pt x="82993" y="174666"/>
                </a:lnTo>
                <a:lnTo>
                  <a:pt x="81355" y="174338"/>
                </a:lnTo>
                <a:lnTo>
                  <a:pt x="79062" y="173028"/>
                </a:lnTo>
                <a:lnTo>
                  <a:pt x="78284" y="171677"/>
                </a:lnTo>
                <a:lnTo>
                  <a:pt x="77875" y="169630"/>
                </a:lnTo>
                <a:lnTo>
                  <a:pt x="75172" y="158452"/>
                </a:lnTo>
                <a:lnTo>
                  <a:pt x="94702" y="158452"/>
                </a:lnTo>
                <a:lnTo>
                  <a:pt x="94702" y="174666"/>
                </a:lnTo>
                <a:close/>
              </a:path>
              <a:path w="746759" h="215264">
                <a:moveTo>
                  <a:pt x="149853" y="174666"/>
                </a:moveTo>
                <a:lnTo>
                  <a:pt x="128234" y="174666"/>
                </a:lnTo>
                <a:lnTo>
                  <a:pt x="128234" y="0"/>
                </a:lnTo>
                <a:lnTo>
                  <a:pt x="149853" y="0"/>
                </a:lnTo>
                <a:lnTo>
                  <a:pt x="149853" y="174666"/>
                </a:lnTo>
                <a:close/>
              </a:path>
              <a:path w="746759" h="215264">
                <a:moveTo>
                  <a:pt x="219100" y="78120"/>
                </a:moveTo>
                <a:lnTo>
                  <a:pt x="205021" y="78120"/>
                </a:lnTo>
                <a:lnTo>
                  <a:pt x="208706" y="70177"/>
                </a:lnTo>
                <a:lnTo>
                  <a:pt x="213251" y="63913"/>
                </a:lnTo>
                <a:lnTo>
                  <a:pt x="224060" y="54742"/>
                </a:lnTo>
                <a:lnTo>
                  <a:pt x="230570" y="52449"/>
                </a:lnTo>
                <a:lnTo>
                  <a:pt x="240724" y="52449"/>
                </a:lnTo>
                <a:lnTo>
                  <a:pt x="243100" y="52715"/>
                </a:lnTo>
                <a:lnTo>
                  <a:pt x="247520" y="53779"/>
                </a:lnTo>
                <a:lnTo>
                  <a:pt x="249527" y="54660"/>
                </a:lnTo>
                <a:lnTo>
                  <a:pt x="251328" y="55888"/>
                </a:lnTo>
                <a:lnTo>
                  <a:pt x="249610" y="71856"/>
                </a:lnTo>
                <a:lnTo>
                  <a:pt x="249403" y="73576"/>
                </a:lnTo>
                <a:lnTo>
                  <a:pt x="230693" y="73576"/>
                </a:lnTo>
                <a:lnTo>
                  <a:pt x="227438" y="74128"/>
                </a:lnTo>
                <a:lnTo>
                  <a:pt x="221788" y="76339"/>
                </a:lnTo>
                <a:lnTo>
                  <a:pt x="219249" y="77977"/>
                </a:lnTo>
                <a:lnTo>
                  <a:pt x="219100" y="78120"/>
                </a:lnTo>
                <a:close/>
              </a:path>
              <a:path w="746759" h="215264">
                <a:moveTo>
                  <a:pt x="206249" y="174666"/>
                </a:moveTo>
                <a:lnTo>
                  <a:pt x="184631" y="174666"/>
                </a:lnTo>
                <a:lnTo>
                  <a:pt x="184631" y="54537"/>
                </a:lnTo>
                <a:lnTo>
                  <a:pt x="199330" y="54537"/>
                </a:lnTo>
                <a:lnTo>
                  <a:pt x="200947" y="54987"/>
                </a:lnTo>
                <a:lnTo>
                  <a:pt x="202831" y="56789"/>
                </a:lnTo>
                <a:lnTo>
                  <a:pt x="203383" y="58304"/>
                </a:lnTo>
                <a:lnTo>
                  <a:pt x="205021" y="78120"/>
                </a:lnTo>
                <a:lnTo>
                  <a:pt x="219100" y="78120"/>
                </a:lnTo>
                <a:lnTo>
                  <a:pt x="206249" y="98756"/>
                </a:lnTo>
                <a:lnTo>
                  <a:pt x="206249" y="174666"/>
                </a:lnTo>
                <a:close/>
              </a:path>
              <a:path w="746759" h="215264">
                <a:moveTo>
                  <a:pt x="248216" y="74927"/>
                </a:moveTo>
                <a:lnTo>
                  <a:pt x="245024" y="74927"/>
                </a:lnTo>
                <a:lnTo>
                  <a:pt x="243407" y="74701"/>
                </a:lnTo>
                <a:lnTo>
                  <a:pt x="239230" y="73801"/>
                </a:lnTo>
                <a:lnTo>
                  <a:pt x="236916" y="73576"/>
                </a:lnTo>
                <a:lnTo>
                  <a:pt x="249403" y="73576"/>
                </a:lnTo>
                <a:lnTo>
                  <a:pt x="249363" y="73903"/>
                </a:lnTo>
                <a:lnTo>
                  <a:pt x="248216" y="74927"/>
                </a:lnTo>
                <a:close/>
              </a:path>
              <a:path w="746759" h="215264">
                <a:moveTo>
                  <a:pt x="327495" y="176386"/>
                </a:moveTo>
                <a:lnTo>
                  <a:pt x="314802" y="176386"/>
                </a:lnTo>
                <a:lnTo>
                  <a:pt x="307104" y="174994"/>
                </a:lnTo>
                <a:lnTo>
                  <a:pt x="272711" y="147704"/>
                </a:lnTo>
                <a:lnTo>
                  <a:pt x="265546" y="103792"/>
                </a:lnTo>
                <a:lnTo>
                  <a:pt x="266837" y="95992"/>
                </a:lnTo>
                <a:lnTo>
                  <a:pt x="291401" y="60269"/>
                </a:lnTo>
                <a:lnTo>
                  <a:pt x="313287" y="52694"/>
                </a:lnTo>
                <a:lnTo>
                  <a:pt x="329256" y="52694"/>
                </a:lnTo>
                <a:lnTo>
                  <a:pt x="335930" y="53882"/>
                </a:lnTo>
                <a:lnTo>
                  <a:pt x="348211" y="58631"/>
                </a:lnTo>
                <a:lnTo>
                  <a:pt x="353534" y="62111"/>
                </a:lnTo>
                <a:lnTo>
                  <a:pt x="359727" y="68417"/>
                </a:lnTo>
                <a:lnTo>
                  <a:pt x="322419" y="68417"/>
                </a:lnTo>
                <a:lnTo>
                  <a:pt x="315260" y="68969"/>
                </a:lnTo>
                <a:lnTo>
                  <a:pt x="287533" y="101458"/>
                </a:lnTo>
                <a:lnTo>
                  <a:pt x="372411" y="101458"/>
                </a:lnTo>
                <a:lnTo>
                  <a:pt x="372411" y="109729"/>
                </a:lnTo>
                <a:lnTo>
                  <a:pt x="372041" y="111960"/>
                </a:lnTo>
                <a:lnTo>
                  <a:pt x="370567" y="114171"/>
                </a:lnTo>
                <a:lnTo>
                  <a:pt x="369216" y="114724"/>
                </a:lnTo>
                <a:lnTo>
                  <a:pt x="286919" y="114724"/>
                </a:lnTo>
                <a:lnTo>
                  <a:pt x="287082" y="122258"/>
                </a:lnTo>
                <a:lnTo>
                  <a:pt x="314228" y="158514"/>
                </a:lnTo>
                <a:lnTo>
                  <a:pt x="319347" y="159435"/>
                </a:lnTo>
                <a:lnTo>
                  <a:pt x="369216" y="159435"/>
                </a:lnTo>
                <a:lnTo>
                  <a:pt x="367865" y="161032"/>
                </a:lnTo>
                <a:lnTo>
                  <a:pt x="331895" y="176017"/>
                </a:lnTo>
                <a:lnTo>
                  <a:pt x="327495" y="176386"/>
                </a:lnTo>
                <a:close/>
              </a:path>
              <a:path w="746759" h="215264">
                <a:moveTo>
                  <a:pt x="372411" y="101458"/>
                </a:moveTo>
                <a:lnTo>
                  <a:pt x="353003" y="101458"/>
                </a:lnTo>
                <a:lnTo>
                  <a:pt x="352904" y="95992"/>
                </a:lnTo>
                <a:lnTo>
                  <a:pt x="352306" y="92185"/>
                </a:lnTo>
                <a:lnTo>
                  <a:pt x="327168" y="68417"/>
                </a:lnTo>
                <a:lnTo>
                  <a:pt x="359727" y="68417"/>
                </a:lnTo>
                <a:lnTo>
                  <a:pt x="362542" y="71283"/>
                </a:lnTo>
                <a:lnTo>
                  <a:pt x="366064" y="76892"/>
                </a:lnTo>
                <a:lnTo>
                  <a:pt x="371141" y="90158"/>
                </a:lnTo>
                <a:lnTo>
                  <a:pt x="372411" y="97773"/>
                </a:lnTo>
                <a:lnTo>
                  <a:pt x="372411" y="101458"/>
                </a:lnTo>
                <a:close/>
              </a:path>
              <a:path w="746759" h="215264">
                <a:moveTo>
                  <a:pt x="369216" y="159435"/>
                </a:moveTo>
                <a:lnTo>
                  <a:pt x="330237" y="159435"/>
                </a:lnTo>
                <a:lnTo>
                  <a:pt x="334783" y="158841"/>
                </a:lnTo>
                <a:lnTo>
                  <a:pt x="342481" y="156466"/>
                </a:lnTo>
                <a:lnTo>
                  <a:pt x="345776" y="155136"/>
                </a:lnTo>
                <a:lnTo>
                  <a:pt x="351262" y="152188"/>
                </a:lnTo>
                <a:lnTo>
                  <a:pt x="353577" y="150857"/>
                </a:lnTo>
                <a:lnTo>
                  <a:pt x="357343" y="148482"/>
                </a:lnTo>
                <a:lnTo>
                  <a:pt x="358980" y="147889"/>
                </a:lnTo>
                <a:lnTo>
                  <a:pt x="361272" y="147889"/>
                </a:lnTo>
                <a:lnTo>
                  <a:pt x="362052" y="148073"/>
                </a:lnTo>
                <a:lnTo>
                  <a:pt x="363362" y="148810"/>
                </a:lnTo>
                <a:lnTo>
                  <a:pt x="363934" y="149322"/>
                </a:lnTo>
                <a:lnTo>
                  <a:pt x="370567" y="157838"/>
                </a:lnTo>
                <a:lnTo>
                  <a:pt x="369216" y="159435"/>
                </a:lnTo>
                <a:close/>
              </a:path>
              <a:path w="746759" h="215264">
                <a:moveTo>
                  <a:pt x="410278" y="82297"/>
                </a:moveTo>
                <a:lnTo>
                  <a:pt x="406920" y="82297"/>
                </a:lnTo>
                <a:lnTo>
                  <a:pt x="405650" y="81928"/>
                </a:lnTo>
                <a:lnTo>
                  <a:pt x="403521" y="80454"/>
                </a:lnTo>
                <a:lnTo>
                  <a:pt x="402661" y="79513"/>
                </a:lnTo>
                <a:lnTo>
                  <a:pt x="398075" y="71488"/>
                </a:lnTo>
                <a:lnTo>
                  <a:pt x="403146" y="67000"/>
                </a:lnTo>
                <a:lnTo>
                  <a:pt x="444998" y="52449"/>
                </a:lnTo>
                <a:lnTo>
                  <a:pt x="451713" y="52449"/>
                </a:lnTo>
                <a:lnTo>
                  <a:pt x="480031" y="69768"/>
                </a:lnTo>
                <a:lnTo>
                  <a:pt x="437341" y="69768"/>
                </a:lnTo>
                <a:lnTo>
                  <a:pt x="433062" y="70423"/>
                </a:lnTo>
                <a:lnTo>
                  <a:pt x="412140" y="81641"/>
                </a:lnTo>
                <a:lnTo>
                  <a:pt x="410278" y="82297"/>
                </a:lnTo>
                <a:close/>
              </a:path>
              <a:path w="746759" h="215264">
                <a:moveTo>
                  <a:pt x="430340" y="176508"/>
                </a:moveTo>
                <a:lnTo>
                  <a:pt x="421168" y="176508"/>
                </a:lnTo>
                <a:lnTo>
                  <a:pt x="416809" y="175874"/>
                </a:lnTo>
                <a:lnTo>
                  <a:pt x="392181" y="139946"/>
                </a:lnTo>
                <a:lnTo>
                  <a:pt x="393469" y="135380"/>
                </a:lnTo>
                <a:lnTo>
                  <a:pt x="431364" y="110855"/>
                </a:lnTo>
                <a:lnTo>
                  <a:pt x="465757" y="107109"/>
                </a:lnTo>
                <a:lnTo>
                  <a:pt x="465757" y="88561"/>
                </a:lnTo>
                <a:lnTo>
                  <a:pt x="463770" y="81539"/>
                </a:lnTo>
                <a:lnTo>
                  <a:pt x="455828" y="72122"/>
                </a:lnTo>
                <a:lnTo>
                  <a:pt x="450035" y="69768"/>
                </a:lnTo>
                <a:lnTo>
                  <a:pt x="480031" y="69768"/>
                </a:lnTo>
                <a:lnTo>
                  <a:pt x="482277" y="73780"/>
                </a:lnTo>
                <a:lnTo>
                  <a:pt x="485962" y="84917"/>
                </a:lnTo>
                <a:lnTo>
                  <a:pt x="486883" y="91100"/>
                </a:lnTo>
                <a:lnTo>
                  <a:pt x="486883" y="120620"/>
                </a:lnTo>
                <a:lnTo>
                  <a:pt x="465757" y="120620"/>
                </a:lnTo>
                <a:lnTo>
                  <a:pt x="456175" y="121030"/>
                </a:lnTo>
                <a:lnTo>
                  <a:pt x="417646" y="132023"/>
                </a:lnTo>
                <a:lnTo>
                  <a:pt x="412940" y="146701"/>
                </a:lnTo>
                <a:lnTo>
                  <a:pt x="413450" y="149383"/>
                </a:lnTo>
                <a:lnTo>
                  <a:pt x="429643" y="161400"/>
                </a:lnTo>
                <a:lnTo>
                  <a:pt x="464142" y="161400"/>
                </a:lnTo>
                <a:lnTo>
                  <a:pt x="461191" y="163877"/>
                </a:lnTo>
                <a:lnTo>
                  <a:pt x="434476" y="176120"/>
                </a:lnTo>
                <a:lnTo>
                  <a:pt x="430340" y="176508"/>
                </a:lnTo>
                <a:close/>
              </a:path>
              <a:path w="746759" h="215264">
                <a:moveTo>
                  <a:pt x="464142" y="161400"/>
                </a:moveTo>
                <a:lnTo>
                  <a:pt x="435950" y="161400"/>
                </a:lnTo>
                <a:lnTo>
                  <a:pt x="439265" y="161032"/>
                </a:lnTo>
                <a:lnTo>
                  <a:pt x="445325" y="159558"/>
                </a:lnTo>
                <a:lnTo>
                  <a:pt x="465757" y="145432"/>
                </a:lnTo>
                <a:lnTo>
                  <a:pt x="465757" y="120620"/>
                </a:lnTo>
                <a:lnTo>
                  <a:pt x="486883" y="120620"/>
                </a:lnTo>
                <a:lnTo>
                  <a:pt x="486883" y="158452"/>
                </a:lnTo>
                <a:lnTo>
                  <a:pt x="467352" y="158452"/>
                </a:lnTo>
                <a:lnTo>
                  <a:pt x="464142" y="161400"/>
                </a:lnTo>
                <a:close/>
              </a:path>
              <a:path w="746759" h="215264">
                <a:moveTo>
                  <a:pt x="486883" y="174666"/>
                </a:moveTo>
                <a:lnTo>
                  <a:pt x="475173" y="174666"/>
                </a:lnTo>
                <a:lnTo>
                  <a:pt x="473535" y="174338"/>
                </a:lnTo>
                <a:lnTo>
                  <a:pt x="471244" y="173028"/>
                </a:lnTo>
                <a:lnTo>
                  <a:pt x="470464" y="171677"/>
                </a:lnTo>
                <a:lnTo>
                  <a:pt x="470056" y="169630"/>
                </a:lnTo>
                <a:lnTo>
                  <a:pt x="467352" y="158452"/>
                </a:lnTo>
                <a:lnTo>
                  <a:pt x="486883" y="158452"/>
                </a:lnTo>
                <a:lnTo>
                  <a:pt x="486883" y="174666"/>
                </a:lnTo>
                <a:close/>
              </a:path>
              <a:path w="746759" h="215264">
                <a:moveTo>
                  <a:pt x="616838" y="66451"/>
                </a:moveTo>
                <a:lnTo>
                  <a:pt x="595219" y="66451"/>
                </a:lnTo>
                <a:lnTo>
                  <a:pt x="595219" y="0"/>
                </a:lnTo>
                <a:lnTo>
                  <a:pt x="616838" y="0"/>
                </a:lnTo>
                <a:lnTo>
                  <a:pt x="616838" y="66451"/>
                </a:lnTo>
                <a:close/>
              </a:path>
              <a:path w="746759" h="215264">
                <a:moveTo>
                  <a:pt x="564922" y="176386"/>
                </a:moveTo>
                <a:lnTo>
                  <a:pt x="549609" y="176386"/>
                </a:lnTo>
                <a:lnTo>
                  <a:pt x="543446" y="175055"/>
                </a:lnTo>
                <a:lnTo>
                  <a:pt x="514571" y="141133"/>
                </a:lnTo>
                <a:lnTo>
                  <a:pt x="511448" y="114970"/>
                </a:lnTo>
                <a:lnTo>
                  <a:pt x="511448" y="106126"/>
                </a:lnTo>
                <a:lnTo>
                  <a:pt x="529505" y="64814"/>
                </a:lnTo>
                <a:lnTo>
                  <a:pt x="554766" y="52449"/>
                </a:lnTo>
                <a:lnTo>
                  <a:pt x="570081" y="52449"/>
                </a:lnTo>
                <a:lnTo>
                  <a:pt x="576305" y="53657"/>
                </a:lnTo>
                <a:lnTo>
                  <a:pt x="586621" y="58488"/>
                </a:lnTo>
                <a:lnTo>
                  <a:pt x="591207" y="61948"/>
                </a:lnTo>
                <a:lnTo>
                  <a:pt x="595219" y="66451"/>
                </a:lnTo>
                <a:lnTo>
                  <a:pt x="616838" y="66451"/>
                </a:lnTo>
                <a:lnTo>
                  <a:pt x="616838" y="69031"/>
                </a:lnTo>
                <a:lnTo>
                  <a:pt x="567706" y="69031"/>
                </a:lnTo>
                <a:lnTo>
                  <a:pt x="560006" y="69776"/>
                </a:lnTo>
                <a:lnTo>
                  <a:pt x="534233" y="104552"/>
                </a:lnTo>
                <a:lnTo>
                  <a:pt x="533681" y="114970"/>
                </a:lnTo>
                <a:lnTo>
                  <a:pt x="533681" y="122749"/>
                </a:lnTo>
                <a:lnTo>
                  <a:pt x="554562" y="158227"/>
                </a:lnTo>
                <a:lnTo>
                  <a:pt x="558738" y="159066"/>
                </a:lnTo>
                <a:lnTo>
                  <a:pt x="593562" y="159066"/>
                </a:lnTo>
                <a:lnTo>
                  <a:pt x="591124" y="162014"/>
                </a:lnTo>
                <a:lnTo>
                  <a:pt x="585353" y="166969"/>
                </a:lnTo>
                <a:lnTo>
                  <a:pt x="572413" y="174502"/>
                </a:lnTo>
                <a:lnTo>
                  <a:pt x="564922" y="176386"/>
                </a:lnTo>
                <a:close/>
              </a:path>
              <a:path w="746759" h="215264">
                <a:moveTo>
                  <a:pt x="593562" y="159066"/>
                </a:moveTo>
                <a:lnTo>
                  <a:pt x="570202" y="159066"/>
                </a:lnTo>
                <a:lnTo>
                  <a:pt x="576119" y="157490"/>
                </a:lnTo>
                <a:lnTo>
                  <a:pt x="586191" y="151185"/>
                </a:lnTo>
                <a:lnTo>
                  <a:pt x="590880" y="146783"/>
                </a:lnTo>
                <a:lnTo>
                  <a:pt x="595219" y="141133"/>
                </a:lnTo>
                <a:lnTo>
                  <a:pt x="595219" y="83034"/>
                </a:lnTo>
                <a:lnTo>
                  <a:pt x="591371" y="77875"/>
                </a:lnTo>
                <a:lnTo>
                  <a:pt x="587195" y="74251"/>
                </a:lnTo>
                <a:lnTo>
                  <a:pt x="578186" y="70075"/>
                </a:lnTo>
                <a:lnTo>
                  <a:pt x="573193" y="69031"/>
                </a:lnTo>
                <a:lnTo>
                  <a:pt x="616838" y="69031"/>
                </a:lnTo>
                <a:lnTo>
                  <a:pt x="616838" y="155873"/>
                </a:lnTo>
                <a:lnTo>
                  <a:pt x="596203" y="155873"/>
                </a:lnTo>
                <a:lnTo>
                  <a:pt x="593562" y="159066"/>
                </a:lnTo>
                <a:close/>
              </a:path>
              <a:path w="746759" h="215264">
                <a:moveTo>
                  <a:pt x="616838" y="174666"/>
                </a:moveTo>
                <a:lnTo>
                  <a:pt x="602384" y="174666"/>
                </a:lnTo>
                <a:lnTo>
                  <a:pt x="601116" y="174318"/>
                </a:lnTo>
                <a:lnTo>
                  <a:pt x="599151" y="172926"/>
                </a:lnTo>
                <a:lnTo>
                  <a:pt x="598578" y="171800"/>
                </a:lnTo>
                <a:lnTo>
                  <a:pt x="598414" y="170244"/>
                </a:lnTo>
                <a:lnTo>
                  <a:pt x="596203" y="155873"/>
                </a:lnTo>
                <a:lnTo>
                  <a:pt x="616838" y="155873"/>
                </a:lnTo>
                <a:lnTo>
                  <a:pt x="616838" y="174666"/>
                </a:lnTo>
                <a:close/>
              </a:path>
              <a:path w="746759" h="215264">
                <a:moveTo>
                  <a:pt x="679303" y="215200"/>
                </a:moveTo>
                <a:lnTo>
                  <a:pt x="661083" y="215200"/>
                </a:lnTo>
                <a:lnTo>
                  <a:pt x="681718" y="167542"/>
                </a:lnTo>
                <a:lnTo>
                  <a:pt x="635778" y="54537"/>
                </a:lnTo>
                <a:lnTo>
                  <a:pt x="656333" y="54537"/>
                </a:lnTo>
                <a:lnTo>
                  <a:pt x="657765" y="54987"/>
                </a:lnTo>
                <a:lnTo>
                  <a:pt x="690253" y="137571"/>
                </a:lnTo>
                <a:lnTo>
                  <a:pt x="692404" y="144449"/>
                </a:lnTo>
                <a:lnTo>
                  <a:pt x="710778" y="144449"/>
                </a:lnTo>
                <a:lnTo>
                  <a:pt x="684010" y="211679"/>
                </a:lnTo>
                <a:lnTo>
                  <a:pt x="683129" y="212949"/>
                </a:lnTo>
                <a:lnTo>
                  <a:pt x="680918" y="214750"/>
                </a:lnTo>
                <a:lnTo>
                  <a:pt x="679303" y="215200"/>
                </a:lnTo>
                <a:close/>
              </a:path>
              <a:path w="746759" h="215264">
                <a:moveTo>
                  <a:pt x="710778" y="144449"/>
                </a:moveTo>
                <a:lnTo>
                  <a:pt x="692404" y="144449"/>
                </a:lnTo>
                <a:lnTo>
                  <a:pt x="692895" y="142648"/>
                </a:lnTo>
                <a:lnTo>
                  <a:pt x="693448" y="140867"/>
                </a:lnTo>
                <a:lnTo>
                  <a:pt x="694676" y="137346"/>
                </a:lnTo>
                <a:lnTo>
                  <a:pt x="695310" y="135606"/>
                </a:lnTo>
                <a:lnTo>
                  <a:pt x="695966" y="133886"/>
                </a:lnTo>
                <a:lnTo>
                  <a:pt x="723112" y="58959"/>
                </a:lnTo>
                <a:lnTo>
                  <a:pt x="723603" y="57730"/>
                </a:lnTo>
                <a:lnTo>
                  <a:pt x="724423" y="56686"/>
                </a:lnTo>
                <a:lnTo>
                  <a:pt x="726714" y="54967"/>
                </a:lnTo>
                <a:lnTo>
                  <a:pt x="727985" y="54537"/>
                </a:lnTo>
                <a:lnTo>
                  <a:pt x="746572" y="54537"/>
                </a:lnTo>
                <a:lnTo>
                  <a:pt x="710778" y="144449"/>
                </a:lnTo>
                <a:close/>
              </a:path>
            </a:pathLst>
          </a:custGeom>
          <a:solidFill>
            <a:srgbClr val="000000"/>
          </a:solidFill>
        </p:spPr>
        <p:txBody>
          <a:bodyPr wrap="square" lIns="0" tIns="0" rIns="0" bIns="0" rtlCol="0"/>
          <a:lstStyle/>
          <a:p>
            <a:endParaRPr/>
          </a:p>
        </p:txBody>
      </p:sp>
      <p:pic>
        <p:nvPicPr>
          <p:cNvPr id="40" name="object 40"/>
          <p:cNvPicPr/>
          <p:nvPr/>
        </p:nvPicPr>
        <p:blipFill>
          <a:blip r:embed="rId18" cstate="print"/>
          <a:stretch>
            <a:fillRect/>
          </a:stretch>
        </p:blipFill>
        <p:spPr>
          <a:xfrm>
            <a:off x="776823" y="5488149"/>
            <a:ext cx="68171" cy="68171"/>
          </a:xfrm>
          <a:prstGeom prst="rect">
            <a:avLst/>
          </a:prstGeom>
        </p:spPr>
      </p:pic>
      <p:pic>
        <p:nvPicPr>
          <p:cNvPr id="41" name="object 41"/>
          <p:cNvPicPr/>
          <p:nvPr/>
        </p:nvPicPr>
        <p:blipFill>
          <a:blip r:embed="rId19" cstate="print"/>
          <a:stretch>
            <a:fillRect/>
          </a:stretch>
        </p:blipFill>
        <p:spPr>
          <a:xfrm>
            <a:off x="971564" y="5430910"/>
            <a:ext cx="8610322" cy="38839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2823" y="1691666"/>
            <a:ext cx="2646045" cy="349885"/>
          </a:xfrm>
          <a:custGeom>
            <a:avLst/>
            <a:gdLst/>
            <a:ahLst/>
            <a:cxnLst/>
            <a:rect l="l" t="t" r="r" b="b"/>
            <a:pathLst>
              <a:path w="2646045" h="349885">
                <a:moveTo>
                  <a:pt x="164502" y="349539"/>
                </a:moveTo>
                <a:lnTo>
                  <a:pt x="96129" y="337833"/>
                </a:lnTo>
                <a:lnTo>
                  <a:pt x="44002" y="302716"/>
                </a:lnTo>
                <a:lnTo>
                  <a:pt x="11000" y="247345"/>
                </a:lnTo>
                <a:lnTo>
                  <a:pt x="0" y="174882"/>
                </a:lnTo>
                <a:lnTo>
                  <a:pt x="2750" y="136415"/>
                </a:lnTo>
                <a:lnTo>
                  <a:pt x="24751" y="72385"/>
                </a:lnTo>
                <a:lnTo>
                  <a:pt x="68035" y="26338"/>
                </a:lnTo>
                <a:lnTo>
                  <a:pt x="128284" y="2926"/>
                </a:lnTo>
                <a:lnTo>
                  <a:pt x="164502" y="0"/>
                </a:lnTo>
                <a:lnTo>
                  <a:pt x="179402" y="500"/>
                </a:lnTo>
                <a:lnTo>
                  <a:pt x="221480" y="8010"/>
                </a:lnTo>
                <a:lnTo>
                  <a:pt x="259749" y="24532"/>
                </a:lnTo>
                <a:lnTo>
                  <a:pt x="271688" y="32042"/>
                </a:lnTo>
                <a:lnTo>
                  <a:pt x="271688" y="37458"/>
                </a:lnTo>
                <a:lnTo>
                  <a:pt x="167210" y="37458"/>
                </a:lnTo>
                <a:lnTo>
                  <a:pt x="140018" y="39666"/>
                </a:lnTo>
                <a:lnTo>
                  <a:pt x="95790" y="57323"/>
                </a:lnTo>
                <a:lnTo>
                  <a:pt x="65327" y="92398"/>
                </a:lnTo>
                <a:lnTo>
                  <a:pt x="49982" y="143452"/>
                </a:lnTo>
                <a:lnTo>
                  <a:pt x="48064" y="174882"/>
                </a:lnTo>
                <a:lnTo>
                  <a:pt x="49982" y="206213"/>
                </a:lnTo>
                <a:lnTo>
                  <a:pt x="65327" y="257154"/>
                </a:lnTo>
                <a:lnTo>
                  <a:pt x="95790" y="292215"/>
                </a:lnTo>
                <a:lnTo>
                  <a:pt x="140018" y="309873"/>
                </a:lnTo>
                <a:lnTo>
                  <a:pt x="167210" y="312080"/>
                </a:lnTo>
                <a:lnTo>
                  <a:pt x="271688" y="312080"/>
                </a:lnTo>
                <a:lnTo>
                  <a:pt x="271688" y="317045"/>
                </a:lnTo>
                <a:lnTo>
                  <a:pt x="234222" y="336846"/>
                </a:lnTo>
                <a:lnTo>
                  <a:pt x="193527" y="347508"/>
                </a:lnTo>
                <a:lnTo>
                  <a:pt x="179205" y="349031"/>
                </a:lnTo>
                <a:lnTo>
                  <a:pt x="164502" y="349539"/>
                </a:lnTo>
                <a:close/>
              </a:path>
              <a:path w="2646045" h="349885">
                <a:moveTo>
                  <a:pt x="271688" y="80107"/>
                </a:moveTo>
                <a:lnTo>
                  <a:pt x="235449" y="54044"/>
                </a:lnTo>
                <a:lnTo>
                  <a:pt x="195727" y="40110"/>
                </a:lnTo>
                <a:lnTo>
                  <a:pt x="167210" y="37458"/>
                </a:lnTo>
                <a:lnTo>
                  <a:pt x="271688" y="37458"/>
                </a:lnTo>
                <a:lnTo>
                  <a:pt x="271688" y="80107"/>
                </a:lnTo>
                <a:close/>
              </a:path>
              <a:path w="2646045" h="349885">
                <a:moveTo>
                  <a:pt x="271688" y="312080"/>
                </a:moveTo>
                <a:lnTo>
                  <a:pt x="167210" y="312080"/>
                </a:lnTo>
                <a:lnTo>
                  <a:pt x="181673" y="311417"/>
                </a:lnTo>
                <a:lnTo>
                  <a:pt x="195727" y="309429"/>
                </a:lnTo>
                <a:lnTo>
                  <a:pt x="235449" y="295495"/>
                </a:lnTo>
                <a:lnTo>
                  <a:pt x="271688" y="269431"/>
                </a:lnTo>
                <a:lnTo>
                  <a:pt x="271688" y="312080"/>
                </a:lnTo>
                <a:close/>
              </a:path>
              <a:path w="2646045" h="349885">
                <a:moveTo>
                  <a:pt x="348298" y="342995"/>
                </a:moveTo>
                <a:lnTo>
                  <a:pt x="300234" y="342995"/>
                </a:lnTo>
                <a:lnTo>
                  <a:pt x="428857" y="6092"/>
                </a:lnTo>
                <a:lnTo>
                  <a:pt x="480533" y="6092"/>
                </a:lnTo>
                <a:lnTo>
                  <a:pt x="497646" y="50998"/>
                </a:lnTo>
                <a:lnTo>
                  <a:pt x="454583" y="50998"/>
                </a:lnTo>
                <a:lnTo>
                  <a:pt x="392753" y="218659"/>
                </a:lnTo>
                <a:lnTo>
                  <a:pt x="561544" y="218659"/>
                </a:lnTo>
                <a:lnTo>
                  <a:pt x="575992" y="256569"/>
                </a:lnTo>
                <a:lnTo>
                  <a:pt x="378988" y="256569"/>
                </a:lnTo>
                <a:lnTo>
                  <a:pt x="348298" y="342995"/>
                </a:lnTo>
                <a:close/>
              </a:path>
              <a:path w="2646045" h="349885">
                <a:moveTo>
                  <a:pt x="561544" y="218659"/>
                </a:moveTo>
                <a:lnTo>
                  <a:pt x="516635" y="218659"/>
                </a:lnTo>
                <a:lnTo>
                  <a:pt x="454583" y="50998"/>
                </a:lnTo>
                <a:lnTo>
                  <a:pt x="497646" y="50998"/>
                </a:lnTo>
                <a:lnTo>
                  <a:pt x="561544" y="218659"/>
                </a:lnTo>
                <a:close/>
              </a:path>
              <a:path w="2646045" h="349885">
                <a:moveTo>
                  <a:pt x="608929" y="342995"/>
                </a:moveTo>
                <a:lnTo>
                  <a:pt x="561541" y="342995"/>
                </a:lnTo>
                <a:lnTo>
                  <a:pt x="530855" y="256569"/>
                </a:lnTo>
                <a:lnTo>
                  <a:pt x="575992" y="256569"/>
                </a:lnTo>
                <a:lnTo>
                  <a:pt x="608929" y="342995"/>
                </a:lnTo>
                <a:close/>
              </a:path>
              <a:path w="2646045" h="349885">
                <a:moveTo>
                  <a:pt x="860386" y="312531"/>
                </a:moveTo>
                <a:lnTo>
                  <a:pt x="752202" y="312531"/>
                </a:lnTo>
                <a:lnTo>
                  <a:pt x="770609" y="311572"/>
                </a:lnTo>
                <a:lnTo>
                  <a:pt x="786786" y="308695"/>
                </a:lnTo>
                <a:lnTo>
                  <a:pt x="821734" y="288697"/>
                </a:lnTo>
                <a:lnTo>
                  <a:pt x="833664" y="253410"/>
                </a:lnTo>
                <a:lnTo>
                  <a:pt x="832712" y="241676"/>
                </a:lnTo>
                <a:lnTo>
                  <a:pt x="809598" y="208039"/>
                </a:lnTo>
                <a:lnTo>
                  <a:pt x="768451" y="193612"/>
                </a:lnTo>
                <a:lnTo>
                  <a:pt x="740695" y="188196"/>
                </a:lnTo>
                <a:lnTo>
                  <a:pt x="716958" y="182399"/>
                </a:lnTo>
                <a:lnTo>
                  <a:pt x="680064" y="166490"/>
                </a:lnTo>
                <a:lnTo>
                  <a:pt x="649814" y="130484"/>
                </a:lnTo>
                <a:lnTo>
                  <a:pt x="644117" y="96128"/>
                </a:lnTo>
                <a:lnTo>
                  <a:pt x="646084" y="74973"/>
                </a:lnTo>
                <a:lnTo>
                  <a:pt x="661821" y="39771"/>
                </a:lnTo>
                <a:lnTo>
                  <a:pt x="692820" y="14470"/>
                </a:lnTo>
                <a:lnTo>
                  <a:pt x="736203" y="1607"/>
                </a:lnTo>
                <a:lnTo>
                  <a:pt x="762360" y="0"/>
                </a:lnTo>
                <a:lnTo>
                  <a:pt x="774263" y="268"/>
                </a:lnTo>
                <a:lnTo>
                  <a:pt x="823018" y="6699"/>
                </a:lnTo>
                <a:lnTo>
                  <a:pt x="860972" y="17150"/>
                </a:lnTo>
                <a:lnTo>
                  <a:pt x="860972" y="37007"/>
                </a:lnTo>
                <a:lnTo>
                  <a:pt x="767550" y="37007"/>
                </a:lnTo>
                <a:lnTo>
                  <a:pt x="749998" y="37910"/>
                </a:lnTo>
                <a:lnTo>
                  <a:pt x="710120" y="51449"/>
                </a:lnTo>
                <a:lnTo>
                  <a:pt x="689924" y="92518"/>
                </a:lnTo>
                <a:lnTo>
                  <a:pt x="690763" y="103004"/>
                </a:lnTo>
                <a:lnTo>
                  <a:pt x="722784" y="136549"/>
                </a:lnTo>
                <a:lnTo>
                  <a:pt x="781765" y="150286"/>
                </a:lnTo>
                <a:lnTo>
                  <a:pt x="805593" y="156061"/>
                </a:lnTo>
                <a:lnTo>
                  <a:pt x="843221" y="173154"/>
                </a:lnTo>
                <a:lnTo>
                  <a:pt x="875213" y="213102"/>
                </a:lnTo>
                <a:lnTo>
                  <a:pt x="881278" y="250025"/>
                </a:lnTo>
                <a:lnTo>
                  <a:pt x="879226" y="273028"/>
                </a:lnTo>
                <a:lnTo>
                  <a:pt x="873070" y="293069"/>
                </a:lnTo>
                <a:lnTo>
                  <a:pt x="862811" y="310148"/>
                </a:lnTo>
                <a:lnTo>
                  <a:pt x="860386" y="312531"/>
                </a:lnTo>
                <a:close/>
              </a:path>
              <a:path w="2646045" h="349885">
                <a:moveTo>
                  <a:pt x="860972" y="61603"/>
                </a:moveTo>
                <a:lnTo>
                  <a:pt x="823694" y="46541"/>
                </a:lnTo>
                <a:lnTo>
                  <a:pt x="778366" y="37388"/>
                </a:lnTo>
                <a:lnTo>
                  <a:pt x="767550" y="37007"/>
                </a:lnTo>
                <a:lnTo>
                  <a:pt x="860972" y="37007"/>
                </a:lnTo>
                <a:lnTo>
                  <a:pt x="860972" y="61603"/>
                </a:lnTo>
                <a:close/>
              </a:path>
              <a:path w="2646045" h="349885">
                <a:moveTo>
                  <a:pt x="752202" y="349539"/>
                </a:moveTo>
                <a:lnTo>
                  <a:pt x="701320" y="344123"/>
                </a:lnTo>
                <a:lnTo>
                  <a:pt x="659791" y="333080"/>
                </a:lnTo>
                <a:lnTo>
                  <a:pt x="645471" y="328101"/>
                </a:lnTo>
                <a:lnTo>
                  <a:pt x="645471" y="281166"/>
                </a:lnTo>
                <a:lnTo>
                  <a:pt x="659278" y="288471"/>
                </a:lnTo>
                <a:lnTo>
                  <a:pt x="672943" y="294818"/>
                </a:lnTo>
                <a:lnTo>
                  <a:pt x="713108" y="308089"/>
                </a:lnTo>
                <a:lnTo>
                  <a:pt x="752202" y="312531"/>
                </a:lnTo>
                <a:lnTo>
                  <a:pt x="860386" y="312531"/>
                </a:lnTo>
                <a:lnTo>
                  <a:pt x="848448" y="324266"/>
                </a:lnTo>
                <a:lnTo>
                  <a:pt x="830119" y="335323"/>
                </a:lnTo>
                <a:lnTo>
                  <a:pt x="807969" y="343221"/>
                </a:lnTo>
                <a:lnTo>
                  <a:pt x="781997" y="347959"/>
                </a:lnTo>
                <a:lnTo>
                  <a:pt x="752202" y="349539"/>
                </a:lnTo>
                <a:close/>
              </a:path>
              <a:path w="2646045" h="349885">
                <a:moveTo>
                  <a:pt x="1169085" y="342995"/>
                </a:moveTo>
                <a:lnTo>
                  <a:pt x="952004" y="342995"/>
                </a:lnTo>
                <a:lnTo>
                  <a:pt x="952004" y="6092"/>
                </a:lnTo>
                <a:lnTo>
                  <a:pt x="1165023" y="6092"/>
                </a:lnTo>
                <a:lnTo>
                  <a:pt x="1165023" y="44454"/>
                </a:lnTo>
                <a:lnTo>
                  <a:pt x="997590" y="44454"/>
                </a:lnTo>
                <a:lnTo>
                  <a:pt x="997590" y="144193"/>
                </a:lnTo>
                <a:lnTo>
                  <a:pt x="1158031" y="144193"/>
                </a:lnTo>
                <a:lnTo>
                  <a:pt x="1158031" y="182554"/>
                </a:lnTo>
                <a:lnTo>
                  <a:pt x="997590" y="182554"/>
                </a:lnTo>
                <a:lnTo>
                  <a:pt x="997590" y="304633"/>
                </a:lnTo>
                <a:lnTo>
                  <a:pt x="1169085" y="304633"/>
                </a:lnTo>
                <a:lnTo>
                  <a:pt x="1169085" y="342995"/>
                </a:lnTo>
                <a:close/>
              </a:path>
              <a:path w="2646045" h="349885">
                <a:moveTo>
                  <a:pt x="1601136" y="342995"/>
                </a:moveTo>
                <a:lnTo>
                  <a:pt x="1391500" y="342995"/>
                </a:lnTo>
                <a:lnTo>
                  <a:pt x="1391500" y="6092"/>
                </a:lnTo>
                <a:lnTo>
                  <a:pt x="1437086" y="6092"/>
                </a:lnTo>
                <a:lnTo>
                  <a:pt x="1437086" y="304633"/>
                </a:lnTo>
                <a:lnTo>
                  <a:pt x="1601136" y="304633"/>
                </a:lnTo>
                <a:lnTo>
                  <a:pt x="1601136" y="342995"/>
                </a:lnTo>
                <a:close/>
              </a:path>
              <a:path w="2646045" h="349885">
                <a:moveTo>
                  <a:pt x="1656159" y="342995"/>
                </a:moveTo>
                <a:lnTo>
                  <a:pt x="1608091" y="342995"/>
                </a:lnTo>
                <a:lnTo>
                  <a:pt x="1736715" y="6092"/>
                </a:lnTo>
                <a:lnTo>
                  <a:pt x="1788391" y="6092"/>
                </a:lnTo>
                <a:lnTo>
                  <a:pt x="1805505" y="50998"/>
                </a:lnTo>
                <a:lnTo>
                  <a:pt x="1762442" y="50998"/>
                </a:lnTo>
                <a:lnTo>
                  <a:pt x="1700612" y="218659"/>
                </a:lnTo>
                <a:lnTo>
                  <a:pt x="1869402" y="218659"/>
                </a:lnTo>
                <a:lnTo>
                  <a:pt x="1883850" y="256569"/>
                </a:lnTo>
                <a:lnTo>
                  <a:pt x="1686845" y="256569"/>
                </a:lnTo>
                <a:lnTo>
                  <a:pt x="1656159" y="342995"/>
                </a:lnTo>
                <a:close/>
              </a:path>
              <a:path w="2646045" h="349885">
                <a:moveTo>
                  <a:pt x="1869402" y="218659"/>
                </a:moveTo>
                <a:lnTo>
                  <a:pt x="1824494" y="218659"/>
                </a:lnTo>
                <a:lnTo>
                  <a:pt x="1762442" y="50998"/>
                </a:lnTo>
                <a:lnTo>
                  <a:pt x="1805505" y="50998"/>
                </a:lnTo>
                <a:lnTo>
                  <a:pt x="1869402" y="218659"/>
                </a:lnTo>
                <a:close/>
              </a:path>
              <a:path w="2646045" h="349885">
                <a:moveTo>
                  <a:pt x="1916788" y="342995"/>
                </a:moveTo>
                <a:lnTo>
                  <a:pt x="1869400" y="342995"/>
                </a:lnTo>
                <a:lnTo>
                  <a:pt x="1838714" y="256569"/>
                </a:lnTo>
                <a:lnTo>
                  <a:pt x="1883850" y="256569"/>
                </a:lnTo>
                <a:lnTo>
                  <a:pt x="1916788" y="342995"/>
                </a:lnTo>
                <a:close/>
              </a:path>
              <a:path w="2646045" h="349885">
                <a:moveTo>
                  <a:pt x="2077640" y="342995"/>
                </a:moveTo>
                <a:lnTo>
                  <a:pt x="2020326" y="342995"/>
                </a:lnTo>
                <a:lnTo>
                  <a:pt x="1935930" y="6092"/>
                </a:lnTo>
                <a:lnTo>
                  <a:pt x="1981963" y="6092"/>
                </a:lnTo>
                <a:lnTo>
                  <a:pt x="2052819" y="290869"/>
                </a:lnTo>
                <a:lnTo>
                  <a:pt x="2090431" y="290869"/>
                </a:lnTo>
                <a:lnTo>
                  <a:pt x="2077640" y="342995"/>
                </a:lnTo>
                <a:close/>
              </a:path>
              <a:path w="2646045" h="349885">
                <a:moveTo>
                  <a:pt x="2090431" y="290869"/>
                </a:moveTo>
                <a:lnTo>
                  <a:pt x="2052819" y="290869"/>
                </a:lnTo>
                <a:lnTo>
                  <a:pt x="2123448" y="6092"/>
                </a:lnTo>
                <a:lnTo>
                  <a:pt x="2174672" y="6092"/>
                </a:lnTo>
                <a:lnTo>
                  <a:pt x="2185732" y="50546"/>
                </a:lnTo>
                <a:lnTo>
                  <a:pt x="2149402" y="50546"/>
                </a:lnTo>
                <a:lnTo>
                  <a:pt x="2090431" y="290869"/>
                </a:lnTo>
                <a:close/>
              </a:path>
              <a:path w="2646045" h="349885">
                <a:moveTo>
                  <a:pt x="2290891" y="290869"/>
                </a:moveTo>
                <a:lnTo>
                  <a:pt x="2245527" y="290869"/>
                </a:lnTo>
                <a:lnTo>
                  <a:pt x="2316161" y="6092"/>
                </a:lnTo>
                <a:lnTo>
                  <a:pt x="2362416" y="6092"/>
                </a:lnTo>
                <a:lnTo>
                  <a:pt x="2290891" y="290869"/>
                </a:lnTo>
                <a:close/>
              </a:path>
              <a:path w="2646045" h="349885">
                <a:moveTo>
                  <a:pt x="2277798" y="342995"/>
                </a:moveTo>
                <a:lnTo>
                  <a:pt x="2220484" y="342995"/>
                </a:lnTo>
                <a:lnTo>
                  <a:pt x="2149402" y="50546"/>
                </a:lnTo>
                <a:lnTo>
                  <a:pt x="2185732" y="50546"/>
                </a:lnTo>
                <a:lnTo>
                  <a:pt x="2245527" y="290869"/>
                </a:lnTo>
                <a:lnTo>
                  <a:pt x="2290891" y="290869"/>
                </a:lnTo>
                <a:lnTo>
                  <a:pt x="2277798" y="342995"/>
                </a:lnTo>
                <a:close/>
              </a:path>
              <a:path w="2646045" h="349885">
                <a:moveTo>
                  <a:pt x="2624840" y="312531"/>
                </a:moveTo>
                <a:lnTo>
                  <a:pt x="2516656" y="312531"/>
                </a:lnTo>
                <a:lnTo>
                  <a:pt x="2535062" y="311572"/>
                </a:lnTo>
                <a:lnTo>
                  <a:pt x="2551240" y="308695"/>
                </a:lnTo>
                <a:lnTo>
                  <a:pt x="2586187" y="288697"/>
                </a:lnTo>
                <a:lnTo>
                  <a:pt x="2598117" y="253410"/>
                </a:lnTo>
                <a:lnTo>
                  <a:pt x="2597166" y="241676"/>
                </a:lnTo>
                <a:lnTo>
                  <a:pt x="2574050" y="208039"/>
                </a:lnTo>
                <a:lnTo>
                  <a:pt x="2532905" y="193612"/>
                </a:lnTo>
                <a:lnTo>
                  <a:pt x="2505148" y="188196"/>
                </a:lnTo>
                <a:lnTo>
                  <a:pt x="2481412" y="182399"/>
                </a:lnTo>
                <a:lnTo>
                  <a:pt x="2444517" y="166490"/>
                </a:lnTo>
                <a:lnTo>
                  <a:pt x="2414268" y="130484"/>
                </a:lnTo>
                <a:lnTo>
                  <a:pt x="2408570" y="96128"/>
                </a:lnTo>
                <a:lnTo>
                  <a:pt x="2410537" y="74973"/>
                </a:lnTo>
                <a:lnTo>
                  <a:pt x="2426275" y="39771"/>
                </a:lnTo>
                <a:lnTo>
                  <a:pt x="2457274" y="14470"/>
                </a:lnTo>
                <a:lnTo>
                  <a:pt x="2500657" y="1607"/>
                </a:lnTo>
                <a:lnTo>
                  <a:pt x="2526814" y="0"/>
                </a:lnTo>
                <a:lnTo>
                  <a:pt x="2538717" y="268"/>
                </a:lnTo>
                <a:lnTo>
                  <a:pt x="2587471" y="6699"/>
                </a:lnTo>
                <a:lnTo>
                  <a:pt x="2625425" y="17150"/>
                </a:lnTo>
                <a:lnTo>
                  <a:pt x="2625425" y="37007"/>
                </a:lnTo>
                <a:lnTo>
                  <a:pt x="2532003" y="37007"/>
                </a:lnTo>
                <a:lnTo>
                  <a:pt x="2514451" y="37910"/>
                </a:lnTo>
                <a:lnTo>
                  <a:pt x="2474573" y="51449"/>
                </a:lnTo>
                <a:lnTo>
                  <a:pt x="2454378" y="92518"/>
                </a:lnTo>
                <a:lnTo>
                  <a:pt x="2455216" y="103004"/>
                </a:lnTo>
                <a:lnTo>
                  <a:pt x="2487238" y="136549"/>
                </a:lnTo>
                <a:lnTo>
                  <a:pt x="2546219" y="150286"/>
                </a:lnTo>
                <a:lnTo>
                  <a:pt x="2570047" y="156061"/>
                </a:lnTo>
                <a:lnTo>
                  <a:pt x="2607675" y="173154"/>
                </a:lnTo>
                <a:lnTo>
                  <a:pt x="2639667" y="213102"/>
                </a:lnTo>
                <a:lnTo>
                  <a:pt x="2645732" y="250025"/>
                </a:lnTo>
                <a:lnTo>
                  <a:pt x="2643680" y="273028"/>
                </a:lnTo>
                <a:lnTo>
                  <a:pt x="2637524" y="293069"/>
                </a:lnTo>
                <a:lnTo>
                  <a:pt x="2627265" y="310148"/>
                </a:lnTo>
                <a:lnTo>
                  <a:pt x="2624840" y="312531"/>
                </a:lnTo>
                <a:close/>
              </a:path>
              <a:path w="2646045" h="349885">
                <a:moveTo>
                  <a:pt x="2625425" y="61603"/>
                </a:moveTo>
                <a:lnTo>
                  <a:pt x="2588148" y="46541"/>
                </a:lnTo>
                <a:lnTo>
                  <a:pt x="2542820" y="37388"/>
                </a:lnTo>
                <a:lnTo>
                  <a:pt x="2532003" y="37007"/>
                </a:lnTo>
                <a:lnTo>
                  <a:pt x="2625425" y="37007"/>
                </a:lnTo>
                <a:lnTo>
                  <a:pt x="2625425" y="61603"/>
                </a:lnTo>
                <a:close/>
              </a:path>
              <a:path w="2646045" h="349885">
                <a:moveTo>
                  <a:pt x="2516656" y="349539"/>
                </a:moveTo>
                <a:lnTo>
                  <a:pt x="2465774" y="344123"/>
                </a:lnTo>
                <a:lnTo>
                  <a:pt x="2424245" y="333080"/>
                </a:lnTo>
                <a:lnTo>
                  <a:pt x="2409924" y="328101"/>
                </a:lnTo>
                <a:lnTo>
                  <a:pt x="2409924" y="281166"/>
                </a:lnTo>
                <a:lnTo>
                  <a:pt x="2423731" y="288471"/>
                </a:lnTo>
                <a:lnTo>
                  <a:pt x="2437397" y="294818"/>
                </a:lnTo>
                <a:lnTo>
                  <a:pt x="2477561" y="308089"/>
                </a:lnTo>
                <a:lnTo>
                  <a:pt x="2516656" y="312531"/>
                </a:lnTo>
                <a:lnTo>
                  <a:pt x="2624840" y="312531"/>
                </a:lnTo>
                <a:lnTo>
                  <a:pt x="2612901" y="324266"/>
                </a:lnTo>
                <a:lnTo>
                  <a:pt x="2594572" y="335323"/>
                </a:lnTo>
                <a:lnTo>
                  <a:pt x="2572423" y="343221"/>
                </a:lnTo>
                <a:lnTo>
                  <a:pt x="2546451" y="347959"/>
                </a:lnTo>
                <a:lnTo>
                  <a:pt x="2516656" y="349539"/>
                </a:lnTo>
                <a:close/>
              </a:path>
            </a:pathLst>
          </a:custGeom>
          <a:solidFill>
            <a:srgbClr val="FFBF00"/>
          </a:solidFill>
        </p:spPr>
        <p:txBody>
          <a:bodyPr wrap="square" lIns="0" tIns="0" rIns="0" bIns="0" rtlCol="0"/>
          <a:lstStyle/>
          <a:p>
            <a:endParaRPr/>
          </a:p>
        </p:txBody>
      </p:sp>
      <p:pic>
        <p:nvPicPr>
          <p:cNvPr id="3" name="object 3"/>
          <p:cNvPicPr/>
          <p:nvPr/>
        </p:nvPicPr>
        <p:blipFill>
          <a:blip r:embed="rId2" cstate="print"/>
          <a:stretch>
            <a:fillRect/>
          </a:stretch>
        </p:blipFill>
        <p:spPr>
          <a:xfrm>
            <a:off x="778479" y="2703470"/>
            <a:ext cx="79520" cy="79520"/>
          </a:xfrm>
          <a:prstGeom prst="rect">
            <a:avLst/>
          </a:prstGeom>
        </p:spPr>
      </p:pic>
      <p:pic>
        <p:nvPicPr>
          <p:cNvPr id="4" name="object 4"/>
          <p:cNvPicPr/>
          <p:nvPr/>
        </p:nvPicPr>
        <p:blipFill>
          <a:blip r:embed="rId3" cstate="print"/>
          <a:stretch>
            <a:fillRect/>
          </a:stretch>
        </p:blipFill>
        <p:spPr>
          <a:xfrm>
            <a:off x="976535" y="2954196"/>
            <a:ext cx="8017688" cy="254179"/>
          </a:xfrm>
          <a:prstGeom prst="rect">
            <a:avLst/>
          </a:prstGeom>
        </p:spPr>
      </p:pic>
      <p:pic>
        <p:nvPicPr>
          <p:cNvPr id="5" name="object 5"/>
          <p:cNvPicPr/>
          <p:nvPr/>
        </p:nvPicPr>
        <p:blipFill>
          <a:blip r:embed="rId4" cstate="print"/>
          <a:stretch>
            <a:fillRect/>
          </a:stretch>
        </p:blipFill>
        <p:spPr>
          <a:xfrm>
            <a:off x="958912" y="2636701"/>
            <a:ext cx="8185082" cy="251027"/>
          </a:xfrm>
          <a:prstGeom prst="rect">
            <a:avLst/>
          </a:prstGeom>
        </p:spPr>
      </p:pic>
      <p:pic>
        <p:nvPicPr>
          <p:cNvPr id="6" name="object 6"/>
          <p:cNvPicPr/>
          <p:nvPr/>
        </p:nvPicPr>
        <p:blipFill>
          <a:blip r:embed="rId5" cstate="print"/>
          <a:stretch>
            <a:fillRect/>
          </a:stretch>
        </p:blipFill>
        <p:spPr>
          <a:xfrm>
            <a:off x="778479" y="3443311"/>
            <a:ext cx="79520" cy="79520"/>
          </a:xfrm>
          <a:prstGeom prst="rect">
            <a:avLst/>
          </a:prstGeom>
        </p:spPr>
      </p:pic>
      <p:pic>
        <p:nvPicPr>
          <p:cNvPr id="7" name="object 7"/>
          <p:cNvPicPr/>
          <p:nvPr/>
        </p:nvPicPr>
        <p:blipFill>
          <a:blip r:embed="rId6" cstate="print"/>
          <a:stretch>
            <a:fillRect/>
          </a:stretch>
        </p:blipFill>
        <p:spPr>
          <a:xfrm>
            <a:off x="958912" y="3376542"/>
            <a:ext cx="8160726" cy="205894"/>
          </a:xfrm>
          <a:prstGeom prst="rect">
            <a:avLst/>
          </a:prstGeom>
        </p:spPr>
      </p:pic>
      <p:sp>
        <p:nvSpPr>
          <p:cNvPr id="8" name="object 8"/>
          <p:cNvSpPr/>
          <p:nvPr/>
        </p:nvSpPr>
        <p:spPr>
          <a:xfrm>
            <a:off x="975532" y="3711045"/>
            <a:ext cx="762635" cy="187960"/>
          </a:xfrm>
          <a:custGeom>
            <a:avLst/>
            <a:gdLst/>
            <a:ahLst/>
            <a:cxnLst/>
            <a:rect l="l" t="t" r="r" b="b"/>
            <a:pathLst>
              <a:path w="762635" h="187960">
                <a:moveTo>
                  <a:pt x="47383" y="65479"/>
                </a:moveTo>
                <a:lnTo>
                  <a:pt x="23641" y="65479"/>
                </a:lnTo>
                <a:lnTo>
                  <a:pt x="28289" y="60710"/>
                </a:lnTo>
                <a:lnTo>
                  <a:pt x="62542" y="43651"/>
                </a:lnTo>
                <a:lnTo>
                  <a:pt x="69634" y="43270"/>
                </a:lnTo>
                <a:lnTo>
                  <a:pt x="77276" y="43270"/>
                </a:lnTo>
                <a:lnTo>
                  <a:pt x="108616" y="63186"/>
                </a:lnTo>
                <a:lnTo>
                  <a:pt x="55163" y="63186"/>
                </a:lnTo>
                <a:lnTo>
                  <a:pt x="48476" y="64882"/>
                </a:lnTo>
                <a:lnTo>
                  <a:pt x="47383" y="65479"/>
                </a:lnTo>
                <a:close/>
              </a:path>
              <a:path w="762635" h="187960">
                <a:moveTo>
                  <a:pt x="25217" y="185548"/>
                </a:moveTo>
                <a:lnTo>
                  <a:pt x="0" y="185548"/>
                </a:lnTo>
                <a:lnTo>
                  <a:pt x="0" y="45419"/>
                </a:lnTo>
                <a:lnTo>
                  <a:pt x="16859" y="45419"/>
                </a:lnTo>
                <a:lnTo>
                  <a:pt x="18339" y="45825"/>
                </a:lnTo>
                <a:lnTo>
                  <a:pt x="20632" y="47449"/>
                </a:lnTo>
                <a:lnTo>
                  <a:pt x="21301" y="48763"/>
                </a:lnTo>
                <a:lnTo>
                  <a:pt x="21492" y="50577"/>
                </a:lnTo>
                <a:lnTo>
                  <a:pt x="23641" y="65479"/>
                </a:lnTo>
                <a:lnTo>
                  <a:pt x="47383" y="65479"/>
                </a:lnTo>
                <a:lnTo>
                  <a:pt x="36058" y="71664"/>
                </a:lnTo>
                <a:lnTo>
                  <a:pt x="30375" y="76368"/>
                </a:lnTo>
                <a:lnTo>
                  <a:pt x="25217" y="82386"/>
                </a:lnTo>
                <a:lnTo>
                  <a:pt x="25217" y="185548"/>
                </a:lnTo>
                <a:close/>
              </a:path>
              <a:path w="762635" h="187960">
                <a:moveTo>
                  <a:pt x="116200" y="185548"/>
                </a:moveTo>
                <a:lnTo>
                  <a:pt x="90983" y="185548"/>
                </a:lnTo>
                <a:lnTo>
                  <a:pt x="90983" y="85872"/>
                </a:lnTo>
                <a:lnTo>
                  <a:pt x="88619" y="77753"/>
                </a:lnTo>
                <a:lnTo>
                  <a:pt x="79162" y="66099"/>
                </a:lnTo>
                <a:lnTo>
                  <a:pt x="71974" y="63186"/>
                </a:lnTo>
                <a:lnTo>
                  <a:pt x="108616" y="63186"/>
                </a:lnTo>
                <a:lnTo>
                  <a:pt x="111185" y="68034"/>
                </a:lnTo>
                <a:lnTo>
                  <a:pt x="115197" y="81120"/>
                </a:lnTo>
                <a:lnTo>
                  <a:pt x="116200" y="88356"/>
                </a:lnTo>
                <a:lnTo>
                  <a:pt x="116200" y="185548"/>
                </a:lnTo>
                <a:close/>
              </a:path>
              <a:path w="762635" h="187960">
                <a:moveTo>
                  <a:pt x="165967" y="77801"/>
                </a:moveTo>
                <a:lnTo>
                  <a:pt x="162051" y="77801"/>
                </a:lnTo>
                <a:lnTo>
                  <a:pt x="160571" y="77371"/>
                </a:lnTo>
                <a:lnTo>
                  <a:pt x="158087" y="75651"/>
                </a:lnTo>
                <a:lnTo>
                  <a:pt x="157084" y="74553"/>
                </a:lnTo>
                <a:lnTo>
                  <a:pt x="151735" y="65192"/>
                </a:lnTo>
                <a:lnTo>
                  <a:pt x="157650" y="59958"/>
                </a:lnTo>
                <a:lnTo>
                  <a:pt x="198485" y="43328"/>
                </a:lnTo>
                <a:lnTo>
                  <a:pt x="206468" y="42984"/>
                </a:lnTo>
                <a:lnTo>
                  <a:pt x="214301" y="42984"/>
                </a:lnTo>
                <a:lnTo>
                  <a:pt x="247333" y="63186"/>
                </a:lnTo>
                <a:lnTo>
                  <a:pt x="197537" y="63186"/>
                </a:lnTo>
                <a:lnTo>
                  <a:pt x="192546" y="63950"/>
                </a:lnTo>
                <a:lnTo>
                  <a:pt x="168140" y="77037"/>
                </a:lnTo>
                <a:lnTo>
                  <a:pt x="165967" y="77801"/>
                </a:lnTo>
                <a:close/>
              </a:path>
              <a:path w="762635" h="187960">
                <a:moveTo>
                  <a:pt x="189370" y="187697"/>
                </a:moveTo>
                <a:lnTo>
                  <a:pt x="178672" y="187697"/>
                </a:lnTo>
                <a:lnTo>
                  <a:pt x="173585" y="186957"/>
                </a:lnTo>
                <a:lnTo>
                  <a:pt x="144862" y="156915"/>
                </a:lnTo>
                <a:lnTo>
                  <a:pt x="144858" y="145047"/>
                </a:lnTo>
                <a:lnTo>
                  <a:pt x="146362" y="139722"/>
                </a:lnTo>
                <a:lnTo>
                  <a:pt x="175770" y="115466"/>
                </a:lnTo>
                <a:lnTo>
                  <a:pt x="219256" y="107231"/>
                </a:lnTo>
                <a:lnTo>
                  <a:pt x="230682" y="106743"/>
                </a:lnTo>
                <a:lnTo>
                  <a:pt x="230682" y="95997"/>
                </a:lnTo>
                <a:lnTo>
                  <a:pt x="212343" y="63186"/>
                </a:lnTo>
                <a:lnTo>
                  <a:pt x="247333" y="63186"/>
                </a:lnTo>
                <a:lnTo>
                  <a:pt x="249954" y="67867"/>
                </a:lnTo>
                <a:lnTo>
                  <a:pt x="254252" y="80857"/>
                </a:lnTo>
                <a:lnTo>
                  <a:pt x="255327" y="88069"/>
                </a:lnTo>
                <a:lnTo>
                  <a:pt x="255327" y="122504"/>
                </a:lnTo>
                <a:lnTo>
                  <a:pt x="230682" y="122504"/>
                </a:lnTo>
                <a:lnTo>
                  <a:pt x="222614" y="122948"/>
                </a:lnTo>
                <a:lnTo>
                  <a:pt x="178122" y="133107"/>
                </a:lnTo>
                <a:lnTo>
                  <a:pt x="169072" y="145477"/>
                </a:lnTo>
                <a:lnTo>
                  <a:pt x="169072" y="152928"/>
                </a:lnTo>
                <a:lnTo>
                  <a:pt x="188558" y="170074"/>
                </a:lnTo>
                <a:lnTo>
                  <a:pt x="228801" y="170074"/>
                </a:lnTo>
                <a:lnTo>
                  <a:pt x="225357" y="172963"/>
                </a:lnTo>
                <a:lnTo>
                  <a:pt x="194194" y="187243"/>
                </a:lnTo>
                <a:lnTo>
                  <a:pt x="189370" y="187697"/>
                </a:lnTo>
                <a:close/>
              </a:path>
              <a:path w="762635" h="187960">
                <a:moveTo>
                  <a:pt x="228801" y="170074"/>
                </a:moveTo>
                <a:lnTo>
                  <a:pt x="195913" y="170074"/>
                </a:lnTo>
                <a:lnTo>
                  <a:pt x="199782" y="169644"/>
                </a:lnTo>
                <a:lnTo>
                  <a:pt x="206850" y="167924"/>
                </a:lnTo>
                <a:lnTo>
                  <a:pt x="230682" y="151447"/>
                </a:lnTo>
                <a:lnTo>
                  <a:pt x="230682" y="122504"/>
                </a:lnTo>
                <a:lnTo>
                  <a:pt x="255327" y="122504"/>
                </a:lnTo>
                <a:lnTo>
                  <a:pt x="255327" y="166635"/>
                </a:lnTo>
                <a:lnTo>
                  <a:pt x="232545" y="166635"/>
                </a:lnTo>
                <a:lnTo>
                  <a:pt x="228801" y="170074"/>
                </a:lnTo>
                <a:close/>
              </a:path>
              <a:path w="762635" h="187960">
                <a:moveTo>
                  <a:pt x="255327" y="185548"/>
                </a:moveTo>
                <a:lnTo>
                  <a:pt x="241667" y="185548"/>
                </a:lnTo>
                <a:lnTo>
                  <a:pt x="239757" y="185166"/>
                </a:lnTo>
                <a:lnTo>
                  <a:pt x="237082" y="183637"/>
                </a:lnTo>
                <a:lnTo>
                  <a:pt x="236175" y="182061"/>
                </a:lnTo>
                <a:lnTo>
                  <a:pt x="235697" y="179673"/>
                </a:lnTo>
                <a:lnTo>
                  <a:pt x="232545" y="166635"/>
                </a:lnTo>
                <a:lnTo>
                  <a:pt x="255327" y="166635"/>
                </a:lnTo>
                <a:lnTo>
                  <a:pt x="255327" y="185548"/>
                </a:lnTo>
                <a:close/>
              </a:path>
              <a:path w="762635" h="187960">
                <a:moveTo>
                  <a:pt x="363802" y="66338"/>
                </a:moveTo>
                <a:lnTo>
                  <a:pt x="282564" y="66338"/>
                </a:lnTo>
                <a:lnTo>
                  <a:pt x="281346" y="65861"/>
                </a:lnTo>
                <a:lnTo>
                  <a:pt x="279339" y="63950"/>
                </a:lnTo>
                <a:lnTo>
                  <a:pt x="278837" y="62565"/>
                </a:lnTo>
                <a:lnTo>
                  <a:pt x="278837" y="50721"/>
                </a:lnTo>
                <a:lnTo>
                  <a:pt x="300903" y="47855"/>
                </a:lnTo>
                <a:lnTo>
                  <a:pt x="306969" y="3295"/>
                </a:lnTo>
                <a:lnTo>
                  <a:pt x="307565" y="2149"/>
                </a:lnTo>
                <a:lnTo>
                  <a:pt x="309572" y="429"/>
                </a:lnTo>
                <a:lnTo>
                  <a:pt x="310836" y="0"/>
                </a:lnTo>
                <a:lnTo>
                  <a:pt x="325259" y="0"/>
                </a:lnTo>
                <a:lnTo>
                  <a:pt x="325259" y="47998"/>
                </a:lnTo>
                <a:lnTo>
                  <a:pt x="363802" y="47998"/>
                </a:lnTo>
                <a:lnTo>
                  <a:pt x="363802" y="66338"/>
                </a:lnTo>
                <a:close/>
              </a:path>
              <a:path w="762635" h="187960">
                <a:moveTo>
                  <a:pt x="340019" y="187697"/>
                </a:moveTo>
                <a:lnTo>
                  <a:pt x="333713" y="187697"/>
                </a:lnTo>
                <a:lnTo>
                  <a:pt x="326084" y="187115"/>
                </a:lnTo>
                <a:lnTo>
                  <a:pt x="300044" y="151734"/>
                </a:lnTo>
                <a:lnTo>
                  <a:pt x="300044" y="66338"/>
                </a:lnTo>
                <a:lnTo>
                  <a:pt x="325259" y="66338"/>
                </a:lnTo>
                <a:lnTo>
                  <a:pt x="325259" y="155745"/>
                </a:lnTo>
                <a:lnTo>
                  <a:pt x="326573" y="160044"/>
                </a:lnTo>
                <a:lnTo>
                  <a:pt x="331826" y="165775"/>
                </a:lnTo>
                <a:lnTo>
                  <a:pt x="335242" y="167208"/>
                </a:lnTo>
                <a:lnTo>
                  <a:pt x="362219" y="167208"/>
                </a:lnTo>
                <a:lnTo>
                  <a:pt x="367097" y="175088"/>
                </a:lnTo>
                <a:lnTo>
                  <a:pt x="362798" y="179100"/>
                </a:lnTo>
                <a:lnTo>
                  <a:pt x="357737" y="182205"/>
                </a:lnTo>
                <a:lnTo>
                  <a:pt x="346084" y="186599"/>
                </a:lnTo>
                <a:lnTo>
                  <a:pt x="340019" y="187697"/>
                </a:lnTo>
                <a:close/>
              </a:path>
              <a:path w="762635" h="187960">
                <a:moveTo>
                  <a:pt x="362219" y="167208"/>
                </a:moveTo>
                <a:lnTo>
                  <a:pt x="341929" y="167208"/>
                </a:lnTo>
                <a:lnTo>
                  <a:pt x="344054" y="166874"/>
                </a:lnTo>
                <a:lnTo>
                  <a:pt x="347590" y="165536"/>
                </a:lnTo>
                <a:lnTo>
                  <a:pt x="349092" y="164772"/>
                </a:lnTo>
                <a:lnTo>
                  <a:pt x="352651" y="162289"/>
                </a:lnTo>
                <a:lnTo>
                  <a:pt x="354465" y="160951"/>
                </a:lnTo>
                <a:lnTo>
                  <a:pt x="355301" y="160617"/>
                </a:lnTo>
                <a:lnTo>
                  <a:pt x="356924" y="160617"/>
                </a:lnTo>
                <a:lnTo>
                  <a:pt x="357616" y="160808"/>
                </a:lnTo>
                <a:lnTo>
                  <a:pt x="358670" y="161572"/>
                </a:lnTo>
                <a:lnTo>
                  <a:pt x="359169" y="162193"/>
                </a:lnTo>
                <a:lnTo>
                  <a:pt x="359647" y="163053"/>
                </a:lnTo>
                <a:lnTo>
                  <a:pt x="362219" y="167208"/>
                </a:lnTo>
                <a:close/>
              </a:path>
              <a:path w="762635" h="187960">
                <a:moveTo>
                  <a:pt x="436745" y="187697"/>
                </a:moveTo>
                <a:lnTo>
                  <a:pt x="429101" y="187697"/>
                </a:lnTo>
                <a:lnTo>
                  <a:pt x="422393" y="186431"/>
                </a:lnTo>
                <a:lnTo>
                  <a:pt x="391180" y="149847"/>
                </a:lnTo>
                <a:lnTo>
                  <a:pt x="390179" y="142611"/>
                </a:lnTo>
                <a:lnTo>
                  <a:pt x="390179" y="45419"/>
                </a:lnTo>
                <a:lnTo>
                  <a:pt x="415394" y="45419"/>
                </a:lnTo>
                <a:lnTo>
                  <a:pt x="415394" y="134683"/>
                </a:lnTo>
                <a:lnTo>
                  <a:pt x="415838" y="142120"/>
                </a:lnTo>
                <a:lnTo>
                  <a:pt x="434403" y="167781"/>
                </a:lnTo>
                <a:lnTo>
                  <a:pt x="480362" y="167781"/>
                </a:lnTo>
                <a:lnTo>
                  <a:pt x="477951" y="170257"/>
                </a:lnTo>
                <a:lnTo>
                  <a:pt x="443833" y="187316"/>
                </a:lnTo>
                <a:lnTo>
                  <a:pt x="436745" y="187697"/>
                </a:lnTo>
                <a:close/>
              </a:path>
              <a:path w="762635" h="187960">
                <a:moveTo>
                  <a:pt x="480362" y="167781"/>
                </a:moveTo>
                <a:lnTo>
                  <a:pt x="451214" y="167781"/>
                </a:lnTo>
                <a:lnTo>
                  <a:pt x="457878" y="166085"/>
                </a:lnTo>
                <a:lnTo>
                  <a:pt x="470200" y="159303"/>
                </a:lnTo>
                <a:lnTo>
                  <a:pt x="475907" y="154647"/>
                </a:lnTo>
                <a:lnTo>
                  <a:pt x="481160" y="148725"/>
                </a:lnTo>
                <a:lnTo>
                  <a:pt x="481160" y="45419"/>
                </a:lnTo>
                <a:lnTo>
                  <a:pt x="506378" y="45419"/>
                </a:lnTo>
                <a:lnTo>
                  <a:pt x="506378" y="165489"/>
                </a:lnTo>
                <a:lnTo>
                  <a:pt x="482595" y="165489"/>
                </a:lnTo>
                <a:lnTo>
                  <a:pt x="480362" y="167781"/>
                </a:lnTo>
                <a:close/>
              </a:path>
              <a:path w="762635" h="187960">
                <a:moveTo>
                  <a:pt x="506378" y="185548"/>
                </a:moveTo>
                <a:lnTo>
                  <a:pt x="489470" y="185548"/>
                </a:lnTo>
                <a:lnTo>
                  <a:pt x="488038" y="185142"/>
                </a:lnTo>
                <a:lnTo>
                  <a:pt x="485746" y="183518"/>
                </a:lnTo>
                <a:lnTo>
                  <a:pt x="485077" y="182205"/>
                </a:lnTo>
                <a:lnTo>
                  <a:pt x="484887" y="180390"/>
                </a:lnTo>
                <a:lnTo>
                  <a:pt x="482595" y="165489"/>
                </a:lnTo>
                <a:lnTo>
                  <a:pt x="506378" y="165489"/>
                </a:lnTo>
                <a:lnTo>
                  <a:pt x="506378" y="185548"/>
                </a:lnTo>
                <a:close/>
              </a:path>
              <a:path w="762635" h="187960">
                <a:moveTo>
                  <a:pt x="584127" y="72929"/>
                </a:moveTo>
                <a:lnTo>
                  <a:pt x="567704" y="72929"/>
                </a:lnTo>
                <a:lnTo>
                  <a:pt x="571116" y="66347"/>
                </a:lnTo>
                <a:lnTo>
                  <a:pt x="597505" y="42984"/>
                </a:lnTo>
                <a:lnTo>
                  <a:pt x="609351" y="42984"/>
                </a:lnTo>
                <a:lnTo>
                  <a:pt x="612121" y="43294"/>
                </a:lnTo>
                <a:lnTo>
                  <a:pt x="617277" y="44536"/>
                </a:lnTo>
                <a:lnTo>
                  <a:pt x="619619" y="45563"/>
                </a:lnTo>
                <a:lnTo>
                  <a:pt x="621720" y="46995"/>
                </a:lnTo>
                <a:lnTo>
                  <a:pt x="619628" y="66347"/>
                </a:lnTo>
                <a:lnTo>
                  <a:pt x="619474" y="67628"/>
                </a:lnTo>
                <a:lnTo>
                  <a:pt x="597649" y="67628"/>
                </a:lnTo>
                <a:lnTo>
                  <a:pt x="593852" y="68273"/>
                </a:lnTo>
                <a:lnTo>
                  <a:pt x="587261" y="70852"/>
                </a:lnTo>
                <a:lnTo>
                  <a:pt x="584301" y="72762"/>
                </a:lnTo>
                <a:lnTo>
                  <a:pt x="584127" y="72929"/>
                </a:lnTo>
                <a:close/>
              </a:path>
              <a:path w="762635" h="187960">
                <a:moveTo>
                  <a:pt x="569136" y="185548"/>
                </a:moveTo>
                <a:lnTo>
                  <a:pt x="543918" y="185548"/>
                </a:lnTo>
                <a:lnTo>
                  <a:pt x="543918" y="45419"/>
                </a:lnTo>
                <a:lnTo>
                  <a:pt x="561066" y="45419"/>
                </a:lnTo>
                <a:lnTo>
                  <a:pt x="562950" y="45945"/>
                </a:lnTo>
                <a:lnTo>
                  <a:pt x="565148" y="48046"/>
                </a:lnTo>
                <a:lnTo>
                  <a:pt x="565793" y="49813"/>
                </a:lnTo>
                <a:lnTo>
                  <a:pt x="565984" y="52297"/>
                </a:lnTo>
                <a:lnTo>
                  <a:pt x="567704" y="72929"/>
                </a:lnTo>
                <a:lnTo>
                  <a:pt x="584127" y="72929"/>
                </a:lnTo>
                <a:lnTo>
                  <a:pt x="579045" y="77825"/>
                </a:lnTo>
                <a:lnTo>
                  <a:pt x="576730" y="80905"/>
                </a:lnTo>
                <a:lnTo>
                  <a:pt x="572719" y="88165"/>
                </a:lnTo>
                <a:lnTo>
                  <a:pt x="570855" y="92320"/>
                </a:lnTo>
                <a:lnTo>
                  <a:pt x="569136" y="97000"/>
                </a:lnTo>
                <a:lnTo>
                  <a:pt x="569136" y="185548"/>
                </a:lnTo>
                <a:close/>
              </a:path>
              <a:path w="762635" h="187960">
                <a:moveTo>
                  <a:pt x="618090" y="69204"/>
                </a:moveTo>
                <a:lnTo>
                  <a:pt x="614366" y="69204"/>
                </a:lnTo>
                <a:lnTo>
                  <a:pt x="612479" y="68941"/>
                </a:lnTo>
                <a:lnTo>
                  <a:pt x="607608" y="67891"/>
                </a:lnTo>
                <a:lnTo>
                  <a:pt x="604909" y="67628"/>
                </a:lnTo>
                <a:lnTo>
                  <a:pt x="619474" y="67628"/>
                </a:lnTo>
                <a:lnTo>
                  <a:pt x="619428" y="68010"/>
                </a:lnTo>
                <a:lnTo>
                  <a:pt x="618090" y="69204"/>
                </a:lnTo>
                <a:close/>
              </a:path>
              <a:path w="762635" h="187960">
                <a:moveTo>
                  <a:pt x="709687" y="187554"/>
                </a:moveTo>
                <a:lnTo>
                  <a:pt x="704622" y="187554"/>
                </a:lnTo>
                <a:lnTo>
                  <a:pt x="697459" y="187249"/>
                </a:lnTo>
                <a:lnTo>
                  <a:pt x="661097" y="172755"/>
                </a:lnTo>
                <a:lnTo>
                  <a:pt x="640246" y="137535"/>
                </a:lnTo>
                <a:lnTo>
                  <a:pt x="637532" y="115627"/>
                </a:lnTo>
                <a:lnTo>
                  <a:pt x="637535" y="109800"/>
                </a:lnTo>
                <a:lnTo>
                  <a:pt x="650966" y="68156"/>
                </a:lnTo>
                <a:lnTo>
                  <a:pt x="688774" y="44596"/>
                </a:lnTo>
                <a:lnTo>
                  <a:pt x="703334" y="43270"/>
                </a:lnTo>
                <a:lnTo>
                  <a:pt x="711741" y="43270"/>
                </a:lnTo>
                <a:lnTo>
                  <a:pt x="719526" y="44655"/>
                </a:lnTo>
                <a:lnTo>
                  <a:pt x="733852" y="50195"/>
                </a:lnTo>
                <a:lnTo>
                  <a:pt x="740061" y="54255"/>
                </a:lnTo>
                <a:lnTo>
                  <a:pt x="747285" y="61610"/>
                </a:lnTo>
                <a:lnTo>
                  <a:pt x="703765" y="61610"/>
                </a:lnTo>
                <a:lnTo>
                  <a:pt x="695414" y="62255"/>
                </a:lnTo>
                <a:lnTo>
                  <a:pt x="664840" y="91672"/>
                </a:lnTo>
                <a:lnTo>
                  <a:pt x="663071" y="100152"/>
                </a:lnTo>
                <a:lnTo>
                  <a:pt x="761862" y="100152"/>
                </a:lnTo>
                <a:lnTo>
                  <a:pt x="762063" y="105432"/>
                </a:lnTo>
                <a:lnTo>
                  <a:pt x="762080" y="109800"/>
                </a:lnTo>
                <a:lnTo>
                  <a:pt x="761649" y="112403"/>
                </a:lnTo>
                <a:lnTo>
                  <a:pt x="759929" y="114982"/>
                </a:lnTo>
                <a:lnTo>
                  <a:pt x="758354" y="115627"/>
                </a:lnTo>
                <a:lnTo>
                  <a:pt x="662355" y="115627"/>
                </a:lnTo>
                <a:lnTo>
                  <a:pt x="662546" y="124415"/>
                </a:lnTo>
                <a:lnTo>
                  <a:pt x="678905" y="159184"/>
                </a:lnTo>
                <a:lnTo>
                  <a:pt x="700182" y="167781"/>
                </a:lnTo>
                <a:lnTo>
                  <a:pt x="758354" y="167781"/>
                </a:lnTo>
                <a:lnTo>
                  <a:pt x="756778" y="169644"/>
                </a:lnTo>
                <a:lnTo>
                  <a:pt x="714819" y="187124"/>
                </a:lnTo>
                <a:lnTo>
                  <a:pt x="709687" y="187554"/>
                </a:lnTo>
                <a:close/>
              </a:path>
              <a:path w="762635" h="187960">
                <a:moveTo>
                  <a:pt x="761862" y="100152"/>
                </a:moveTo>
                <a:lnTo>
                  <a:pt x="739442" y="100152"/>
                </a:lnTo>
                <a:lnTo>
                  <a:pt x="739442" y="94517"/>
                </a:lnTo>
                <a:lnTo>
                  <a:pt x="738629" y="89335"/>
                </a:lnTo>
                <a:lnTo>
                  <a:pt x="709305" y="61610"/>
                </a:lnTo>
                <a:lnTo>
                  <a:pt x="747285" y="61610"/>
                </a:lnTo>
                <a:lnTo>
                  <a:pt x="761792" y="98487"/>
                </a:lnTo>
                <a:lnTo>
                  <a:pt x="761862" y="100152"/>
                </a:lnTo>
                <a:close/>
              </a:path>
              <a:path w="762635" h="187960">
                <a:moveTo>
                  <a:pt x="758354" y="167781"/>
                </a:moveTo>
                <a:lnTo>
                  <a:pt x="712885" y="167781"/>
                </a:lnTo>
                <a:lnTo>
                  <a:pt x="718188" y="167088"/>
                </a:lnTo>
                <a:lnTo>
                  <a:pt x="727167" y="164318"/>
                </a:lnTo>
                <a:lnTo>
                  <a:pt x="731011" y="162766"/>
                </a:lnTo>
                <a:lnTo>
                  <a:pt x="737411" y="159328"/>
                </a:lnTo>
                <a:lnTo>
                  <a:pt x="740111" y="157775"/>
                </a:lnTo>
                <a:lnTo>
                  <a:pt x="744503" y="155005"/>
                </a:lnTo>
                <a:lnTo>
                  <a:pt x="746414" y="154313"/>
                </a:lnTo>
                <a:lnTo>
                  <a:pt x="749087" y="154313"/>
                </a:lnTo>
                <a:lnTo>
                  <a:pt x="749997" y="154527"/>
                </a:lnTo>
                <a:lnTo>
                  <a:pt x="751525" y="155387"/>
                </a:lnTo>
                <a:lnTo>
                  <a:pt x="752191" y="155984"/>
                </a:lnTo>
                <a:lnTo>
                  <a:pt x="759929" y="165918"/>
                </a:lnTo>
                <a:lnTo>
                  <a:pt x="758354" y="167781"/>
                </a:lnTo>
                <a:close/>
              </a:path>
            </a:pathLst>
          </a:custGeom>
          <a:solidFill>
            <a:srgbClr val="000000"/>
          </a:solidFill>
        </p:spPr>
        <p:txBody>
          <a:bodyPr wrap="square" lIns="0" tIns="0" rIns="0" bIns="0" rtlCol="0"/>
          <a:lstStyle/>
          <a:p>
            <a:endParaRPr/>
          </a:p>
        </p:txBody>
      </p:sp>
      <p:pic>
        <p:nvPicPr>
          <p:cNvPr id="9" name="object 9"/>
          <p:cNvPicPr/>
          <p:nvPr/>
        </p:nvPicPr>
        <p:blipFill>
          <a:blip r:embed="rId7" cstate="print"/>
          <a:stretch>
            <a:fillRect/>
          </a:stretch>
        </p:blipFill>
        <p:spPr>
          <a:xfrm>
            <a:off x="1914557" y="3695427"/>
            <a:ext cx="231734" cy="203171"/>
          </a:xfrm>
          <a:prstGeom prst="rect">
            <a:avLst/>
          </a:prstGeom>
        </p:spPr>
      </p:pic>
      <p:sp>
        <p:nvSpPr>
          <p:cNvPr id="10" name="object 10"/>
          <p:cNvSpPr/>
          <p:nvPr/>
        </p:nvSpPr>
        <p:spPr>
          <a:xfrm>
            <a:off x="2315286" y="3692848"/>
            <a:ext cx="382270" cy="206375"/>
          </a:xfrm>
          <a:custGeom>
            <a:avLst/>
            <a:gdLst/>
            <a:ahLst/>
            <a:cxnLst/>
            <a:rect l="l" t="t" r="r" b="b"/>
            <a:pathLst>
              <a:path w="382269"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382269"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382269"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382269" h="206375">
                <a:moveTo>
                  <a:pt x="138256" y="203744"/>
                </a:moveTo>
                <a:lnTo>
                  <a:pt x="113039" y="203744"/>
                </a:lnTo>
                <a:lnTo>
                  <a:pt x="113039" y="0"/>
                </a:lnTo>
                <a:lnTo>
                  <a:pt x="138256" y="0"/>
                </a:lnTo>
                <a:lnTo>
                  <a:pt x="138256" y="82099"/>
                </a:lnTo>
                <a:lnTo>
                  <a:pt x="165149" y="82099"/>
                </a:lnTo>
                <a:lnTo>
                  <a:pt x="161276" y="83102"/>
                </a:lnTo>
                <a:lnTo>
                  <a:pt x="149050" y="89980"/>
                </a:lnTo>
                <a:lnTo>
                  <a:pt x="143414" y="94708"/>
                </a:lnTo>
                <a:lnTo>
                  <a:pt x="138256" y="100726"/>
                </a:lnTo>
                <a:lnTo>
                  <a:pt x="138256" y="203744"/>
                </a:lnTo>
                <a:close/>
              </a:path>
              <a:path w="382269" h="206375">
                <a:moveTo>
                  <a:pt x="165149" y="82099"/>
                </a:moveTo>
                <a:lnTo>
                  <a:pt x="138256" y="82099"/>
                </a:lnTo>
                <a:lnTo>
                  <a:pt x="144083" y="75795"/>
                </a:lnTo>
                <a:lnTo>
                  <a:pt x="150554" y="70780"/>
                </a:lnTo>
                <a:lnTo>
                  <a:pt x="164787" y="63329"/>
                </a:lnTo>
                <a:lnTo>
                  <a:pt x="173025" y="61467"/>
                </a:lnTo>
                <a:lnTo>
                  <a:pt x="190028" y="61467"/>
                </a:lnTo>
                <a:lnTo>
                  <a:pt x="221366" y="81383"/>
                </a:lnTo>
                <a:lnTo>
                  <a:pt x="167915" y="81383"/>
                </a:lnTo>
                <a:lnTo>
                  <a:pt x="165149" y="82099"/>
                </a:lnTo>
                <a:close/>
              </a:path>
              <a:path w="382269" h="206375">
                <a:moveTo>
                  <a:pt x="228809" y="203744"/>
                </a:moveTo>
                <a:lnTo>
                  <a:pt x="203592" y="203744"/>
                </a:lnTo>
                <a:lnTo>
                  <a:pt x="203592" y="104069"/>
                </a:lnTo>
                <a:lnTo>
                  <a:pt x="201252" y="95950"/>
                </a:lnTo>
                <a:lnTo>
                  <a:pt x="191891" y="84296"/>
                </a:lnTo>
                <a:lnTo>
                  <a:pt x="184727" y="81383"/>
                </a:lnTo>
                <a:lnTo>
                  <a:pt x="221366" y="81383"/>
                </a:lnTo>
                <a:lnTo>
                  <a:pt x="223914" y="86231"/>
                </a:lnTo>
                <a:lnTo>
                  <a:pt x="227830" y="99317"/>
                </a:lnTo>
                <a:lnTo>
                  <a:pt x="228809" y="106553"/>
                </a:lnTo>
                <a:lnTo>
                  <a:pt x="228809" y="203744"/>
                </a:lnTo>
                <a:close/>
              </a:path>
              <a:path w="382269" h="206375">
                <a:moveTo>
                  <a:pt x="329613" y="205750"/>
                </a:moveTo>
                <a:lnTo>
                  <a:pt x="324548" y="205750"/>
                </a:lnTo>
                <a:lnTo>
                  <a:pt x="317384" y="205446"/>
                </a:lnTo>
                <a:lnTo>
                  <a:pt x="281023" y="190952"/>
                </a:lnTo>
                <a:lnTo>
                  <a:pt x="260172" y="155732"/>
                </a:lnTo>
                <a:lnTo>
                  <a:pt x="257457" y="133824"/>
                </a:lnTo>
                <a:lnTo>
                  <a:pt x="257461" y="127997"/>
                </a:lnTo>
                <a:lnTo>
                  <a:pt x="270891" y="86353"/>
                </a:lnTo>
                <a:lnTo>
                  <a:pt x="308699" y="62792"/>
                </a:lnTo>
                <a:lnTo>
                  <a:pt x="323260" y="61467"/>
                </a:lnTo>
                <a:lnTo>
                  <a:pt x="331667" y="61467"/>
                </a:lnTo>
                <a:lnTo>
                  <a:pt x="339452" y="62852"/>
                </a:lnTo>
                <a:lnTo>
                  <a:pt x="353777" y="68392"/>
                </a:lnTo>
                <a:lnTo>
                  <a:pt x="359986" y="72452"/>
                </a:lnTo>
                <a:lnTo>
                  <a:pt x="367211" y="79807"/>
                </a:lnTo>
                <a:lnTo>
                  <a:pt x="323691" y="79807"/>
                </a:lnTo>
                <a:lnTo>
                  <a:pt x="315340" y="80452"/>
                </a:lnTo>
                <a:lnTo>
                  <a:pt x="284767" y="109869"/>
                </a:lnTo>
                <a:lnTo>
                  <a:pt x="282998" y="118349"/>
                </a:lnTo>
                <a:lnTo>
                  <a:pt x="381788" y="118349"/>
                </a:lnTo>
                <a:lnTo>
                  <a:pt x="381989" y="123628"/>
                </a:lnTo>
                <a:lnTo>
                  <a:pt x="382006" y="127997"/>
                </a:lnTo>
                <a:lnTo>
                  <a:pt x="381575" y="130600"/>
                </a:lnTo>
                <a:lnTo>
                  <a:pt x="379855" y="133179"/>
                </a:lnTo>
                <a:lnTo>
                  <a:pt x="378279" y="133824"/>
                </a:lnTo>
                <a:lnTo>
                  <a:pt x="282282" y="133824"/>
                </a:lnTo>
                <a:lnTo>
                  <a:pt x="282473" y="142612"/>
                </a:lnTo>
                <a:lnTo>
                  <a:pt x="298831" y="177381"/>
                </a:lnTo>
                <a:lnTo>
                  <a:pt x="320108" y="185978"/>
                </a:lnTo>
                <a:lnTo>
                  <a:pt x="378279" y="185978"/>
                </a:lnTo>
                <a:lnTo>
                  <a:pt x="376704" y="187840"/>
                </a:lnTo>
                <a:lnTo>
                  <a:pt x="334745" y="205321"/>
                </a:lnTo>
                <a:lnTo>
                  <a:pt x="329613" y="205750"/>
                </a:lnTo>
                <a:close/>
              </a:path>
              <a:path w="382269" h="206375">
                <a:moveTo>
                  <a:pt x="381788" y="118349"/>
                </a:moveTo>
                <a:lnTo>
                  <a:pt x="359367" y="118349"/>
                </a:lnTo>
                <a:lnTo>
                  <a:pt x="359367" y="112714"/>
                </a:lnTo>
                <a:lnTo>
                  <a:pt x="358554" y="107532"/>
                </a:lnTo>
                <a:lnTo>
                  <a:pt x="329231" y="79807"/>
                </a:lnTo>
                <a:lnTo>
                  <a:pt x="367211" y="79807"/>
                </a:lnTo>
                <a:lnTo>
                  <a:pt x="381717" y="116684"/>
                </a:lnTo>
                <a:lnTo>
                  <a:pt x="381788" y="118349"/>
                </a:lnTo>
                <a:close/>
              </a:path>
              <a:path w="382269" h="206375">
                <a:moveTo>
                  <a:pt x="378279" y="185978"/>
                </a:moveTo>
                <a:lnTo>
                  <a:pt x="332811" y="185978"/>
                </a:lnTo>
                <a:lnTo>
                  <a:pt x="338114" y="185285"/>
                </a:lnTo>
                <a:lnTo>
                  <a:pt x="347093" y="182515"/>
                </a:lnTo>
                <a:lnTo>
                  <a:pt x="350937" y="180963"/>
                </a:lnTo>
                <a:lnTo>
                  <a:pt x="357337" y="177524"/>
                </a:lnTo>
                <a:lnTo>
                  <a:pt x="360036" y="175972"/>
                </a:lnTo>
                <a:lnTo>
                  <a:pt x="364429" y="173202"/>
                </a:lnTo>
                <a:lnTo>
                  <a:pt x="366339" y="172509"/>
                </a:lnTo>
                <a:lnTo>
                  <a:pt x="369013" y="172509"/>
                </a:lnTo>
                <a:lnTo>
                  <a:pt x="369922" y="172724"/>
                </a:lnTo>
                <a:lnTo>
                  <a:pt x="371451" y="173584"/>
                </a:lnTo>
                <a:lnTo>
                  <a:pt x="372117" y="174181"/>
                </a:lnTo>
                <a:lnTo>
                  <a:pt x="379855" y="184115"/>
                </a:lnTo>
                <a:lnTo>
                  <a:pt x="378279" y="185978"/>
                </a:lnTo>
                <a:close/>
              </a:path>
            </a:pathLst>
          </a:custGeom>
          <a:solidFill>
            <a:srgbClr val="000000"/>
          </a:solidFill>
        </p:spPr>
        <p:txBody>
          <a:bodyPr wrap="square" lIns="0" tIns="0" rIns="0" bIns="0" rtlCol="0"/>
          <a:lstStyle/>
          <a:p>
            <a:endParaRPr/>
          </a:p>
        </p:txBody>
      </p:sp>
      <p:pic>
        <p:nvPicPr>
          <p:cNvPr id="11" name="object 11"/>
          <p:cNvPicPr/>
          <p:nvPr/>
        </p:nvPicPr>
        <p:blipFill>
          <a:blip r:embed="rId8" cstate="print"/>
          <a:stretch>
            <a:fillRect/>
          </a:stretch>
        </p:blipFill>
        <p:spPr>
          <a:xfrm>
            <a:off x="2880813" y="3692848"/>
            <a:ext cx="825168" cy="254179"/>
          </a:xfrm>
          <a:prstGeom prst="rect">
            <a:avLst/>
          </a:prstGeom>
        </p:spPr>
      </p:pic>
      <p:sp>
        <p:nvSpPr>
          <p:cNvPr id="12" name="object 12"/>
          <p:cNvSpPr/>
          <p:nvPr/>
        </p:nvSpPr>
        <p:spPr>
          <a:xfrm>
            <a:off x="3893830" y="3694711"/>
            <a:ext cx="652780" cy="204470"/>
          </a:xfrm>
          <a:custGeom>
            <a:avLst/>
            <a:gdLst/>
            <a:ahLst/>
            <a:cxnLst/>
            <a:rect l="l" t="t" r="r" b="b"/>
            <a:pathLst>
              <a:path w="652779" h="204470">
                <a:moveTo>
                  <a:pt x="63521" y="203888"/>
                </a:moveTo>
                <a:lnTo>
                  <a:pt x="50530" y="203888"/>
                </a:lnTo>
                <a:lnTo>
                  <a:pt x="42840" y="202264"/>
                </a:lnTo>
                <a:lnTo>
                  <a:pt x="9886" y="174623"/>
                </a:lnTo>
                <a:lnTo>
                  <a:pt x="0" y="131674"/>
                </a:lnTo>
                <a:lnTo>
                  <a:pt x="259" y="124013"/>
                </a:lnTo>
                <a:lnTo>
                  <a:pt x="12523" y="84978"/>
                </a:lnTo>
                <a:lnTo>
                  <a:pt x="48446" y="60947"/>
                </a:lnTo>
                <a:lnTo>
                  <a:pt x="62757" y="59604"/>
                </a:lnTo>
                <a:lnTo>
                  <a:pt x="69697" y="59904"/>
                </a:lnTo>
                <a:lnTo>
                  <a:pt x="106887" y="77801"/>
                </a:lnTo>
                <a:lnTo>
                  <a:pt x="105960" y="79090"/>
                </a:lnTo>
                <a:lnTo>
                  <a:pt x="58028" y="79090"/>
                </a:lnTo>
                <a:lnTo>
                  <a:pt x="52464" y="80308"/>
                </a:lnTo>
                <a:lnTo>
                  <a:pt x="26626" y="116248"/>
                </a:lnTo>
                <a:lnTo>
                  <a:pt x="25790" y="123555"/>
                </a:lnTo>
                <a:lnTo>
                  <a:pt x="25790" y="140080"/>
                </a:lnTo>
                <a:lnTo>
                  <a:pt x="43127" y="178551"/>
                </a:lnTo>
                <a:lnTo>
                  <a:pt x="57455" y="184402"/>
                </a:lnTo>
                <a:lnTo>
                  <a:pt x="106699" y="184402"/>
                </a:lnTo>
                <a:lnTo>
                  <a:pt x="105406" y="185978"/>
                </a:lnTo>
                <a:lnTo>
                  <a:pt x="68225" y="203458"/>
                </a:lnTo>
                <a:lnTo>
                  <a:pt x="63521" y="203888"/>
                </a:lnTo>
                <a:close/>
              </a:path>
              <a:path w="652779" h="204470">
                <a:moveTo>
                  <a:pt x="96332" y="90123"/>
                </a:moveTo>
                <a:lnTo>
                  <a:pt x="93562" y="90123"/>
                </a:lnTo>
                <a:lnTo>
                  <a:pt x="92081" y="89550"/>
                </a:lnTo>
                <a:lnTo>
                  <a:pt x="89025" y="87257"/>
                </a:lnTo>
                <a:lnTo>
                  <a:pt x="87114" y="85992"/>
                </a:lnTo>
                <a:lnTo>
                  <a:pt x="82529" y="83222"/>
                </a:lnTo>
                <a:lnTo>
                  <a:pt x="79735" y="81956"/>
                </a:lnTo>
                <a:lnTo>
                  <a:pt x="73144" y="79663"/>
                </a:lnTo>
                <a:lnTo>
                  <a:pt x="69109" y="79090"/>
                </a:lnTo>
                <a:lnTo>
                  <a:pt x="105960" y="79090"/>
                </a:lnTo>
                <a:lnTo>
                  <a:pt x="99532" y="88021"/>
                </a:lnTo>
                <a:lnTo>
                  <a:pt x="98791" y="88810"/>
                </a:lnTo>
                <a:lnTo>
                  <a:pt x="97359" y="89860"/>
                </a:lnTo>
                <a:lnTo>
                  <a:pt x="96332" y="90123"/>
                </a:lnTo>
                <a:close/>
              </a:path>
              <a:path w="652779" h="204470">
                <a:moveTo>
                  <a:pt x="106699" y="184402"/>
                </a:moveTo>
                <a:lnTo>
                  <a:pt x="68727" y="184402"/>
                </a:lnTo>
                <a:lnTo>
                  <a:pt x="73264" y="183685"/>
                </a:lnTo>
                <a:lnTo>
                  <a:pt x="80332" y="180820"/>
                </a:lnTo>
                <a:lnTo>
                  <a:pt x="83294" y="179244"/>
                </a:lnTo>
                <a:lnTo>
                  <a:pt x="88070" y="175805"/>
                </a:lnTo>
                <a:lnTo>
                  <a:pt x="90051" y="174229"/>
                </a:lnTo>
                <a:lnTo>
                  <a:pt x="93204" y="171363"/>
                </a:lnTo>
                <a:lnTo>
                  <a:pt x="94851" y="170647"/>
                </a:lnTo>
                <a:lnTo>
                  <a:pt x="98481" y="170647"/>
                </a:lnTo>
                <a:lnTo>
                  <a:pt x="100010" y="171459"/>
                </a:lnTo>
                <a:lnTo>
                  <a:pt x="101156" y="173082"/>
                </a:lnTo>
                <a:lnTo>
                  <a:pt x="108463" y="182252"/>
                </a:lnTo>
                <a:lnTo>
                  <a:pt x="106699" y="184402"/>
                </a:lnTo>
                <a:close/>
              </a:path>
              <a:path w="652779" h="204470">
                <a:moveTo>
                  <a:pt x="173509" y="89263"/>
                </a:moveTo>
                <a:lnTo>
                  <a:pt x="157086" y="89263"/>
                </a:lnTo>
                <a:lnTo>
                  <a:pt x="160497" y="82681"/>
                </a:lnTo>
                <a:lnTo>
                  <a:pt x="186888" y="59318"/>
                </a:lnTo>
                <a:lnTo>
                  <a:pt x="198733" y="59318"/>
                </a:lnTo>
                <a:lnTo>
                  <a:pt x="201503" y="59628"/>
                </a:lnTo>
                <a:lnTo>
                  <a:pt x="206661" y="60870"/>
                </a:lnTo>
                <a:lnTo>
                  <a:pt x="209001" y="61897"/>
                </a:lnTo>
                <a:lnTo>
                  <a:pt x="211102" y="63329"/>
                </a:lnTo>
                <a:lnTo>
                  <a:pt x="209009" y="82681"/>
                </a:lnTo>
                <a:lnTo>
                  <a:pt x="208856" y="83962"/>
                </a:lnTo>
                <a:lnTo>
                  <a:pt x="187031" y="83962"/>
                </a:lnTo>
                <a:lnTo>
                  <a:pt x="183234" y="84607"/>
                </a:lnTo>
                <a:lnTo>
                  <a:pt x="176643" y="87186"/>
                </a:lnTo>
                <a:lnTo>
                  <a:pt x="173682" y="89096"/>
                </a:lnTo>
                <a:lnTo>
                  <a:pt x="173509" y="89263"/>
                </a:lnTo>
                <a:close/>
              </a:path>
              <a:path w="652779" h="204470">
                <a:moveTo>
                  <a:pt x="158518" y="201882"/>
                </a:moveTo>
                <a:lnTo>
                  <a:pt x="133301" y="201882"/>
                </a:lnTo>
                <a:lnTo>
                  <a:pt x="133301" y="61753"/>
                </a:lnTo>
                <a:lnTo>
                  <a:pt x="150447" y="61753"/>
                </a:lnTo>
                <a:lnTo>
                  <a:pt x="152333" y="62279"/>
                </a:lnTo>
                <a:lnTo>
                  <a:pt x="154530" y="64380"/>
                </a:lnTo>
                <a:lnTo>
                  <a:pt x="155175" y="66147"/>
                </a:lnTo>
                <a:lnTo>
                  <a:pt x="155366" y="68631"/>
                </a:lnTo>
                <a:lnTo>
                  <a:pt x="157086" y="89263"/>
                </a:lnTo>
                <a:lnTo>
                  <a:pt x="173509" y="89263"/>
                </a:lnTo>
                <a:lnTo>
                  <a:pt x="168429" y="94159"/>
                </a:lnTo>
                <a:lnTo>
                  <a:pt x="166112" y="97239"/>
                </a:lnTo>
                <a:lnTo>
                  <a:pt x="162100" y="104499"/>
                </a:lnTo>
                <a:lnTo>
                  <a:pt x="160238" y="108654"/>
                </a:lnTo>
                <a:lnTo>
                  <a:pt x="158518" y="113334"/>
                </a:lnTo>
                <a:lnTo>
                  <a:pt x="158518" y="201882"/>
                </a:lnTo>
                <a:close/>
              </a:path>
              <a:path w="652779" h="204470">
                <a:moveTo>
                  <a:pt x="207473" y="85538"/>
                </a:moveTo>
                <a:lnTo>
                  <a:pt x="203747" y="85538"/>
                </a:lnTo>
                <a:lnTo>
                  <a:pt x="201861" y="85275"/>
                </a:lnTo>
                <a:lnTo>
                  <a:pt x="196989" y="84225"/>
                </a:lnTo>
                <a:lnTo>
                  <a:pt x="194291" y="83962"/>
                </a:lnTo>
                <a:lnTo>
                  <a:pt x="208856" y="83962"/>
                </a:lnTo>
                <a:lnTo>
                  <a:pt x="208810" y="84344"/>
                </a:lnTo>
                <a:lnTo>
                  <a:pt x="207473" y="85538"/>
                </a:lnTo>
                <a:close/>
              </a:path>
              <a:path w="652779" h="204470">
                <a:moveTo>
                  <a:pt x="262341" y="201882"/>
                </a:moveTo>
                <a:lnTo>
                  <a:pt x="237123" y="201882"/>
                </a:lnTo>
                <a:lnTo>
                  <a:pt x="237123" y="61753"/>
                </a:lnTo>
                <a:lnTo>
                  <a:pt x="262341" y="61753"/>
                </a:lnTo>
                <a:lnTo>
                  <a:pt x="262341" y="201882"/>
                </a:lnTo>
                <a:close/>
              </a:path>
              <a:path w="652779" h="204470">
                <a:moveTo>
                  <a:pt x="251690" y="35533"/>
                </a:moveTo>
                <a:lnTo>
                  <a:pt x="246914" y="35533"/>
                </a:lnTo>
                <a:lnTo>
                  <a:pt x="244669" y="35055"/>
                </a:lnTo>
                <a:lnTo>
                  <a:pt x="231822" y="20298"/>
                </a:lnTo>
                <a:lnTo>
                  <a:pt x="231822" y="15426"/>
                </a:lnTo>
                <a:lnTo>
                  <a:pt x="246914" y="0"/>
                </a:lnTo>
                <a:lnTo>
                  <a:pt x="251690" y="0"/>
                </a:lnTo>
                <a:lnTo>
                  <a:pt x="267212" y="15426"/>
                </a:lnTo>
                <a:lnTo>
                  <a:pt x="267212" y="20298"/>
                </a:lnTo>
                <a:lnTo>
                  <a:pt x="251690" y="35533"/>
                </a:lnTo>
                <a:close/>
              </a:path>
              <a:path w="652779" h="204470">
                <a:moveTo>
                  <a:pt x="349303" y="81239"/>
                </a:moveTo>
                <a:lnTo>
                  <a:pt x="327820" y="81239"/>
                </a:lnTo>
                <a:lnTo>
                  <a:pt x="330493" y="78087"/>
                </a:lnTo>
                <a:lnTo>
                  <a:pt x="364212" y="59604"/>
                </a:lnTo>
                <a:lnTo>
                  <a:pt x="378156" y="59604"/>
                </a:lnTo>
                <a:lnTo>
                  <a:pt x="386015" y="62231"/>
                </a:lnTo>
                <a:lnTo>
                  <a:pt x="398145" y="72738"/>
                </a:lnTo>
                <a:lnTo>
                  <a:pt x="402293" y="79520"/>
                </a:lnTo>
                <a:lnTo>
                  <a:pt x="355233" y="79520"/>
                </a:lnTo>
                <a:lnTo>
                  <a:pt x="349502" y="81120"/>
                </a:lnTo>
                <a:lnTo>
                  <a:pt x="349303" y="81239"/>
                </a:lnTo>
                <a:close/>
              </a:path>
              <a:path w="652779" h="204470">
                <a:moveTo>
                  <a:pt x="422383" y="88690"/>
                </a:moveTo>
                <a:lnTo>
                  <a:pt x="405047" y="88690"/>
                </a:lnTo>
                <a:lnTo>
                  <a:pt x="407051" y="83532"/>
                </a:lnTo>
                <a:lnTo>
                  <a:pt x="441439" y="60153"/>
                </a:lnTo>
                <a:lnTo>
                  <a:pt x="446120" y="59604"/>
                </a:lnTo>
                <a:lnTo>
                  <a:pt x="450897" y="59604"/>
                </a:lnTo>
                <a:lnTo>
                  <a:pt x="490798" y="79520"/>
                </a:lnTo>
                <a:lnTo>
                  <a:pt x="440676" y="79520"/>
                </a:lnTo>
                <a:lnTo>
                  <a:pt x="436712" y="80213"/>
                </a:lnTo>
                <a:lnTo>
                  <a:pt x="429262" y="82983"/>
                </a:lnTo>
                <a:lnTo>
                  <a:pt x="425990" y="85084"/>
                </a:lnTo>
                <a:lnTo>
                  <a:pt x="422383" y="88690"/>
                </a:lnTo>
                <a:close/>
              </a:path>
              <a:path w="652779" h="204470">
                <a:moveTo>
                  <a:pt x="329537" y="201882"/>
                </a:moveTo>
                <a:lnTo>
                  <a:pt x="304321" y="201882"/>
                </a:lnTo>
                <a:lnTo>
                  <a:pt x="304321" y="61753"/>
                </a:lnTo>
                <a:lnTo>
                  <a:pt x="321133" y="61753"/>
                </a:lnTo>
                <a:lnTo>
                  <a:pt x="322638" y="62159"/>
                </a:lnTo>
                <a:lnTo>
                  <a:pt x="324833" y="63783"/>
                </a:lnTo>
                <a:lnTo>
                  <a:pt x="325478" y="65097"/>
                </a:lnTo>
                <a:lnTo>
                  <a:pt x="325669" y="66911"/>
                </a:lnTo>
                <a:lnTo>
                  <a:pt x="327820" y="81239"/>
                </a:lnTo>
                <a:lnTo>
                  <a:pt x="349303" y="81239"/>
                </a:lnTo>
                <a:lnTo>
                  <a:pt x="338803" y="87520"/>
                </a:lnTo>
                <a:lnTo>
                  <a:pt x="333932" y="91938"/>
                </a:lnTo>
                <a:lnTo>
                  <a:pt x="329537" y="97573"/>
                </a:lnTo>
                <a:lnTo>
                  <a:pt x="329537" y="201882"/>
                </a:lnTo>
                <a:close/>
              </a:path>
              <a:path w="652779" h="204470">
                <a:moveTo>
                  <a:pt x="413930" y="201882"/>
                </a:moveTo>
                <a:lnTo>
                  <a:pt x="388711" y="201882"/>
                </a:lnTo>
                <a:lnTo>
                  <a:pt x="388711" y="112618"/>
                </a:lnTo>
                <a:lnTo>
                  <a:pt x="388277" y="104773"/>
                </a:lnTo>
                <a:lnTo>
                  <a:pt x="370325" y="79520"/>
                </a:lnTo>
                <a:lnTo>
                  <a:pt x="402293" y="79520"/>
                </a:lnTo>
                <a:lnTo>
                  <a:pt x="402468" y="79807"/>
                </a:lnTo>
                <a:lnTo>
                  <a:pt x="405047" y="88690"/>
                </a:lnTo>
                <a:lnTo>
                  <a:pt x="422383" y="88690"/>
                </a:lnTo>
                <a:lnTo>
                  <a:pt x="420353" y="90720"/>
                </a:lnTo>
                <a:lnTo>
                  <a:pt x="418108" y="94182"/>
                </a:lnTo>
                <a:lnTo>
                  <a:pt x="414766" y="102397"/>
                </a:lnTo>
                <a:lnTo>
                  <a:pt x="413930" y="107173"/>
                </a:lnTo>
                <a:lnTo>
                  <a:pt x="413930" y="201882"/>
                </a:lnTo>
                <a:close/>
              </a:path>
              <a:path w="652779" h="204470">
                <a:moveTo>
                  <a:pt x="498895" y="201882"/>
                </a:moveTo>
                <a:lnTo>
                  <a:pt x="473680" y="201882"/>
                </a:lnTo>
                <a:lnTo>
                  <a:pt x="473680" y="112618"/>
                </a:lnTo>
                <a:lnTo>
                  <a:pt x="473214" y="104948"/>
                </a:lnTo>
                <a:lnTo>
                  <a:pt x="454145" y="79520"/>
                </a:lnTo>
                <a:lnTo>
                  <a:pt x="490798" y="79520"/>
                </a:lnTo>
                <a:lnTo>
                  <a:pt x="491843" y="80971"/>
                </a:lnTo>
                <a:lnTo>
                  <a:pt x="495761" y="90051"/>
                </a:lnTo>
                <a:lnTo>
                  <a:pt x="498111" y="100600"/>
                </a:lnTo>
                <a:lnTo>
                  <a:pt x="498895" y="112618"/>
                </a:lnTo>
                <a:lnTo>
                  <a:pt x="498895" y="201882"/>
                </a:lnTo>
                <a:close/>
              </a:path>
              <a:path w="652779" h="204470">
                <a:moveTo>
                  <a:pt x="599843" y="203888"/>
                </a:moveTo>
                <a:lnTo>
                  <a:pt x="594782" y="203888"/>
                </a:lnTo>
                <a:lnTo>
                  <a:pt x="587616" y="203583"/>
                </a:lnTo>
                <a:lnTo>
                  <a:pt x="551254" y="189089"/>
                </a:lnTo>
                <a:lnTo>
                  <a:pt x="530403" y="153869"/>
                </a:lnTo>
                <a:lnTo>
                  <a:pt x="527688" y="131961"/>
                </a:lnTo>
                <a:lnTo>
                  <a:pt x="527692" y="126134"/>
                </a:lnTo>
                <a:lnTo>
                  <a:pt x="541123" y="84490"/>
                </a:lnTo>
                <a:lnTo>
                  <a:pt x="578930" y="60930"/>
                </a:lnTo>
                <a:lnTo>
                  <a:pt x="593490" y="59604"/>
                </a:lnTo>
                <a:lnTo>
                  <a:pt x="601898" y="59604"/>
                </a:lnTo>
                <a:lnTo>
                  <a:pt x="609682" y="60989"/>
                </a:lnTo>
                <a:lnTo>
                  <a:pt x="624008" y="66529"/>
                </a:lnTo>
                <a:lnTo>
                  <a:pt x="630217" y="70589"/>
                </a:lnTo>
                <a:lnTo>
                  <a:pt x="637442" y="77944"/>
                </a:lnTo>
                <a:lnTo>
                  <a:pt x="593922" y="77944"/>
                </a:lnTo>
                <a:lnTo>
                  <a:pt x="585571" y="78589"/>
                </a:lnTo>
                <a:lnTo>
                  <a:pt x="554997" y="108006"/>
                </a:lnTo>
                <a:lnTo>
                  <a:pt x="553228" y="116486"/>
                </a:lnTo>
                <a:lnTo>
                  <a:pt x="652019" y="116486"/>
                </a:lnTo>
                <a:lnTo>
                  <a:pt x="652220" y="121766"/>
                </a:lnTo>
                <a:lnTo>
                  <a:pt x="652237" y="126134"/>
                </a:lnTo>
                <a:lnTo>
                  <a:pt x="651806" y="128737"/>
                </a:lnTo>
                <a:lnTo>
                  <a:pt x="650086" y="131316"/>
                </a:lnTo>
                <a:lnTo>
                  <a:pt x="648510" y="131961"/>
                </a:lnTo>
                <a:lnTo>
                  <a:pt x="552512" y="131961"/>
                </a:lnTo>
                <a:lnTo>
                  <a:pt x="552703" y="140749"/>
                </a:lnTo>
                <a:lnTo>
                  <a:pt x="569062" y="175518"/>
                </a:lnTo>
                <a:lnTo>
                  <a:pt x="590339" y="184115"/>
                </a:lnTo>
                <a:lnTo>
                  <a:pt x="648510" y="184115"/>
                </a:lnTo>
                <a:lnTo>
                  <a:pt x="646934" y="185978"/>
                </a:lnTo>
                <a:lnTo>
                  <a:pt x="604976" y="203458"/>
                </a:lnTo>
                <a:lnTo>
                  <a:pt x="599843" y="203888"/>
                </a:lnTo>
                <a:close/>
              </a:path>
              <a:path w="652779" h="204470">
                <a:moveTo>
                  <a:pt x="652019" y="116486"/>
                </a:moveTo>
                <a:lnTo>
                  <a:pt x="629598" y="116486"/>
                </a:lnTo>
                <a:lnTo>
                  <a:pt x="629598" y="110851"/>
                </a:lnTo>
                <a:lnTo>
                  <a:pt x="628785" y="105669"/>
                </a:lnTo>
                <a:lnTo>
                  <a:pt x="599462" y="77944"/>
                </a:lnTo>
                <a:lnTo>
                  <a:pt x="637442" y="77944"/>
                </a:lnTo>
                <a:lnTo>
                  <a:pt x="651948" y="114821"/>
                </a:lnTo>
                <a:lnTo>
                  <a:pt x="652019" y="116486"/>
                </a:lnTo>
                <a:close/>
              </a:path>
              <a:path w="652779" h="204470">
                <a:moveTo>
                  <a:pt x="648510" y="184115"/>
                </a:moveTo>
                <a:lnTo>
                  <a:pt x="603042" y="184115"/>
                </a:lnTo>
                <a:lnTo>
                  <a:pt x="608344" y="183422"/>
                </a:lnTo>
                <a:lnTo>
                  <a:pt x="617324" y="180652"/>
                </a:lnTo>
                <a:lnTo>
                  <a:pt x="621168" y="179100"/>
                </a:lnTo>
                <a:lnTo>
                  <a:pt x="627568" y="175662"/>
                </a:lnTo>
                <a:lnTo>
                  <a:pt x="630267" y="174109"/>
                </a:lnTo>
                <a:lnTo>
                  <a:pt x="634660" y="171339"/>
                </a:lnTo>
                <a:lnTo>
                  <a:pt x="636570" y="170647"/>
                </a:lnTo>
                <a:lnTo>
                  <a:pt x="639243" y="170647"/>
                </a:lnTo>
                <a:lnTo>
                  <a:pt x="640153" y="170861"/>
                </a:lnTo>
                <a:lnTo>
                  <a:pt x="641682" y="171721"/>
                </a:lnTo>
                <a:lnTo>
                  <a:pt x="642348" y="172318"/>
                </a:lnTo>
                <a:lnTo>
                  <a:pt x="650086" y="182252"/>
                </a:lnTo>
                <a:lnTo>
                  <a:pt x="648510" y="184115"/>
                </a:lnTo>
                <a:close/>
              </a:path>
            </a:pathLst>
          </a:custGeom>
          <a:solidFill>
            <a:srgbClr val="000000"/>
          </a:solidFill>
        </p:spPr>
        <p:txBody>
          <a:bodyPr wrap="square" lIns="0" tIns="0" rIns="0" bIns="0" rtlCol="0"/>
          <a:lstStyle/>
          <a:p>
            <a:endParaRPr/>
          </a:p>
        </p:txBody>
      </p:sp>
      <p:sp>
        <p:nvSpPr>
          <p:cNvPr id="13" name="object 13"/>
          <p:cNvSpPr/>
          <p:nvPr/>
        </p:nvSpPr>
        <p:spPr>
          <a:xfrm>
            <a:off x="4740189" y="3754029"/>
            <a:ext cx="484505" cy="189865"/>
          </a:xfrm>
          <a:custGeom>
            <a:avLst/>
            <a:gdLst/>
            <a:ahLst/>
            <a:cxnLst/>
            <a:rect l="l" t="t" r="r" b="b"/>
            <a:pathLst>
              <a:path w="484504" h="189864">
                <a:moveTo>
                  <a:pt x="44981" y="21921"/>
                </a:moveTo>
                <a:lnTo>
                  <a:pt x="23497" y="21921"/>
                </a:lnTo>
                <a:lnTo>
                  <a:pt x="26172" y="18769"/>
                </a:lnTo>
                <a:lnTo>
                  <a:pt x="59891" y="286"/>
                </a:lnTo>
                <a:lnTo>
                  <a:pt x="73837" y="286"/>
                </a:lnTo>
                <a:lnTo>
                  <a:pt x="81693" y="2913"/>
                </a:lnTo>
                <a:lnTo>
                  <a:pt x="93824" y="13420"/>
                </a:lnTo>
                <a:lnTo>
                  <a:pt x="97972" y="20202"/>
                </a:lnTo>
                <a:lnTo>
                  <a:pt x="50912" y="20202"/>
                </a:lnTo>
                <a:lnTo>
                  <a:pt x="45181" y="21802"/>
                </a:lnTo>
                <a:lnTo>
                  <a:pt x="44981" y="21921"/>
                </a:lnTo>
                <a:close/>
              </a:path>
              <a:path w="484504" h="189864">
                <a:moveTo>
                  <a:pt x="118063" y="29372"/>
                </a:moveTo>
                <a:lnTo>
                  <a:pt x="100726" y="29372"/>
                </a:lnTo>
                <a:lnTo>
                  <a:pt x="102732" y="24214"/>
                </a:lnTo>
                <a:lnTo>
                  <a:pt x="137119" y="835"/>
                </a:lnTo>
                <a:lnTo>
                  <a:pt x="141800" y="286"/>
                </a:lnTo>
                <a:lnTo>
                  <a:pt x="146576" y="286"/>
                </a:lnTo>
                <a:lnTo>
                  <a:pt x="186477" y="20202"/>
                </a:lnTo>
                <a:lnTo>
                  <a:pt x="136355" y="20202"/>
                </a:lnTo>
                <a:lnTo>
                  <a:pt x="132391" y="20895"/>
                </a:lnTo>
                <a:lnTo>
                  <a:pt x="124940" y="23665"/>
                </a:lnTo>
                <a:lnTo>
                  <a:pt x="121669" y="25766"/>
                </a:lnTo>
                <a:lnTo>
                  <a:pt x="118063" y="29372"/>
                </a:lnTo>
                <a:close/>
              </a:path>
              <a:path w="484504" h="189864">
                <a:moveTo>
                  <a:pt x="25217" y="142564"/>
                </a:moveTo>
                <a:lnTo>
                  <a:pt x="0" y="142564"/>
                </a:lnTo>
                <a:lnTo>
                  <a:pt x="0" y="2435"/>
                </a:lnTo>
                <a:lnTo>
                  <a:pt x="16811" y="2435"/>
                </a:lnTo>
                <a:lnTo>
                  <a:pt x="18316" y="2841"/>
                </a:lnTo>
                <a:lnTo>
                  <a:pt x="20513" y="4465"/>
                </a:lnTo>
                <a:lnTo>
                  <a:pt x="21157" y="5778"/>
                </a:lnTo>
                <a:lnTo>
                  <a:pt x="21348" y="7593"/>
                </a:lnTo>
                <a:lnTo>
                  <a:pt x="23497" y="21921"/>
                </a:lnTo>
                <a:lnTo>
                  <a:pt x="44981" y="21921"/>
                </a:lnTo>
                <a:lnTo>
                  <a:pt x="34482" y="28202"/>
                </a:lnTo>
                <a:lnTo>
                  <a:pt x="29611" y="32620"/>
                </a:lnTo>
                <a:lnTo>
                  <a:pt x="25217" y="38255"/>
                </a:lnTo>
                <a:lnTo>
                  <a:pt x="25217" y="142564"/>
                </a:lnTo>
                <a:close/>
              </a:path>
              <a:path w="484504" h="189864">
                <a:moveTo>
                  <a:pt x="109609" y="142564"/>
                </a:moveTo>
                <a:lnTo>
                  <a:pt x="84392" y="142564"/>
                </a:lnTo>
                <a:lnTo>
                  <a:pt x="84392" y="53300"/>
                </a:lnTo>
                <a:lnTo>
                  <a:pt x="83958" y="45455"/>
                </a:lnTo>
                <a:lnTo>
                  <a:pt x="66004" y="20202"/>
                </a:lnTo>
                <a:lnTo>
                  <a:pt x="97972" y="20202"/>
                </a:lnTo>
                <a:lnTo>
                  <a:pt x="98147" y="20489"/>
                </a:lnTo>
                <a:lnTo>
                  <a:pt x="100726" y="29372"/>
                </a:lnTo>
                <a:lnTo>
                  <a:pt x="118063" y="29372"/>
                </a:lnTo>
                <a:lnTo>
                  <a:pt x="116033" y="31402"/>
                </a:lnTo>
                <a:lnTo>
                  <a:pt x="113788" y="34864"/>
                </a:lnTo>
                <a:lnTo>
                  <a:pt x="110445" y="43079"/>
                </a:lnTo>
                <a:lnTo>
                  <a:pt x="109609" y="47855"/>
                </a:lnTo>
                <a:lnTo>
                  <a:pt x="109609" y="142564"/>
                </a:lnTo>
                <a:close/>
              </a:path>
              <a:path w="484504" h="189864">
                <a:moveTo>
                  <a:pt x="194575" y="142564"/>
                </a:moveTo>
                <a:lnTo>
                  <a:pt x="169357" y="142564"/>
                </a:lnTo>
                <a:lnTo>
                  <a:pt x="169357" y="53300"/>
                </a:lnTo>
                <a:lnTo>
                  <a:pt x="168892" y="45630"/>
                </a:lnTo>
                <a:lnTo>
                  <a:pt x="149823" y="20202"/>
                </a:lnTo>
                <a:lnTo>
                  <a:pt x="186477" y="20202"/>
                </a:lnTo>
                <a:lnTo>
                  <a:pt x="187523" y="21653"/>
                </a:lnTo>
                <a:lnTo>
                  <a:pt x="191440" y="30733"/>
                </a:lnTo>
                <a:lnTo>
                  <a:pt x="193791" y="41282"/>
                </a:lnTo>
                <a:lnTo>
                  <a:pt x="194575" y="53300"/>
                </a:lnTo>
                <a:lnTo>
                  <a:pt x="194575" y="142564"/>
                </a:lnTo>
                <a:close/>
              </a:path>
              <a:path w="484504" h="189864">
                <a:moveTo>
                  <a:pt x="245660" y="34817"/>
                </a:moveTo>
                <a:lnTo>
                  <a:pt x="241744" y="34817"/>
                </a:lnTo>
                <a:lnTo>
                  <a:pt x="240263" y="34387"/>
                </a:lnTo>
                <a:lnTo>
                  <a:pt x="237780" y="32667"/>
                </a:lnTo>
                <a:lnTo>
                  <a:pt x="236777" y="31569"/>
                </a:lnTo>
                <a:lnTo>
                  <a:pt x="231427" y="22208"/>
                </a:lnTo>
                <a:lnTo>
                  <a:pt x="237342" y="16974"/>
                </a:lnTo>
                <a:lnTo>
                  <a:pt x="278178" y="344"/>
                </a:lnTo>
                <a:lnTo>
                  <a:pt x="286162" y="0"/>
                </a:lnTo>
                <a:lnTo>
                  <a:pt x="293994" y="0"/>
                </a:lnTo>
                <a:lnTo>
                  <a:pt x="327026" y="20202"/>
                </a:lnTo>
                <a:lnTo>
                  <a:pt x="277229" y="20202"/>
                </a:lnTo>
                <a:lnTo>
                  <a:pt x="272239" y="20966"/>
                </a:lnTo>
                <a:lnTo>
                  <a:pt x="247833" y="34052"/>
                </a:lnTo>
                <a:lnTo>
                  <a:pt x="245660" y="34817"/>
                </a:lnTo>
                <a:close/>
              </a:path>
              <a:path w="484504" h="189864">
                <a:moveTo>
                  <a:pt x="269062" y="144713"/>
                </a:moveTo>
                <a:lnTo>
                  <a:pt x="258364" y="144713"/>
                </a:lnTo>
                <a:lnTo>
                  <a:pt x="253278" y="143973"/>
                </a:lnTo>
                <a:lnTo>
                  <a:pt x="224555" y="113931"/>
                </a:lnTo>
                <a:lnTo>
                  <a:pt x="224550" y="102063"/>
                </a:lnTo>
                <a:lnTo>
                  <a:pt x="226055" y="96738"/>
                </a:lnTo>
                <a:lnTo>
                  <a:pt x="255463" y="72482"/>
                </a:lnTo>
                <a:lnTo>
                  <a:pt x="298949" y="64247"/>
                </a:lnTo>
                <a:lnTo>
                  <a:pt x="310376" y="63759"/>
                </a:lnTo>
                <a:lnTo>
                  <a:pt x="310376" y="53013"/>
                </a:lnTo>
                <a:lnTo>
                  <a:pt x="292036" y="20202"/>
                </a:lnTo>
                <a:lnTo>
                  <a:pt x="327026" y="20202"/>
                </a:lnTo>
                <a:lnTo>
                  <a:pt x="329646" y="24883"/>
                </a:lnTo>
                <a:lnTo>
                  <a:pt x="333945" y="37873"/>
                </a:lnTo>
                <a:lnTo>
                  <a:pt x="335019" y="45085"/>
                </a:lnTo>
                <a:lnTo>
                  <a:pt x="335019" y="79520"/>
                </a:lnTo>
                <a:lnTo>
                  <a:pt x="310376" y="79520"/>
                </a:lnTo>
                <a:lnTo>
                  <a:pt x="302307" y="79964"/>
                </a:lnTo>
                <a:lnTo>
                  <a:pt x="257815" y="90123"/>
                </a:lnTo>
                <a:lnTo>
                  <a:pt x="248764" y="102493"/>
                </a:lnTo>
                <a:lnTo>
                  <a:pt x="248764" y="109944"/>
                </a:lnTo>
                <a:lnTo>
                  <a:pt x="268250" y="127090"/>
                </a:lnTo>
                <a:lnTo>
                  <a:pt x="308493" y="127090"/>
                </a:lnTo>
                <a:lnTo>
                  <a:pt x="305050" y="129979"/>
                </a:lnTo>
                <a:lnTo>
                  <a:pt x="273887" y="144259"/>
                </a:lnTo>
                <a:lnTo>
                  <a:pt x="269062" y="144713"/>
                </a:lnTo>
                <a:close/>
              </a:path>
              <a:path w="484504" h="189864">
                <a:moveTo>
                  <a:pt x="308493" y="127090"/>
                </a:moveTo>
                <a:lnTo>
                  <a:pt x="275607" y="127090"/>
                </a:lnTo>
                <a:lnTo>
                  <a:pt x="279474" y="126660"/>
                </a:lnTo>
                <a:lnTo>
                  <a:pt x="286543" y="124940"/>
                </a:lnTo>
                <a:lnTo>
                  <a:pt x="310376" y="108463"/>
                </a:lnTo>
                <a:lnTo>
                  <a:pt x="310376" y="79520"/>
                </a:lnTo>
                <a:lnTo>
                  <a:pt x="335019" y="79520"/>
                </a:lnTo>
                <a:lnTo>
                  <a:pt x="335019" y="123651"/>
                </a:lnTo>
                <a:lnTo>
                  <a:pt x="312237" y="123651"/>
                </a:lnTo>
                <a:lnTo>
                  <a:pt x="308493" y="127090"/>
                </a:lnTo>
                <a:close/>
              </a:path>
              <a:path w="484504" h="189864">
                <a:moveTo>
                  <a:pt x="335019" y="142564"/>
                </a:moveTo>
                <a:lnTo>
                  <a:pt x="321360" y="142564"/>
                </a:lnTo>
                <a:lnTo>
                  <a:pt x="319449" y="142182"/>
                </a:lnTo>
                <a:lnTo>
                  <a:pt x="316776" y="140653"/>
                </a:lnTo>
                <a:lnTo>
                  <a:pt x="315866" y="139077"/>
                </a:lnTo>
                <a:lnTo>
                  <a:pt x="315391" y="136689"/>
                </a:lnTo>
                <a:lnTo>
                  <a:pt x="312237" y="123651"/>
                </a:lnTo>
                <a:lnTo>
                  <a:pt x="335019" y="123651"/>
                </a:lnTo>
                <a:lnTo>
                  <a:pt x="335019" y="142564"/>
                </a:lnTo>
                <a:close/>
              </a:path>
              <a:path w="484504" h="189864">
                <a:moveTo>
                  <a:pt x="406005" y="189846"/>
                </a:moveTo>
                <a:lnTo>
                  <a:pt x="384751" y="189846"/>
                </a:lnTo>
                <a:lnTo>
                  <a:pt x="408822" y="134254"/>
                </a:lnTo>
                <a:lnTo>
                  <a:pt x="355234" y="2435"/>
                </a:lnTo>
                <a:lnTo>
                  <a:pt x="379211" y="2435"/>
                </a:lnTo>
                <a:lnTo>
                  <a:pt x="380881" y="2961"/>
                </a:lnTo>
                <a:lnTo>
                  <a:pt x="418778" y="99293"/>
                </a:lnTo>
                <a:lnTo>
                  <a:pt x="421287" y="107317"/>
                </a:lnTo>
                <a:lnTo>
                  <a:pt x="442720" y="107317"/>
                </a:lnTo>
                <a:lnTo>
                  <a:pt x="411495" y="185739"/>
                </a:lnTo>
                <a:lnTo>
                  <a:pt x="410468" y="187219"/>
                </a:lnTo>
                <a:lnTo>
                  <a:pt x="407889" y="189321"/>
                </a:lnTo>
                <a:lnTo>
                  <a:pt x="406005" y="189846"/>
                </a:lnTo>
                <a:close/>
              </a:path>
              <a:path w="484504" h="189864">
                <a:moveTo>
                  <a:pt x="442720" y="107317"/>
                </a:moveTo>
                <a:lnTo>
                  <a:pt x="421287" y="107317"/>
                </a:lnTo>
                <a:lnTo>
                  <a:pt x="421859" y="105215"/>
                </a:lnTo>
                <a:lnTo>
                  <a:pt x="422505" y="103138"/>
                </a:lnTo>
                <a:lnTo>
                  <a:pt x="423937" y="99030"/>
                </a:lnTo>
                <a:lnTo>
                  <a:pt x="424676" y="97001"/>
                </a:lnTo>
                <a:lnTo>
                  <a:pt x="425442" y="94995"/>
                </a:lnTo>
                <a:lnTo>
                  <a:pt x="457107" y="7593"/>
                </a:lnTo>
                <a:lnTo>
                  <a:pt x="457679" y="6161"/>
                </a:lnTo>
                <a:lnTo>
                  <a:pt x="458636" y="4943"/>
                </a:lnTo>
                <a:lnTo>
                  <a:pt x="461309" y="2937"/>
                </a:lnTo>
                <a:lnTo>
                  <a:pt x="462791" y="2435"/>
                </a:lnTo>
                <a:lnTo>
                  <a:pt x="484473" y="2435"/>
                </a:lnTo>
                <a:lnTo>
                  <a:pt x="442720" y="107317"/>
                </a:lnTo>
                <a:close/>
              </a:path>
            </a:pathLst>
          </a:custGeom>
          <a:solidFill>
            <a:srgbClr val="000000"/>
          </a:solidFill>
        </p:spPr>
        <p:txBody>
          <a:bodyPr wrap="square" lIns="0" tIns="0" rIns="0" bIns="0" rtlCol="0"/>
          <a:lstStyle/>
          <a:p>
            <a:endParaRPr/>
          </a:p>
        </p:txBody>
      </p:sp>
      <p:sp>
        <p:nvSpPr>
          <p:cNvPr id="14" name="object 14"/>
          <p:cNvSpPr/>
          <p:nvPr/>
        </p:nvSpPr>
        <p:spPr>
          <a:xfrm>
            <a:off x="5402973" y="3692848"/>
            <a:ext cx="267970" cy="206375"/>
          </a:xfrm>
          <a:custGeom>
            <a:avLst/>
            <a:gdLst/>
            <a:ahLst/>
            <a:cxnLst/>
            <a:rect l="l" t="t" r="r" b="b"/>
            <a:pathLst>
              <a:path w="267970" h="206375">
                <a:moveTo>
                  <a:pt x="20059" y="203744"/>
                </a:moveTo>
                <a:lnTo>
                  <a:pt x="0" y="203744"/>
                </a:lnTo>
                <a:lnTo>
                  <a:pt x="0" y="0"/>
                </a:lnTo>
                <a:lnTo>
                  <a:pt x="25217" y="0"/>
                </a:lnTo>
                <a:lnTo>
                  <a:pt x="25217" y="83532"/>
                </a:lnTo>
                <a:lnTo>
                  <a:pt x="46669" y="83532"/>
                </a:lnTo>
                <a:lnTo>
                  <a:pt x="35461" y="90457"/>
                </a:lnTo>
                <a:lnTo>
                  <a:pt x="30088" y="95615"/>
                </a:lnTo>
                <a:lnTo>
                  <a:pt x="25217" y="102302"/>
                </a:lnTo>
                <a:lnTo>
                  <a:pt x="25217" y="169930"/>
                </a:lnTo>
                <a:lnTo>
                  <a:pt x="29611" y="175948"/>
                </a:lnTo>
                <a:lnTo>
                  <a:pt x="34435" y="180175"/>
                </a:lnTo>
                <a:lnTo>
                  <a:pt x="44942" y="185046"/>
                </a:lnTo>
                <a:lnTo>
                  <a:pt x="49360" y="185978"/>
                </a:lnTo>
                <a:lnTo>
                  <a:pt x="23927" y="185978"/>
                </a:lnTo>
                <a:lnTo>
                  <a:pt x="22495" y="198443"/>
                </a:lnTo>
                <a:lnTo>
                  <a:pt x="22112" y="201977"/>
                </a:lnTo>
                <a:lnTo>
                  <a:pt x="20059" y="203744"/>
                </a:lnTo>
                <a:close/>
              </a:path>
              <a:path w="267970" h="206375">
                <a:moveTo>
                  <a:pt x="46669" y="83532"/>
                </a:moveTo>
                <a:lnTo>
                  <a:pt x="25217" y="83532"/>
                </a:lnTo>
                <a:lnTo>
                  <a:pt x="30948" y="76750"/>
                </a:lnTo>
                <a:lnTo>
                  <a:pt x="70207" y="61467"/>
                </a:lnTo>
                <a:lnTo>
                  <a:pt x="78326" y="61467"/>
                </a:lnTo>
                <a:lnTo>
                  <a:pt x="85633" y="63043"/>
                </a:lnTo>
                <a:lnTo>
                  <a:pt x="98624" y="69347"/>
                </a:lnTo>
                <a:lnTo>
                  <a:pt x="104164" y="73884"/>
                </a:lnTo>
                <a:lnTo>
                  <a:pt x="109970" y="81383"/>
                </a:lnTo>
                <a:lnTo>
                  <a:pt x="54016" y="81383"/>
                </a:lnTo>
                <a:lnTo>
                  <a:pt x="47210" y="83198"/>
                </a:lnTo>
                <a:lnTo>
                  <a:pt x="46669" y="83532"/>
                </a:lnTo>
                <a:close/>
              </a:path>
              <a:path w="267970" h="206375">
                <a:moveTo>
                  <a:pt x="105829" y="186264"/>
                </a:moveTo>
                <a:lnTo>
                  <a:pt x="57025" y="186264"/>
                </a:lnTo>
                <a:lnTo>
                  <a:pt x="66132" y="185396"/>
                </a:lnTo>
                <a:lnTo>
                  <a:pt x="74111" y="182790"/>
                </a:lnTo>
                <a:lnTo>
                  <a:pt x="96356" y="143862"/>
                </a:lnTo>
                <a:lnTo>
                  <a:pt x="97000" y="130958"/>
                </a:lnTo>
                <a:lnTo>
                  <a:pt x="96427" y="119048"/>
                </a:lnTo>
                <a:lnTo>
                  <a:pt x="76726" y="84392"/>
                </a:lnTo>
                <a:lnTo>
                  <a:pt x="61753" y="81383"/>
                </a:lnTo>
                <a:lnTo>
                  <a:pt x="109970" y="81383"/>
                </a:lnTo>
                <a:lnTo>
                  <a:pt x="122706" y="122285"/>
                </a:lnTo>
                <a:lnTo>
                  <a:pt x="122934" y="130098"/>
                </a:lnTo>
                <a:lnTo>
                  <a:pt x="122674" y="138426"/>
                </a:lnTo>
                <a:lnTo>
                  <a:pt x="110531" y="179678"/>
                </a:lnTo>
                <a:lnTo>
                  <a:pt x="106775" y="185046"/>
                </a:lnTo>
                <a:lnTo>
                  <a:pt x="105829" y="186264"/>
                </a:lnTo>
                <a:close/>
              </a:path>
              <a:path w="267970" h="206375">
                <a:moveTo>
                  <a:pt x="72499" y="205750"/>
                </a:moveTo>
                <a:lnTo>
                  <a:pt x="54159" y="205750"/>
                </a:lnTo>
                <a:lnTo>
                  <a:pt x="46494" y="204007"/>
                </a:lnTo>
                <a:lnTo>
                  <a:pt x="34172" y="197034"/>
                </a:lnTo>
                <a:lnTo>
                  <a:pt x="28703" y="192187"/>
                </a:lnTo>
                <a:lnTo>
                  <a:pt x="23927" y="185978"/>
                </a:lnTo>
                <a:lnTo>
                  <a:pt x="49360" y="185978"/>
                </a:lnTo>
                <a:lnTo>
                  <a:pt x="50721" y="186264"/>
                </a:lnTo>
                <a:lnTo>
                  <a:pt x="105829" y="186264"/>
                </a:lnTo>
                <a:lnTo>
                  <a:pt x="101728" y="191542"/>
                </a:lnTo>
                <a:lnTo>
                  <a:pt x="95472" y="196676"/>
                </a:lnTo>
                <a:lnTo>
                  <a:pt x="80762" y="203936"/>
                </a:lnTo>
                <a:lnTo>
                  <a:pt x="72499" y="205750"/>
                </a:lnTo>
                <a:close/>
              </a:path>
              <a:path w="267970" h="206375">
                <a:moveTo>
                  <a:pt x="215256" y="205750"/>
                </a:moveTo>
                <a:lnTo>
                  <a:pt x="210193" y="205750"/>
                </a:lnTo>
                <a:lnTo>
                  <a:pt x="203029" y="205446"/>
                </a:lnTo>
                <a:lnTo>
                  <a:pt x="166667" y="190952"/>
                </a:lnTo>
                <a:lnTo>
                  <a:pt x="145815" y="155732"/>
                </a:lnTo>
                <a:lnTo>
                  <a:pt x="143101" y="133824"/>
                </a:lnTo>
                <a:lnTo>
                  <a:pt x="143105" y="127997"/>
                </a:lnTo>
                <a:lnTo>
                  <a:pt x="156535" y="86353"/>
                </a:lnTo>
                <a:lnTo>
                  <a:pt x="194343" y="62792"/>
                </a:lnTo>
                <a:lnTo>
                  <a:pt x="208903" y="61467"/>
                </a:lnTo>
                <a:lnTo>
                  <a:pt x="217309" y="61467"/>
                </a:lnTo>
                <a:lnTo>
                  <a:pt x="225094" y="62852"/>
                </a:lnTo>
                <a:lnTo>
                  <a:pt x="239422" y="68392"/>
                </a:lnTo>
                <a:lnTo>
                  <a:pt x="245631" y="72452"/>
                </a:lnTo>
                <a:lnTo>
                  <a:pt x="252855" y="79807"/>
                </a:lnTo>
                <a:lnTo>
                  <a:pt x="209333" y="79807"/>
                </a:lnTo>
                <a:lnTo>
                  <a:pt x="200983" y="80452"/>
                </a:lnTo>
                <a:lnTo>
                  <a:pt x="170410" y="109869"/>
                </a:lnTo>
                <a:lnTo>
                  <a:pt x="168642" y="118349"/>
                </a:lnTo>
                <a:lnTo>
                  <a:pt x="267431" y="118349"/>
                </a:lnTo>
                <a:lnTo>
                  <a:pt x="267631" y="123628"/>
                </a:lnTo>
                <a:lnTo>
                  <a:pt x="267649" y="127997"/>
                </a:lnTo>
                <a:lnTo>
                  <a:pt x="267219" y="130600"/>
                </a:lnTo>
                <a:lnTo>
                  <a:pt x="265499" y="133179"/>
                </a:lnTo>
                <a:lnTo>
                  <a:pt x="263923" y="133824"/>
                </a:lnTo>
                <a:lnTo>
                  <a:pt x="167925" y="133824"/>
                </a:lnTo>
                <a:lnTo>
                  <a:pt x="168116" y="142612"/>
                </a:lnTo>
                <a:lnTo>
                  <a:pt x="184474" y="177381"/>
                </a:lnTo>
                <a:lnTo>
                  <a:pt x="205751" y="185978"/>
                </a:lnTo>
                <a:lnTo>
                  <a:pt x="263923" y="185978"/>
                </a:lnTo>
                <a:lnTo>
                  <a:pt x="262347" y="187840"/>
                </a:lnTo>
                <a:lnTo>
                  <a:pt x="220390" y="205321"/>
                </a:lnTo>
                <a:lnTo>
                  <a:pt x="215256" y="205750"/>
                </a:lnTo>
                <a:close/>
              </a:path>
              <a:path w="267970" h="206375">
                <a:moveTo>
                  <a:pt x="267431" y="118349"/>
                </a:moveTo>
                <a:lnTo>
                  <a:pt x="245010" y="118349"/>
                </a:lnTo>
                <a:lnTo>
                  <a:pt x="245010" y="112714"/>
                </a:lnTo>
                <a:lnTo>
                  <a:pt x="244198" y="107532"/>
                </a:lnTo>
                <a:lnTo>
                  <a:pt x="214873" y="79807"/>
                </a:lnTo>
                <a:lnTo>
                  <a:pt x="252855" y="79807"/>
                </a:lnTo>
                <a:lnTo>
                  <a:pt x="267360" y="116684"/>
                </a:lnTo>
                <a:lnTo>
                  <a:pt x="267431" y="118349"/>
                </a:lnTo>
                <a:close/>
              </a:path>
              <a:path w="267970" h="206375">
                <a:moveTo>
                  <a:pt x="263923" y="185978"/>
                </a:moveTo>
                <a:lnTo>
                  <a:pt x="218456" y="185978"/>
                </a:lnTo>
                <a:lnTo>
                  <a:pt x="223757" y="185285"/>
                </a:lnTo>
                <a:lnTo>
                  <a:pt x="232736" y="182515"/>
                </a:lnTo>
                <a:lnTo>
                  <a:pt x="236581" y="180963"/>
                </a:lnTo>
                <a:lnTo>
                  <a:pt x="242980" y="177524"/>
                </a:lnTo>
                <a:lnTo>
                  <a:pt x="245679" y="175972"/>
                </a:lnTo>
                <a:lnTo>
                  <a:pt x="250073" y="173202"/>
                </a:lnTo>
                <a:lnTo>
                  <a:pt x="251983" y="172509"/>
                </a:lnTo>
                <a:lnTo>
                  <a:pt x="254658" y="172509"/>
                </a:lnTo>
                <a:lnTo>
                  <a:pt x="255565" y="172724"/>
                </a:lnTo>
                <a:lnTo>
                  <a:pt x="257094" y="173584"/>
                </a:lnTo>
                <a:lnTo>
                  <a:pt x="257762" y="174181"/>
                </a:lnTo>
                <a:lnTo>
                  <a:pt x="265500" y="184115"/>
                </a:lnTo>
                <a:lnTo>
                  <a:pt x="263923" y="185978"/>
                </a:lnTo>
                <a:close/>
              </a:path>
            </a:pathLst>
          </a:custGeom>
          <a:solidFill>
            <a:srgbClr val="000000"/>
          </a:solidFill>
        </p:spPr>
        <p:txBody>
          <a:bodyPr wrap="square" lIns="0" tIns="0" rIns="0" bIns="0" rtlCol="0"/>
          <a:lstStyle/>
          <a:p>
            <a:endParaRPr/>
          </a:p>
        </p:txBody>
      </p:sp>
      <p:pic>
        <p:nvPicPr>
          <p:cNvPr id="15" name="object 15"/>
          <p:cNvPicPr/>
          <p:nvPr/>
        </p:nvPicPr>
        <p:blipFill>
          <a:blip r:embed="rId9" cstate="print"/>
          <a:stretch>
            <a:fillRect/>
          </a:stretch>
        </p:blipFill>
        <p:spPr>
          <a:xfrm>
            <a:off x="5855325" y="3692848"/>
            <a:ext cx="1384271" cy="205894"/>
          </a:xfrm>
          <a:prstGeom prst="rect">
            <a:avLst/>
          </a:prstGeom>
        </p:spPr>
      </p:pic>
      <p:pic>
        <p:nvPicPr>
          <p:cNvPr id="16" name="object 16"/>
          <p:cNvPicPr/>
          <p:nvPr/>
        </p:nvPicPr>
        <p:blipFill>
          <a:blip r:embed="rId10" cstate="print"/>
          <a:stretch>
            <a:fillRect/>
          </a:stretch>
        </p:blipFill>
        <p:spPr>
          <a:xfrm>
            <a:off x="7419040" y="3711045"/>
            <a:ext cx="237427" cy="187697"/>
          </a:xfrm>
          <a:prstGeom prst="rect">
            <a:avLst/>
          </a:prstGeom>
        </p:spPr>
      </p:pic>
      <p:sp>
        <p:nvSpPr>
          <p:cNvPr id="17" name="object 17"/>
          <p:cNvSpPr/>
          <p:nvPr/>
        </p:nvSpPr>
        <p:spPr>
          <a:xfrm>
            <a:off x="7835845" y="3754316"/>
            <a:ext cx="628650" cy="144780"/>
          </a:xfrm>
          <a:custGeom>
            <a:avLst/>
            <a:gdLst/>
            <a:ahLst/>
            <a:cxnLst/>
            <a:rect l="l" t="t" r="r" b="b"/>
            <a:pathLst>
              <a:path w="628650" h="144779">
                <a:moveTo>
                  <a:pt x="86815" y="126516"/>
                </a:moveTo>
                <a:lnTo>
                  <a:pt x="50100" y="126516"/>
                </a:lnTo>
                <a:lnTo>
                  <a:pt x="53897" y="125895"/>
                </a:lnTo>
                <a:lnTo>
                  <a:pt x="60297" y="123412"/>
                </a:lnTo>
                <a:lnTo>
                  <a:pt x="71353" y="106791"/>
                </a:lnTo>
                <a:lnTo>
                  <a:pt x="71353" y="99914"/>
                </a:lnTo>
                <a:lnTo>
                  <a:pt x="45873" y="81765"/>
                </a:lnTo>
                <a:lnTo>
                  <a:pt x="33217" y="77395"/>
                </a:lnTo>
                <a:lnTo>
                  <a:pt x="4560" y="51819"/>
                </a:lnTo>
                <a:lnTo>
                  <a:pt x="3582" y="46709"/>
                </a:lnTo>
                <a:lnTo>
                  <a:pt x="3582" y="35246"/>
                </a:lnTo>
                <a:lnTo>
                  <a:pt x="36727" y="1098"/>
                </a:lnTo>
                <a:lnTo>
                  <a:pt x="43509" y="0"/>
                </a:lnTo>
                <a:lnTo>
                  <a:pt x="59843" y="0"/>
                </a:lnTo>
                <a:lnTo>
                  <a:pt x="67723" y="1432"/>
                </a:lnTo>
                <a:lnTo>
                  <a:pt x="81860" y="7164"/>
                </a:lnTo>
                <a:lnTo>
                  <a:pt x="87878" y="11175"/>
                </a:lnTo>
                <a:lnTo>
                  <a:pt x="92845" y="16333"/>
                </a:lnTo>
                <a:lnTo>
                  <a:pt x="91426" y="18626"/>
                </a:lnTo>
                <a:lnTo>
                  <a:pt x="47998" y="18626"/>
                </a:lnTo>
                <a:lnTo>
                  <a:pt x="44655" y="19151"/>
                </a:lnTo>
                <a:lnTo>
                  <a:pt x="27509" y="35915"/>
                </a:lnTo>
                <a:lnTo>
                  <a:pt x="27509" y="42315"/>
                </a:lnTo>
                <a:lnTo>
                  <a:pt x="65383" y="64189"/>
                </a:lnTo>
                <a:lnTo>
                  <a:pt x="69514" y="65861"/>
                </a:lnTo>
                <a:lnTo>
                  <a:pt x="94851" y="93657"/>
                </a:lnTo>
                <a:lnTo>
                  <a:pt x="94851" y="105788"/>
                </a:lnTo>
                <a:lnTo>
                  <a:pt x="93753" y="111782"/>
                </a:lnTo>
                <a:lnTo>
                  <a:pt x="89359" y="122767"/>
                </a:lnTo>
                <a:lnTo>
                  <a:pt x="86815" y="126516"/>
                </a:lnTo>
                <a:close/>
              </a:path>
              <a:path w="628650" h="144779">
                <a:moveTo>
                  <a:pt x="84392" y="28512"/>
                </a:moveTo>
                <a:lnTo>
                  <a:pt x="80666" y="28512"/>
                </a:lnTo>
                <a:lnTo>
                  <a:pt x="79114" y="27987"/>
                </a:lnTo>
                <a:lnTo>
                  <a:pt x="75771" y="25885"/>
                </a:lnTo>
                <a:lnTo>
                  <a:pt x="73765" y="24763"/>
                </a:lnTo>
                <a:lnTo>
                  <a:pt x="69085" y="22375"/>
                </a:lnTo>
                <a:lnTo>
                  <a:pt x="66315" y="21253"/>
                </a:lnTo>
                <a:lnTo>
                  <a:pt x="59915" y="19151"/>
                </a:lnTo>
                <a:lnTo>
                  <a:pt x="56118" y="18626"/>
                </a:lnTo>
                <a:lnTo>
                  <a:pt x="91426" y="18626"/>
                </a:lnTo>
                <a:lnTo>
                  <a:pt x="87257" y="25360"/>
                </a:lnTo>
                <a:lnTo>
                  <a:pt x="86111" y="27462"/>
                </a:lnTo>
                <a:lnTo>
                  <a:pt x="84392" y="28512"/>
                </a:lnTo>
                <a:close/>
              </a:path>
              <a:path w="628650" h="144779">
                <a:moveTo>
                  <a:pt x="52679" y="144426"/>
                </a:moveTo>
                <a:lnTo>
                  <a:pt x="44560" y="144426"/>
                </a:lnTo>
                <a:lnTo>
                  <a:pt x="37767" y="144131"/>
                </a:lnTo>
                <a:lnTo>
                  <a:pt x="0" y="127376"/>
                </a:lnTo>
                <a:lnTo>
                  <a:pt x="6638" y="116677"/>
                </a:lnTo>
                <a:lnTo>
                  <a:pt x="7546" y="115722"/>
                </a:lnTo>
                <a:lnTo>
                  <a:pt x="9647" y="114385"/>
                </a:lnTo>
                <a:lnTo>
                  <a:pt x="10984" y="114051"/>
                </a:lnTo>
                <a:lnTo>
                  <a:pt x="14328" y="114051"/>
                </a:lnTo>
                <a:lnTo>
                  <a:pt x="16047" y="114696"/>
                </a:lnTo>
                <a:lnTo>
                  <a:pt x="19486" y="117275"/>
                </a:lnTo>
                <a:lnTo>
                  <a:pt x="21563" y="118707"/>
                </a:lnTo>
                <a:lnTo>
                  <a:pt x="26435" y="121860"/>
                </a:lnTo>
                <a:lnTo>
                  <a:pt x="29372" y="123292"/>
                </a:lnTo>
                <a:lnTo>
                  <a:pt x="36249" y="125871"/>
                </a:lnTo>
                <a:lnTo>
                  <a:pt x="40548" y="126516"/>
                </a:lnTo>
                <a:lnTo>
                  <a:pt x="86815" y="126516"/>
                </a:lnTo>
                <a:lnTo>
                  <a:pt x="86135" y="127519"/>
                </a:lnTo>
                <a:lnTo>
                  <a:pt x="77634" y="135543"/>
                </a:lnTo>
                <a:lnTo>
                  <a:pt x="72380" y="138695"/>
                </a:lnTo>
                <a:lnTo>
                  <a:pt x="59867" y="143280"/>
                </a:lnTo>
                <a:lnTo>
                  <a:pt x="52679" y="144426"/>
                </a:lnTo>
                <a:close/>
              </a:path>
              <a:path w="628650" h="144779">
                <a:moveTo>
                  <a:pt x="181632" y="144283"/>
                </a:moveTo>
                <a:lnTo>
                  <a:pt x="142445" y="133035"/>
                </a:lnTo>
                <a:lnTo>
                  <a:pt x="119520" y="102015"/>
                </a:lnTo>
                <a:lnTo>
                  <a:pt x="114863" y="72069"/>
                </a:lnTo>
                <a:lnTo>
                  <a:pt x="115169" y="63903"/>
                </a:lnTo>
                <a:lnTo>
                  <a:pt x="128762" y="24496"/>
                </a:lnTo>
                <a:lnTo>
                  <a:pt x="160288" y="2861"/>
                </a:lnTo>
                <a:lnTo>
                  <a:pt x="181632" y="0"/>
                </a:lnTo>
                <a:lnTo>
                  <a:pt x="189110" y="317"/>
                </a:lnTo>
                <a:lnTo>
                  <a:pt x="225673" y="15133"/>
                </a:lnTo>
                <a:lnTo>
                  <a:pt x="230263" y="19629"/>
                </a:lnTo>
                <a:lnTo>
                  <a:pt x="174755" y="19629"/>
                </a:lnTo>
                <a:lnTo>
                  <a:pt x="168761" y="20823"/>
                </a:lnTo>
                <a:lnTo>
                  <a:pt x="141633" y="56500"/>
                </a:lnTo>
                <a:lnTo>
                  <a:pt x="140797" y="63903"/>
                </a:lnTo>
                <a:lnTo>
                  <a:pt x="140797" y="80523"/>
                </a:lnTo>
                <a:lnTo>
                  <a:pt x="158540" y="118803"/>
                </a:lnTo>
                <a:lnTo>
                  <a:pt x="174755" y="124653"/>
                </a:lnTo>
                <a:lnTo>
                  <a:pt x="230263" y="124653"/>
                </a:lnTo>
                <a:lnTo>
                  <a:pt x="225673" y="129149"/>
                </a:lnTo>
                <a:lnTo>
                  <a:pt x="189110" y="143965"/>
                </a:lnTo>
                <a:lnTo>
                  <a:pt x="181632" y="144283"/>
                </a:lnTo>
                <a:close/>
              </a:path>
              <a:path w="628650" h="144779">
                <a:moveTo>
                  <a:pt x="230263" y="124653"/>
                </a:moveTo>
                <a:lnTo>
                  <a:pt x="188414" y="124653"/>
                </a:lnTo>
                <a:lnTo>
                  <a:pt x="194336" y="123483"/>
                </a:lnTo>
                <a:lnTo>
                  <a:pt x="204462" y="118803"/>
                </a:lnTo>
                <a:lnTo>
                  <a:pt x="222181" y="80523"/>
                </a:lnTo>
                <a:lnTo>
                  <a:pt x="222181" y="63903"/>
                </a:lnTo>
                <a:lnTo>
                  <a:pt x="204462" y="25599"/>
                </a:lnTo>
                <a:lnTo>
                  <a:pt x="188414" y="19629"/>
                </a:lnTo>
                <a:lnTo>
                  <a:pt x="230263" y="19629"/>
                </a:lnTo>
                <a:lnTo>
                  <a:pt x="246964" y="56500"/>
                </a:lnTo>
                <a:lnTo>
                  <a:pt x="248114" y="72069"/>
                </a:lnTo>
                <a:lnTo>
                  <a:pt x="247823" y="80174"/>
                </a:lnTo>
                <a:lnTo>
                  <a:pt x="234256" y="119786"/>
                </a:lnTo>
                <a:lnTo>
                  <a:pt x="230263" y="124653"/>
                </a:lnTo>
                <a:close/>
              </a:path>
              <a:path w="628650" h="144779">
                <a:moveTo>
                  <a:pt x="325097" y="21635"/>
                </a:moveTo>
                <a:lnTo>
                  <a:pt x="303615" y="21635"/>
                </a:lnTo>
                <a:lnTo>
                  <a:pt x="306288" y="18483"/>
                </a:lnTo>
                <a:lnTo>
                  <a:pt x="340007" y="0"/>
                </a:lnTo>
                <a:lnTo>
                  <a:pt x="353951" y="0"/>
                </a:lnTo>
                <a:lnTo>
                  <a:pt x="361809" y="2626"/>
                </a:lnTo>
                <a:lnTo>
                  <a:pt x="373940" y="13134"/>
                </a:lnTo>
                <a:lnTo>
                  <a:pt x="378087" y="19915"/>
                </a:lnTo>
                <a:lnTo>
                  <a:pt x="331028" y="19915"/>
                </a:lnTo>
                <a:lnTo>
                  <a:pt x="325297" y="21515"/>
                </a:lnTo>
                <a:lnTo>
                  <a:pt x="325097" y="21635"/>
                </a:lnTo>
                <a:close/>
              </a:path>
              <a:path w="628650" h="144779">
                <a:moveTo>
                  <a:pt x="398178" y="29085"/>
                </a:moveTo>
                <a:lnTo>
                  <a:pt x="380842" y="29085"/>
                </a:lnTo>
                <a:lnTo>
                  <a:pt x="382849" y="23927"/>
                </a:lnTo>
                <a:lnTo>
                  <a:pt x="417234" y="549"/>
                </a:lnTo>
                <a:lnTo>
                  <a:pt x="421914" y="0"/>
                </a:lnTo>
                <a:lnTo>
                  <a:pt x="426691" y="0"/>
                </a:lnTo>
                <a:lnTo>
                  <a:pt x="466593" y="19915"/>
                </a:lnTo>
                <a:lnTo>
                  <a:pt x="416471" y="19915"/>
                </a:lnTo>
                <a:lnTo>
                  <a:pt x="412507" y="20608"/>
                </a:lnTo>
                <a:lnTo>
                  <a:pt x="405056" y="23378"/>
                </a:lnTo>
                <a:lnTo>
                  <a:pt x="401784" y="25479"/>
                </a:lnTo>
                <a:lnTo>
                  <a:pt x="398178" y="29085"/>
                </a:lnTo>
                <a:close/>
              </a:path>
              <a:path w="628650" h="144779">
                <a:moveTo>
                  <a:pt x="305331" y="142277"/>
                </a:moveTo>
                <a:lnTo>
                  <a:pt x="280115" y="142277"/>
                </a:lnTo>
                <a:lnTo>
                  <a:pt x="280115" y="2149"/>
                </a:lnTo>
                <a:lnTo>
                  <a:pt x="296927" y="2149"/>
                </a:lnTo>
                <a:lnTo>
                  <a:pt x="298432" y="2554"/>
                </a:lnTo>
                <a:lnTo>
                  <a:pt x="300627" y="4178"/>
                </a:lnTo>
                <a:lnTo>
                  <a:pt x="301273" y="5492"/>
                </a:lnTo>
                <a:lnTo>
                  <a:pt x="301464" y="7307"/>
                </a:lnTo>
                <a:lnTo>
                  <a:pt x="303615" y="21635"/>
                </a:lnTo>
                <a:lnTo>
                  <a:pt x="325097" y="21635"/>
                </a:lnTo>
                <a:lnTo>
                  <a:pt x="314598" y="27915"/>
                </a:lnTo>
                <a:lnTo>
                  <a:pt x="309727" y="32333"/>
                </a:lnTo>
                <a:lnTo>
                  <a:pt x="305331" y="37969"/>
                </a:lnTo>
                <a:lnTo>
                  <a:pt x="305331" y="142277"/>
                </a:lnTo>
                <a:close/>
              </a:path>
              <a:path w="628650" h="144779">
                <a:moveTo>
                  <a:pt x="389724" y="142277"/>
                </a:moveTo>
                <a:lnTo>
                  <a:pt x="364509" y="142277"/>
                </a:lnTo>
                <a:lnTo>
                  <a:pt x="364509" y="53013"/>
                </a:lnTo>
                <a:lnTo>
                  <a:pt x="364074" y="45169"/>
                </a:lnTo>
                <a:lnTo>
                  <a:pt x="346119" y="19915"/>
                </a:lnTo>
                <a:lnTo>
                  <a:pt x="378087" y="19915"/>
                </a:lnTo>
                <a:lnTo>
                  <a:pt x="378262" y="20202"/>
                </a:lnTo>
                <a:lnTo>
                  <a:pt x="380842" y="29085"/>
                </a:lnTo>
                <a:lnTo>
                  <a:pt x="398178" y="29085"/>
                </a:lnTo>
                <a:lnTo>
                  <a:pt x="396147" y="31115"/>
                </a:lnTo>
                <a:lnTo>
                  <a:pt x="393903" y="34578"/>
                </a:lnTo>
                <a:lnTo>
                  <a:pt x="390560" y="42793"/>
                </a:lnTo>
                <a:lnTo>
                  <a:pt x="389724" y="47569"/>
                </a:lnTo>
                <a:lnTo>
                  <a:pt x="389724" y="142277"/>
                </a:lnTo>
                <a:close/>
              </a:path>
              <a:path w="628650" h="144779">
                <a:moveTo>
                  <a:pt x="474689" y="142277"/>
                </a:moveTo>
                <a:lnTo>
                  <a:pt x="449474" y="142277"/>
                </a:lnTo>
                <a:lnTo>
                  <a:pt x="449474" y="53013"/>
                </a:lnTo>
                <a:lnTo>
                  <a:pt x="449008" y="45343"/>
                </a:lnTo>
                <a:lnTo>
                  <a:pt x="429940" y="19915"/>
                </a:lnTo>
                <a:lnTo>
                  <a:pt x="466593" y="19915"/>
                </a:lnTo>
                <a:lnTo>
                  <a:pt x="467638" y="21366"/>
                </a:lnTo>
                <a:lnTo>
                  <a:pt x="471555" y="30447"/>
                </a:lnTo>
                <a:lnTo>
                  <a:pt x="473906" y="40996"/>
                </a:lnTo>
                <a:lnTo>
                  <a:pt x="474689" y="53013"/>
                </a:lnTo>
                <a:lnTo>
                  <a:pt x="474689" y="142277"/>
                </a:lnTo>
                <a:close/>
              </a:path>
              <a:path w="628650" h="144779">
                <a:moveTo>
                  <a:pt x="575638" y="144283"/>
                </a:moveTo>
                <a:lnTo>
                  <a:pt x="570576" y="144283"/>
                </a:lnTo>
                <a:lnTo>
                  <a:pt x="563411" y="143978"/>
                </a:lnTo>
                <a:lnTo>
                  <a:pt x="527048" y="129485"/>
                </a:lnTo>
                <a:lnTo>
                  <a:pt x="506197" y="94265"/>
                </a:lnTo>
                <a:lnTo>
                  <a:pt x="503483" y="72356"/>
                </a:lnTo>
                <a:lnTo>
                  <a:pt x="503486" y="66529"/>
                </a:lnTo>
                <a:lnTo>
                  <a:pt x="516917" y="24886"/>
                </a:lnTo>
                <a:lnTo>
                  <a:pt x="554725" y="1325"/>
                </a:lnTo>
                <a:lnTo>
                  <a:pt x="569285" y="0"/>
                </a:lnTo>
                <a:lnTo>
                  <a:pt x="577692" y="0"/>
                </a:lnTo>
                <a:lnTo>
                  <a:pt x="585477" y="1385"/>
                </a:lnTo>
                <a:lnTo>
                  <a:pt x="599803" y="6925"/>
                </a:lnTo>
                <a:lnTo>
                  <a:pt x="606012" y="10984"/>
                </a:lnTo>
                <a:lnTo>
                  <a:pt x="613236" y="18339"/>
                </a:lnTo>
                <a:lnTo>
                  <a:pt x="569716" y="18339"/>
                </a:lnTo>
                <a:lnTo>
                  <a:pt x="561365" y="18984"/>
                </a:lnTo>
                <a:lnTo>
                  <a:pt x="530791" y="48401"/>
                </a:lnTo>
                <a:lnTo>
                  <a:pt x="529022" y="56882"/>
                </a:lnTo>
                <a:lnTo>
                  <a:pt x="627814" y="56882"/>
                </a:lnTo>
                <a:lnTo>
                  <a:pt x="628014" y="62161"/>
                </a:lnTo>
                <a:lnTo>
                  <a:pt x="628031" y="66529"/>
                </a:lnTo>
                <a:lnTo>
                  <a:pt x="627600" y="69132"/>
                </a:lnTo>
                <a:lnTo>
                  <a:pt x="625881" y="71711"/>
                </a:lnTo>
                <a:lnTo>
                  <a:pt x="624305" y="72356"/>
                </a:lnTo>
                <a:lnTo>
                  <a:pt x="528306" y="72356"/>
                </a:lnTo>
                <a:lnTo>
                  <a:pt x="528497" y="81144"/>
                </a:lnTo>
                <a:lnTo>
                  <a:pt x="544856" y="115913"/>
                </a:lnTo>
                <a:lnTo>
                  <a:pt x="566134" y="124510"/>
                </a:lnTo>
                <a:lnTo>
                  <a:pt x="624305" y="124510"/>
                </a:lnTo>
                <a:lnTo>
                  <a:pt x="622729" y="126373"/>
                </a:lnTo>
                <a:lnTo>
                  <a:pt x="580770" y="143853"/>
                </a:lnTo>
                <a:lnTo>
                  <a:pt x="575638" y="144283"/>
                </a:lnTo>
                <a:close/>
              </a:path>
              <a:path w="628650" h="144779">
                <a:moveTo>
                  <a:pt x="627814" y="56882"/>
                </a:moveTo>
                <a:lnTo>
                  <a:pt x="605393" y="56882"/>
                </a:lnTo>
                <a:lnTo>
                  <a:pt x="605393" y="51246"/>
                </a:lnTo>
                <a:lnTo>
                  <a:pt x="604580" y="46064"/>
                </a:lnTo>
                <a:lnTo>
                  <a:pt x="575257" y="18339"/>
                </a:lnTo>
                <a:lnTo>
                  <a:pt x="613236" y="18339"/>
                </a:lnTo>
                <a:lnTo>
                  <a:pt x="627743" y="55216"/>
                </a:lnTo>
                <a:lnTo>
                  <a:pt x="627814" y="56882"/>
                </a:lnTo>
                <a:close/>
              </a:path>
              <a:path w="628650" h="144779">
                <a:moveTo>
                  <a:pt x="624305" y="124510"/>
                </a:moveTo>
                <a:lnTo>
                  <a:pt x="578836" y="124510"/>
                </a:lnTo>
                <a:lnTo>
                  <a:pt x="584139" y="123818"/>
                </a:lnTo>
                <a:lnTo>
                  <a:pt x="593118" y="121048"/>
                </a:lnTo>
                <a:lnTo>
                  <a:pt x="596962" y="119495"/>
                </a:lnTo>
                <a:lnTo>
                  <a:pt x="603362" y="116057"/>
                </a:lnTo>
                <a:lnTo>
                  <a:pt x="606062" y="114505"/>
                </a:lnTo>
                <a:lnTo>
                  <a:pt x="610454" y="111734"/>
                </a:lnTo>
                <a:lnTo>
                  <a:pt x="612365" y="111042"/>
                </a:lnTo>
                <a:lnTo>
                  <a:pt x="615041" y="111042"/>
                </a:lnTo>
                <a:lnTo>
                  <a:pt x="615948" y="111257"/>
                </a:lnTo>
                <a:lnTo>
                  <a:pt x="617476" y="112117"/>
                </a:lnTo>
                <a:lnTo>
                  <a:pt x="618143" y="112713"/>
                </a:lnTo>
                <a:lnTo>
                  <a:pt x="625881" y="122647"/>
                </a:lnTo>
                <a:lnTo>
                  <a:pt x="624305" y="124510"/>
                </a:lnTo>
                <a:close/>
              </a:path>
            </a:pathLst>
          </a:custGeom>
          <a:solidFill>
            <a:srgbClr val="000000"/>
          </a:solidFill>
        </p:spPr>
        <p:txBody>
          <a:bodyPr wrap="square" lIns="0" tIns="0" rIns="0" bIns="0" rtlCol="0"/>
          <a:lstStyle/>
          <a:p>
            <a:endParaRPr/>
          </a:p>
        </p:txBody>
      </p:sp>
      <p:sp>
        <p:nvSpPr>
          <p:cNvPr id="18" name="object 18"/>
          <p:cNvSpPr/>
          <p:nvPr/>
        </p:nvSpPr>
        <p:spPr>
          <a:xfrm>
            <a:off x="8647376" y="3692848"/>
            <a:ext cx="637540" cy="206375"/>
          </a:xfrm>
          <a:custGeom>
            <a:avLst/>
            <a:gdLst/>
            <a:ahLst/>
            <a:cxnLst/>
            <a:rect l="l" t="t" r="r" b="b"/>
            <a:pathLst>
              <a:path w="637540" h="206375">
                <a:moveTo>
                  <a:pt x="66768" y="205750"/>
                </a:moveTo>
                <a:lnTo>
                  <a:pt x="27581" y="194503"/>
                </a:lnTo>
                <a:lnTo>
                  <a:pt x="4656" y="163483"/>
                </a:lnTo>
                <a:lnTo>
                  <a:pt x="0" y="133537"/>
                </a:lnTo>
                <a:lnTo>
                  <a:pt x="305" y="125370"/>
                </a:lnTo>
                <a:lnTo>
                  <a:pt x="13898" y="85963"/>
                </a:lnTo>
                <a:lnTo>
                  <a:pt x="45424" y="64328"/>
                </a:lnTo>
                <a:lnTo>
                  <a:pt x="66768" y="61467"/>
                </a:lnTo>
                <a:lnTo>
                  <a:pt x="74246" y="61785"/>
                </a:lnTo>
                <a:lnTo>
                  <a:pt x="110809" y="76601"/>
                </a:lnTo>
                <a:lnTo>
                  <a:pt x="115399" y="81096"/>
                </a:lnTo>
                <a:lnTo>
                  <a:pt x="59891" y="81096"/>
                </a:lnTo>
                <a:lnTo>
                  <a:pt x="53897" y="82290"/>
                </a:lnTo>
                <a:lnTo>
                  <a:pt x="26769" y="117967"/>
                </a:lnTo>
                <a:lnTo>
                  <a:pt x="25933" y="125370"/>
                </a:lnTo>
                <a:lnTo>
                  <a:pt x="25933" y="141991"/>
                </a:lnTo>
                <a:lnTo>
                  <a:pt x="43676" y="180270"/>
                </a:lnTo>
                <a:lnTo>
                  <a:pt x="59891" y="186121"/>
                </a:lnTo>
                <a:lnTo>
                  <a:pt x="115399" y="186121"/>
                </a:lnTo>
                <a:lnTo>
                  <a:pt x="110809" y="190616"/>
                </a:lnTo>
                <a:lnTo>
                  <a:pt x="74246" y="205433"/>
                </a:lnTo>
                <a:lnTo>
                  <a:pt x="66768" y="205750"/>
                </a:lnTo>
                <a:close/>
              </a:path>
              <a:path w="637540" h="206375">
                <a:moveTo>
                  <a:pt x="115399" y="186121"/>
                </a:moveTo>
                <a:lnTo>
                  <a:pt x="73550" y="186121"/>
                </a:lnTo>
                <a:lnTo>
                  <a:pt x="79472" y="184951"/>
                </a:lnTo>
                <a:lnTo>
                  <a:pt x="89598" y="180270"/>
                </a:lnTo>
                <a:lnTo>
                  <a:pt x="107317" y="141991"/>
                </a:lnTo>
                <a:lnTo>
                  <a:pt x="107317" y="125370"/>
                </a:lnTo>
                <a:lnTo>
                  <a:pt x="89598" y="87066"/>
                </a:lnTo>
                <a:lnTo>
                  <a:pt x="73550" y="81096"/>
                </a:lnTo>
                <a:lnTo>
                  <a:pt x="115399" y="81096"/>
                </a:lnTo>
                <a:lnTo>
                  <a:pt x="132100" y="117967"/>
                </a:lnTo>
                <a:lnTo>
                  <a:pt x="133251" y="133537"/>
                </a:lnTo>
                <a:lnTo>
                  <a:pt x="132960" y="141641"/>
                </a:lnTo>
                <a:lnTo>
                  <a:pt x="119393" y="181254"/>
                </a:lnTo>
                <a:lnTo>
                  <a:pt x="115399" y="186121"/>
                </a:lnTo>
                <a:close/>
              </a:path>
              <a:path w="637540" h="206375">
                <a:moveTo>
                  <a:pt x="234026" y="84535"/>
                </a:moveTo>
                <a:lnTo>
                  <a:pt x="152786" y="84535"/>
                </a:lnTo>
                <a:lnTo>
                  <a:pt x="151568" y="84057"/>
                </a:lnTo>
                <a:lnTo>
                  <a:pt x="149562" y="82147"/>
                </a:lnTo>
                <a:lnTo>
                  <a:pt x="149061" y="80762"/>
                </a:lnTo>
                <a:lnTo>
                  <a:pt x="149061" y="68917"/>
                </a:lnTo>
                <a:lnTo>
                  <a:pt x="171126" y="66052"/>
                </a:lnTo>
                <a:lnTo>
                  <a:pt x="177191" y="21492"/>
                </a:lnTo>
                <a:lnTo>
                  <a:pt x="177788" y="20345"/>
                </a:lnTo>
                <a:lnTo>
                  <a:pt x="179794" y="18626"/>
                </a:lnTo>
                <a:lnTo>
                  <a:pt x="181060" y="18196"/>
                </a:lnTo>
                <a:lnTo>
                  <a:pt x="195484" y="18196"/>
                </a:lnTo>
                <a:lnTo>
                  <a:pt x="195484" y="66195"/>
                </a:lnTo>
                <a:lnTo>
                  <a:pt x="234026" y="66195"/>
                </a:lnTo>
                <a:lnTo>
                  <a:pt x="234026" y="84535"/>
                </a:lnTo>
                <a:close/>
              </a:path>
              <a:path w="637540" h="206375">
                <a:moveTo>
                  <a:pt x="210242" y="205894"/>
                </a:moveTo>
                <a:lnTo>
                  <a:pt x="203937" y="205894"/>
                </a:lnTo>
                <a:lnTo>
                  <a:pt x="196307" y="205312"/>
                </a:lnTo>
                <a:lnTo>
                  <a:pt x="170266" y="169930"/>
                </a:lnTo>
                <a:lnTo>
                  <a:pt x="170266" y="84535"/>
                </a:lnTo>
                <a:lnTo>
                  <a:pt x="195484" y="84535"/>
                </a:lnTo>
                <a:lnTo>
                  <a:pt x="195484" y="173942"/>
                </a:lnTo>
                <a:lnTo>
                  <a:pt x="196797" y="178241"/>
                </a:lnTo>
                <a:lnTo>
                  <a:pt x="202050" y="183972"/>
                </a:lnTo>
                <a:lnTo>
                  <a:pt x="205465" y="185405"/>
                </a:lnTo>
                <a:lnTo>
                  <a:pt x="232443" y="185405"/>
                </a:lnTo>
                <a:lnTo>
                  <a:pt x="237321" y="193285"/>
                </a:lnTo>
                <a:lnTo>
                  <a:pt x="233023" y="197297"/>
                </a:lnTo>
                <a:lnTo>
                  <a:pt x="227960" y="200401"/>
                </a:lnTo>
                <a:lnTo>
                  <a:pt x="216307" y="204795"/>
                </a:lnTo>
                <a:lnTo>
                  <a:pt x="210242" y="205894"/>
                </a:lnTo>
                <a:close/>
              </a:path>
              <a:path w="637540" h="206375">
                <a:moveTo>
                  <a:pt x="232443" y="185405"/>
                </a:moveTo>
                <a:lnTo>
                  <a:pt x="212152" y="185405"/>
                </a:lnTo>
                <a:lnTo>
                  <a:pt x="214277" y="185070"/>
                </a:lnTo>
                <a:lnTo>
                  <a:pt x="217811" y="183733"/>
                </a:lnTo>
                <a:lnTo>
                  <a:pt x="219316" y="182969"/>
                </a:lnTo>
                <a:lnTo>
                  <a:pt x="222874" y="180485"/>
                </a:lnTo>
                <a:lnTo>
                  <a:pt x="224689" y="179148"/>
                </a:lnTo>
                <a:lnTo>
                  <a:pt x="225525" y="178814"/>
                </a:lnTo>
                <a:lnTo>
                  <a:pt x="227149" y="178814"/>
                </a:lnTo>
                <a:lnTo>
                  <a:pt x="227841" y="179005"/>
                </a:lnTo>
                <a:lnTo>
                  <a:pt x="228892" y="179769"/>
                </a:lnTo>
                <a:lnTo>
                  <a:pt x="229393" y="180390"/>
                </a:lnTo>
                <a:lnTo>
                  <a:pt x="229871" y="181249"/>
                </a:lnTo>
                <a:lnTo>
                  <a:pt x="232443" y="185405"/>
                </a:lnTo>
                <a:close/>
              </a:path>
              <a:path w="637540" h="206375">
                <a:moveTo>
                  <a:pt x="287317" y="203744"/>
                </a:moveTo>
                <a:lnTo>
                  <a:pt x="262100" y="203744"/>
                </a:lnTo>
                <a:lnTo>
                  <a:pt x="262100" y="0"/>
                </a:lnTo>
                <a:lnTo>
                  <a:pt x="287317" y="0"/>
                </a:lnTo>
                <a:lnTo>
                  <a:pt x="287317" y="82099"/>
                </a:lnTo>
                <a:lnTo>
                  <a:pt x="314211" y="82099"/>
                </a:lnTo>
                <a:lnTo>
                  <a:pt x="310337" y="83102"/>
                </a:lnTo>
                <a:lnTo>
                  <a:pt x="298112" y="89980"/>
                </a:lnTo>
                <a:lnTo>
                  <a:pt x="292475" y="94708"/>
                </a:lnTo>
                <a:lnTo>
                  <a:pt x="287317" y="100726"/>
                </a:lnTo>
                <a:lnTo>
                  <a:pt x="287317" y="203744"/>
                </a:lnTo>
                <a:close/>
              </a:path>
              <a:path w="637540" h="206375">
                <a:moveTo>
                  <a:pt x="314211" y="82099"/>
                </a:moveTo>
                <a:lnTo>
                  <a:pt x="287317" y="82099"/>
                </a:lnTo>
                <a:lnTo>
                  <a:pt x="293144" y="75795"/>
                </a:lnTo>
                <a:lnTo>
                  <a:pt x="299615" y="70780"/>
                </a:lnTo>
                <a:lnTo>
                  <a:pt x="313849" y="63329"/>
                </a:lnTo>
                <a:lnTo>
                  <a:pt x="322086" y="61467"/>
                </a:lnTo>
                <a:lnTo>
                  <a:pt x="339088" y="61467"/>
                </a:lnTo>
                <a:lnTo>
                  <a:pt x="370426" y="81383"/>
                </a:lnTo>
                <a:lnTo>
                  <a:pt x="316977" y="81383"/>
                </a:lnTo>
                <a:lnTo>
                  <a:pt x="314211" y="82099"/>
                </a:lnTo>
                <a:close/>
              </a:path>
              <a:path w="637540" h="206375">
                <a:moveTo>
                  <a:pt x="377872" y="203744"/>
                </a:moveTo>
                <a:lnTo>
                  <a:pt x="352654" y="203744"/>
                </a:lnTo>
                <a:lnTo>
                  <a:pt x="352654" y="104069"/>
                </a:lnTo>
                <a:lnTo>
                  <a:pt x="350312" y="95950"/>
                </a:lnTo>
                <a:lnTo>
                  <a:pt x="340951" y="84296"/>
                </a:lnTo>
                <a:lnTo>
                  <a:pt x="333789" y="81383"/>
                </a:lnTo>
                <a:lnTo>
                  <a:pt x="370426" y="81383"/>
                </a:lnTo>
                <a:lnTo>
                  <a:pt x="372974" y="86231"/>
                </a:lnTo>
                <a:lnTo>
                  <a:pt x="376892" y="99317"/>
                </a:lnTo>
                <a:lnTo>
                  <a:pt x="377872" y="106553"/>
                </a:lnTo>
                <a:lnTo>
                  <a:pt x="377872" y="203744"/>
                </a:lnTo>
                <a:close/>
              </a:path>
              <a:path w="637540" h="206375">
                <a:moveTo>
                  <a:pt x="477500" y="205750"/>
                </a:moveTo>
                <a:lnTo>
                  <a:pt x="472438" y="205750"/>
                </a:lnTo>
                <a:lnTo>
                  <a:pt x="465273" y="205446"/>
                </a:lnTo>
                <a:lnTo>
                  <a:pt x="428911" y="190952"/>
                </a:lnTo>
                <a:lnTo>
                  <a:pt x="408059" y="155732"/>
                </a:lnTo>
                <a:lnTo>
                  <a:pt x="405345" y="133824"/>
                </a:lnTo>
                <a:lnTo>
                  <a:pt x="405349" y="127997"/>
                </a:lnTo>
                <a:lnTo>
                  <a:pt x="418779" y="86353"/>
                </a:lnTo>
                <a:lnTo>
                  <a:pt x="456587" y="62792"/>
                </a:lnTo>
                <a:lnTo>
                  <a:pt x="471147" y="61467"/>
                </a:lnTo>
                <a:lnTo>
                  <a:pt x="479554" y="61467"/>
                </a:lnTo>
                <a:lnTo>
                  <a:pt x="487339" y="62852"/>
                </a:lnTo>
                <a:lnTo>
                  <a:pt x="501665" y="68392"/>
                </a:lnTo>
                <a:lnTo>
                  <a:pt x="507874" y="72452"/>
                </a:lnTo>
                <a:lnTo>
                  <a:pt x="515098" y="79807"/>
                </a:lnTo>
                <a:lnTo>
                  <a:pt x="471578" y="79807"/>
                </a:lnTo>
                <a:lnTo>
                  <a:pt x="463228" y="80452"/>
                </a:lnTo>
                <a:lnTo>
                  <a:pt x="432653" y="109869"/>
                </a:lnTo>
                <a:lnTo>
                  <a:pt x="430884" y="118349"/>
                </a:lnTo>
                <a:lnTo>
                  <a:pt x="529676" y="118349"/>
                </a:lnTo>
                <a:lnTo>
                  <a:pt x="529876" y="123628"/>
                </a:lnTo>
                <a:lnTo>
                  <a:pt x="529894" y="127997"/>
                </a:lnTo>
                <a:lnTo>
                  <a:pt x="529462" y="130600"/>
                </a:lnTo>
                <a:lnTo>
                  <a:pt x="527743" y="133179"/>
                </a:lnTo>
                <a:lnTo>
                  <a:pt x="526167" y="133824"/>
                </a:lnTo>
                <a:lnTo>
                  <a:pt x="430168" y="133824"/>
                </a:lnTo>
                <a:lnTo>
                  <a:pt x="430359" y="142612"/>
                </a:lnTo>
                <a:lnTo>
                  <a:pt x="446718" y="177381"/>
                </a:lnTo>
                <a:lnTo>
                  <a:pt x="467996" y="185978"/>
                </a:lnTo>
                <a:lnTo>
                  <a:pt x="526167" y="185978"/>
                </a:lnTo>
                <a:lnTo>
                  <a:pt x="524591" y="187840"/>
                </a:lnTo>
                <a:lnTo>
                  <a:pt x="482632" y="205321"/>
                </a:lnTo>
                <a:lnTo>
                  <a:pt x="477500" y="205750"/>
                </a:lnTo>
                <a:close/>
              </a:path>
              <a:path w="637540" h="206375">
                <a:moveTo>
                  <a:pt x="529676" y="118349"/>
                </a:moveTo>
                <a:lnTo>
                  <a:pt x="507255" y="118349"/>
                </a:lnTo>
                <a:lnTo>
                  <a:pt x="507255" y="112714"/>
                </a:lnTo>
                <a:lnTo>
                  <a:pt x="506442" y="107532"/>
                </a:lnTo>
                <a:lnTo>
                  <a:pt x="477119" y="79807"/>
                </a:lnTo>
                <a:lnTo>
                  <a:pt x="515098" y="79807"/>
                </a:lnTo>
                <a:lnTo>
                  <a:pt x="529605" y="116684"/>
                </a:lnTo>
                <a:lnTo>
                  <a:pt x="529676" y="118349"/>
                </a:lnTo>
                <a:close/>
              </a:path>
              <a:path w="637540" h="206375">
                <a:moveTo>
                  <a:pt x="526167" y="185978"/>
                </a:moveTo>
                <a:lnTo>
                  <a:pt x="480699" y="185978"/>
                </a:lnTo>
                <a:lnTo>
                  <a:pt x="486001" y="185285"/>
                </a:lnTo>
                <a:lnTo>
                  <a:pt x="494980" y="182515"/>
                </a:lnTo>
                <a:lnTo>
                  <a:pt x="498824" y="180963"/>
                </a:lnTo>
                <a:lnTo>
                  <a:pt x="505224" y="177524"/>
                </a:lnTo>
                <a:lnTo>
                  <a:pt x="507924" y="175972"/>
                </a:lnTo>
                <a:lnTo>
                  <a:pt x="512317" y="173202"/>
                </a:lnTo>
                <a:lnTo>
                  <a:pt x="514227" y="172509"/>
                </a:lnTo>
                <a:lnTo>
                  <a:pt x="516900" y="172509"/>
                </a:lnTo>
                <a:lnTo>
                  <a:pt x="517810" y="172724"/>
                </a:lnTo>
                <a:lnTo>
                  <a:pt x="519339" y="173584"/>
                </a:lnTo>
                <a:lnTo>
                  <a:pt x="520005" y="174181"/>
                </a:lnTo>
                <a:lnTo>
                  <a:pt x="527743" y="184115"/>
                </a:lnTo>
                <a:lnTo>
                  <a:pt x="526167" y="185978"/>
                </a:lnTo>
                <a:close/>
              </a:path>
              <a:path w="637540" h="206375">
                <a:moveTo>
                  <a:pt x="599896" y="91126"/>
                </a:moveTo>
                <a:lnTo>
                  <a:pt x="583473" y="91126"/>
                </a:lnTo>
                <a:lnTo>
                  <a:pt x="586884" y="84544"/>
                </a:lnTo>
                <a:lnTo>
                  <a:pt x="613274" y="61180"/>
                </a:lnTo>
                <a:lnTo>
                  <a:pt x="625120" y="61180"/>
                </a:lnTo>
                <a:lnTo>
                  <a:pt x="627890" y="61491"/>
                </a:lnTo>
                <a:lnTo>
                  <a:pt x="633046" y="62733"/>
                </a:lnTo>
                <a:lnTo>
                  <a:pt x="635388" y="63759"/>
                </a:lnTo>
                <a:lnTo>
                  <a:pt x="637489" y="65192"/>
                </a:lnTo>
                <a:lnTo>
                  <a:pt x="635397" y="84544"/>
                </a:lnTo>
                <a:lnTo>
                  <a:pt x="635243" y="85825"/>
                </a:lnTo>
                <a:lnTo>
                  <a:pt x="613418" y="85825"/>
                </a:lnTo>
                <a:lnTo>
                  <a:pt x="609621" y="86469"/>
                </a:lnTo>
                <a:lnTo>
                  <a:pt x="603030" y="89048"/>
                </a:lnTo>
                <a:lnTo>
                  <a:pt x="600069" y="90959"/>
                </a:lnTo>
                <a:lnTo>
                  <a:pt x="599896" y="91126"/>
                </a:lnTo>
                <a:close/>
              </a:path>
              <a:path w="637540" h="206375">
                <a:moveTo>
                  <a:pt x="584904" y="203744"/>
                </a:moveTo>
                <a:lnTo>
                  <a:pt x="559686" y="203744"/>
                </a:lnTo>
                <a:lnTo>
                  <a:pt x="559686" y="63616"/>
                </a:lnTo>
                <a:lnTo>
                  <a:pt x="576835" y="63616"/>
                </a:lnTo>
                <a:lnTo>
                  <a:pt x="578719" y="64141"/>
                </a:lnTo>
                <a:lnTo>
                  <a:pt x="580917" y="66243"/>
                </a:lnTo>
                <a:lnTo>
                  <a:pt x="581562" y="68010"/>
                </a:lnTo>
                <a:lnTo>
                  <a:pt x="581753" y="70493"/>
                </a:lnTo>
                <a:lnTo>
                  <a:pt x="583473" y="91126"/>
                </a:lnTo>
                <a:lnTo>
                  <a:pt x="599896" y="91126"/>
                </a:lnTo>
                <a:lnTo>
                  <a:pt x="594817" y="96021"/>
                </a:lnTo>
                <a:lnTo>
                  <a:pt x="592499" y="99102"/>
                </a:lnTo>
                <a:lnTo>
                  <a:pt x="588487" y="106362"/>
                </a:lnTo>
                <a:lnTo>
                  <a:pt x="586624" y="110517"/>
                </a:lnTo>
                <a:lnTo>
                  <a:pt x="584904" y="115197"/>
                </a:lnTo>
                <a:lnTo>
                  <a:pt x="584904" y="203744"/>
                </a:lnTo>
                <a:close/>
              </a:path>
              <a:path w="637540" h="206375">
                <a:moveTo>
                  <a:pt x="633859" y="87401"/>
                </a:moveTo>
                <a:lnTo>
                  <a:pt x="630135" y="87401"/>
                </a:lnTo>
                <a:lnTo>
                  <a:pt x="628248" y="87138"/>
                </a:lnTo>
                <a:lnTo>
                  <a:pt x="623377" y="86087"/>
                </a:lnTo>
                <a:lnTo>
                  <a:pt x="620678" y="85825"/>
                </a:lnTo>
                <a:lnTo>
                  <a:pt x="635243" y="85825"/>
                </a:lnTo>
                <a:lnTo>
                  <a:pt x="635197" y="86207"/>
                </a:lnTo>
                <a:lnTo>
                  <a:pt x="633859" y="87401"/>
                </a:lnTo>
                <a:close/>
              </a:path>
            </a:pathLst>
          </a:custGeom>
          <a:solidFill>
            <a:srgbClr val="000000"/>
          </a:solidFill>
        </p:spPr>
        <p:txBody>
          <a:bodyPr wrap="square" lIns="0" tIns="0" rIns="0" bIns="0" rtlCol="0"/>
          <a:lstStyle/>
          <a:p>
            <a:endParaRPr/>
          </a:p>
        </p:txBody>
      </p:sp>
      <p:pic>
        <p:nvPicPr>
          <p:cNvPr id="19" name="object 19"/>
          <p:cNvPicPr/>
          <p:nvPr/>
        </p:nvPicPr>
        <p:blipFill>
          <a:blip r:embed="rId11" cstate="print"/>
          <a:stretch>
            <a:fillRect/>
          </a:stretch>
        </p:blipFill>
        <p:spPr>
          <a:xfrm>
            <a:off x="975676" y="4071524"/>
            <a:ext cx="857190" cy="189846"/>
          </a:xfrm>
          <a:prstGeom prst="rect">
            <a:avLst/>
          </a:prstGeom>
        </p:spPr>
      </p:pic>
      <p:pic>
        <p:nvPicPr>
          <p:cNvPr id="20" name="object 20"/>
          <p:cNvPicPr/>
          <p:nvPr/>
        </p:nvPicPr>
        <p:blipFill>
          <a:blip r:embed="rId2" cstate="print"/>
          <a:stretch>
            <a:fillRect/>
          </a:stretch>
        </p:blipFill>
        <p:spPr>
          <a:xfrm>
            <a:off x="778479" y="4498269"/>
            <a:ext cx="79520" cy="79520"/>
          </a:xfrm>
          <a:prstGeom prst="rect">
            <a:avLst/>
          </a:prstGeom>
        </p:spPr>
      </p:pic>
      <p:pic>
        <p:nvPicPr>
          <p:cNvPr id="21" name="object 21"/>
          <p:cNvPicPr/>
          <p:nvPr/>
        </p:nvPicPr>
        <p:blipFill>
          <a:blip r:embed="rId12" cstate="print"/>
          <a:stretch>
            <a:fillRect/>
          </a:stretch>
        </p:blipFill>
        <p:spPr>
          <a:xfrm>
            <a:off x="958912" y="4431501"/>
            <a:ext cx="8114950" cy="254179"/>
          </a:xfrm>
          <a:prstGeom prst="rect">
            <a:avLst/>
          </a:prstGeom>
        </p:spPr>
      </p:pic>
      <p:pic>
        <p:nvPicPr>
          <p:cNvPr id="22" name="object 22"/>
          <p:cNvPicPr/>
          <p:nvPr/>
        </p:nvPicPr>
        <p:blipFill>
          <a:blip r:embed="rId13" cstate="print"/>
          <a:stretch>
            <a:fillRect/>
          </a:stretch>
        </p:blipFill>
        <p:spPr>
          <a:xfrm>
            <a:off x="966219" y="4748112"/>
            <a:ext cx="8245852" cy="254036"/>
          </a:xfrm>
          <a:prstGeom prst="rect">
            <a:avLst/>
          </a:prstGeom>
        </p:spPr>
      </p:pic>
      <p:pic>
        <p:nvPicPr>
          <p:cNvPr id="23" name="object 23"/>
          <p:cNvPicPr/>
          <p:nvPr/>
        </p:nvPicPr>
        <p:blipFill>
          <a:blip r:embed="rId14" cstate="print"/>
          <a:stretch>
            <a:fillRect/>
          </a:stretch>
        </p:blipFill>
        <p:spPr>
          <a:xfrm>
            <a:off x="975676" y="5065607"/>
            <a:ext cx="8061976" cy="251027"/>
          </a:xfrm>
          <a:prstGeom prst="rect">
            <a:avLst/>
          </a:prstGeom>
        </p:spPr>
      </p:pic>
      <p:sp>
        <p:nvSpPr>
          <p:cNvPr id="24" name="object 24"/>
          <p:cNvSpPr/>
          <p:nvPr/>
        </p:nvSpPr>
        <p:spPr>
          <a:xfrm>
            <a:off x="958912" y="5383117"/>
            <a:ext cx="428625" cy="206375"/>
          </a:xfrm>
          <a:custGeom>
            <a:avLst/>
            <a:gdLst/>
            <a:ahLst/>
            <a:cxnLst/>
            <a:rect l="l" t="t" r="r" b="b"/>
            <a:pathLst>
              <a:path w="428625" h="206375">
                <a:moveTo>
                  <a:pt x="136116" y="37252"/>
                </a:moveTo>
                <a:lnTo>
                  <a:pt x="0" y="37252"/>
                </a:lnTo>
                <a:lnTo>
                  <a:pt x="0" y="15474"/>
                </a:lnTo>
                <a:lnTo>
                  <a:pt x="136116" y="15474"/>
                </a:lnTo>
                <a:lnTo>
                  <a:pt x="136116" y="37252"/>
                </a:lnTo>
                <a:close/>
              </a:path>
              <a:path w="428625" h="206375">
                <a:moveTo>
                  <a:pt x="81239" y="203744"/>
                </a:moveTo>
                <a:lnTo>
                  <a:pt x="55019" y="203744"/>
                </a:lnTo>
                <a:lnTo>
                  <a:pt x="55019" y="37252"/>
                </a:lnTo>
                <a:lnTo>
                  <a:pt x="81239" y="37252"/>
                </a:lnTo>
                <a:lnTo>
                  <a:pt x="81239" y="203744"/>
                </a:lnTo>
                <a:close/>
              </a:path>
              <a:path w="428625" h="206375">
                <a:moveTo>
                  <a:pt x="185465" y="203744"/>
                </a:moveTo>
                <a:lnTo>
                  <a:pt x="160248" y="203744"/>
                </a:lnTo>
                <a:lnTo>
                  <a:pt x="160248" y="0"/>
                </a:lnTo>
                <a:lnTo>
                  <a:pt x="185465" y="0"/>
                </a:lnTo>
                <a:lnTo>
                  <a:pt x="185465" y="82099"/>
                </a:lnTo>
                <a:lnTo>
                  <a:pt x="212358" y="82099"/>
                </a:lnTo>
                <a:lnTo>
                  <a:pt x="208486" y="83102"/>
                </a:lnTo>
                <a:lnTo>
                  <a:pt x="196259" y="89980"/>
                </a:lnTo>
                <a:lnTo>
                  <a:pt x="190623" y="94708"/>
                </a:lnTo>
                <a:lnTo>
                  <a:pt x="185465" y="100726"/>
                </a:lnTo>
                <a:lnTo>
                  <a:pt x="185465" y="203744"/>
                </a:lnTo>
                <a:close/>
              </a:path>
              <a:path w="428625" h="206375">
                <a:moveTo>
                  <a:pt x="212358" y="82099"/>
                </a:moveTo>
                <a:lnTo>
                  <a:pt x="185465" y="82099"/>
                </a:lnTo>
                <a:lnTo>
                  <a:pt x="191292" y="75795"/>
                </a:lnTo>
                <a:lnTo>
                  <a:pt x="197763" y="70780"/>
                </a:lnTo>
                <a:lnTo>
                  <a:pt x="211996" y="63329"/>
                </a:lnTo>
                <a:lnTo>
                  <a:pt x="220235" y="61467"/>
                </a:lnTo>
                <a:lnTo>
                  <a:pt x="237237" y="61467"/>
                </a:lnTo>
                <a:lnTo>
                  <a:pt x="268575" y="81383"/>
                </a:lnTo>
                <a:lnTo>
                  <a:pt x="215124" y="81383"/>
                </a:lnTo>
                <a:lnTo>
                  <a:pt x="212358" y="82099"/>
                </a:lnTo>
                <a:close/>
              </a:path>
              <a:path w="428625" h="206375">
                <a:moveTo>
                  <a:pt x="276018" y="203744"/>
                </a:moveTo>
                <a:lnTo>
                  <a:pt x="250801" y="203744"/>
                </a:lnTo>
                <a:lnTo>
                  <a:pt x="250801" y="104069"/>
                </a:lnTo>
                <a:lnTo>
                  <a:pt x="248461" y="95950"/>
                </a:lnTo>
                <a:lnTo>
                  <a:pt x="239100" y="84296"/>
                </a:lnTo>
                <a:lnTo>
                  <a:pt x="231936" y="81383"/>
                </a:lnTo>
                <a:lnTo>
                  <a:pt x="268575" y="81383"/>
                </a:lnTo>
                <a:lnTo>
                  <a:pt x="271123" y="86231"/>
                </a:lnTo>
                <a:lnTo>
                  <a:pt x="275039" y="99317"/>
                </a:lnTo>
                <a:lnTo>
                  <a:pt x="276018" y="106553"/>
                </a:lnTo>
                <a:lnTo>
                  <a:pt x="276018" y="203744"/>
                </a:lnTo>
                <a:close/>
              </a:path>
              <a:path w="428625" h="206375">
                <a:moveTo>
                  <a:pt x="375648" y="205750"/>
                </a:moveTo>
                <a:lnTo>
                  <a:pt x="370583" y="205750"/>
                </a:lnTo>
                <a:lnTo>
                  <a:pt x="363420" y="205446"/>
                </a:lnTo>
                <a:lnTo>
                  <a:pt x="327059" y="190952"/>
                </a:lnTo>
                <a:lnTo>
                  <a:pt x="306207" y="155732"/>
                </a:lnTo>
                <a:lnTo>
                  <a:pt x="303493" y="133824"/>
                </a:lnTo>
                <a:lnTo>
                  <a:pt x="303497" y="127997"/>
                </a:lnTo>
                <a:lnTo>
                  <a:pt x="316927" y="86353"/>
                </a:lnTo>
                <a:lnTo>
                  <a:pt x="354735" y="62792"/>
                </a:lnTo>
                <a:lnTo>
                  <a:pt x="369295" y="61467"/>
                </a:lnTo>
                <a:lnTo>
                  <a:pt x="377702" y="61467"/>
                </a:lnTo>
                <a:lnTo>
                  <a:pt x="385487" y="62852"/>
                </a:lnTo>
                <a:lnTo>
                  <a:pt x="399813" y="68392"/>
                </a:lnTo>
                <a:lnTo>
                  <a:pt x="406022" y="72452"/>
                </a:lnTo>
                <a:lnTo>
                  <a:pt x="413246" y="79807"/>
                </a:lnTo>
                <a:lnTo>
                  <a:pt x="369727" y="79807"/>
                </a:lnTo>
                <a:lnTo>
                  <a:pt x="361376" y="80452"/>
                </a:lnTo>
                <a:lnTo>
                  <a:pt x="330801" y="109869"/>
                </a:lnTo>
                <a:lnTo>
                  <a:pt x="329032" y="118349"/>
                </a:lnTo>
                <a:lnTo>
                  <a:pt x="427824" y="118349"/>
                </a:lnTo>
                <a:lnTo>
                  <a:pt x="428024" y="123628"/>
                </a:lnTo>
                <a:lnTo>
                  <a:pt x="428042" y="127997"/>
                </a:lnTo>
                <a:lnTo>
                  <a:pt x="427610" y="130600"/>
                </a:lnTo>
                <a:lnTo>
                  <a:pt x="425891" y="133179"/>
                </a:lnTo>
                <a:lnTo>
                  <a:pt x="424315" y="133824"/>
                </a:lnTo>
                <a:lnTo>
                  <a:pt x="328316" y="133824"/>
                </a:lnTo>
                <a:lnTo>
                  <a:pt x="328507" y="142612"/>
                </a:lnTo>
                <a:lnTo>
                  <a:pt x="344866" y="177381"/>
                </a:lnTo>
                <a:lnTo>
                  <a:pt x="366144" y="185978"/>
                </a:lnTo>
                <a:lnTo>
                  <a:pt x="424315" y="185978"/>
                </a:lnTo>
                <a:lnTo>
                  <a:pt x="422739" y="187840"/>
                </a:lnTo>
                <a:lnTo>
                  <a:pt x="380780" y="205321"/>
                </a:lnTo>
                <a:lnTo>
                  <a:pt x="375648" y="205750"/>
                </a:lnTo>
                <a:close/>
              </a:path>
              <a:path w="428625" h="206375">
                <a:moveTo>
                  <a:pt x="427824" y="118349"/>
                </a:moveTo>
                <a:lnTo>
                  <a:pt x="405403" y="118349"/>
                </a:lnTo>
                <a:lnTo>
                  <a:pt x="405403" y="112714"/>
                </a:lnTo>
                <a:lnTo>
                  <a:pt x="404590" y="107532"/>
                </a:lnTo>
                <a:lnTo>
                  <a:pt x="375267" y="79807"/>
                </a:lnTo>
                <a:lnTo>
                  <a:pt x="413246" y="79807"/>
                </a:lnTo>
                <a:lnTo>
                  <a:pt x="427753" y="116684"/>
                </a:lnTo>
                <a:lnTo>
                  <a:pt x="427824" y="118349"/>
                </a:lnTo>
                <a:close/>
              </a:path>
              <a:path w="428625" h="206375">
                <a:moveTo>
                  <a:pt x="424315" y="185978"/>
                </a:moveTo>
                <a:lnTo>
                  <a:pt x="378847" y="185978"/>
                </a:lnTo>
                <a:lnTo>
                  <a:pt x="384149" y="185285"/>
                </a:lnTo>
                <a:lnTo>
                  <a:pt x="393128" y="182515"/>
                </a:lnTo>
                <a:lnTo>
                  <a:pt x="396972" y="180963"/>
                </a:lnTo>
                <a:lnTo>
                  <a:pt x="403372" y="177524"/>
                </a:lnTo>
                <a:lnTo>
                  <a:pt x="406072" y="175972"/>
                </a:lnTo>
                <a:lnTo>
                  <a:pt x="410465" y="173202"/>
                </a:lnTo>
                <a:lnTo>
                  <a:pt x="412375" y="172509"/>
                </a:lnTo>
                <a:lnTo>
                  <a:pt x="415048" y="172509"/>
                </a:lnTo>
                <a:lnTo>
                  <a:pt x="415958" y="172724"/>
                </a:lnTo>
                <a:lnTo>
                  <a:pt x="417487" y="173584"/>
                </a:lnTo>
                <a:lnTo>
                  <a:pt x="418153" y="174181"/>
                </a:lnTo>
                <a:lnTo>
                  <a:pt x="425891" y="184115"/>
                </a:lnTo>
                <a:lnTo>
                  <a:pt x="424315" y="185978"/>
                </a:lnTo>
                <a:close/>
              </a:path>
            </a:pathLst>
          </a:custGeom>
          <a:solidFill>
            <a:srgbClr val="000000"/>
          </a:solidFill>
        </p:spPr>
        <p:txBody>
          <a:bodyPr wrap="square" lIns="0" tIns="0" rIns="0" bIns="0" rtlCol="0"/>
          <a:lstStyle/>
          <a:p>
            <a:endParaRPr/>
          </a:p>
        </p:txBody>
      </p:sp>
      <p:sp>
        <p:nvSpPr>
          <p:cNvPr id="25" name="object 25"/>
          <p:cNvSpPr/>
          <p:nvPr/>
        </p:nvSpPr>
        <p:spPr>
          <a:xfrm>
            <a:off x="1567978" y="5401313"/>
            <a:ext cx="617220" cy="187960"/>
          </a:xfrm>
          <a:custGeom>
            <a:avLst/>
            <a:gdLst/>
            <a:ahLst/>
            <a:cxnLst/>
            <a:rect l="l" t="t" r="r" b="b"/>
            <a:pathLst>
              <a:path w="617219" h="187960">
                <a:moveTo>
                  <a:pt x="63521" y="187554"/>
                </a:moveTo>
                <a:lnTo>
                  <a:pt x="50530" y="187554"/>
                </a:lnTo>
                <a:lnTo>
                  <a:pt x="42840" y="185930"/>
                </a:lnTo>
                <a:lnTo>
                  <a:pt x="9886" y="158289"/>
                </a:lnTo>
                <a:lnTo>
                  <a:pt x="0" y="115340"/>
                </a:lnTo>
                <a:lnTo>
                  <a:pt x="259" y="107679"/>
                </a:lnTo>
                <a:lnTo>
                  <a:pt x="12523" y="68644"/>
                </a:lnTo>
                <a:lnTo>
                  <a:pt x="48446" y="44613"/>
                </a:lnTo>
                <a:lnTo>
                  <a:pt x="62757" y="43270"/>
                </a:lnTo>
                <a:lnTo>
                  <a:pt x="69697" y="43570"/>
                </a:lnTo>
                <a:lnTo>
                  <a:pt x="106887" y="61467"/>
                </a:lnTo>
                <a:lnTo>
                  <a:pt x="105960" y="62756"/>
                </a:lnTo>
                <a:lnTo>
                  <a:pt x="58028" y="62756"/>
                </a:lnTo>
                <a:lnTo>
                  <a:pt x="52464" y="63974"/>
                </a:lnTo>
                <a:lnTo>
                  <a:pt x="26626" y="99914"/>
                </a:lnTo>
                <a:lnTo>
                  <a:pt x="25790" y="107221"/>
                </a:lnTo>
                <a:lnTo>
                  <a:pt x="25790" y="123746"/>
                </a:lnTo>
                <a:lnTo>
                  <a:pt x="43127" y="162217"/>
                </a:lnTo>
                <a:lnTo>
                  <a:pt x="57455" y="168068"/>
                </a:lnTo>
                <a:lnTo>
                  <a:pt x="106699" y="168068"/>
                </a:lnTo>
                <a:lnTo>
                  <a:pt x="105406" y="169644"/>
                </a:lnTo>
                <a:lnTo>
                  <a:pt x="68225" y="187124"/>
                </a:lnTo>
                <a:lnTo>
                  <a:pt x="63521" y="187554"/>
                </a:lnTo>
                <a:close/>
              </a:path>
              <a:path w="617219" h="187960">
                <a:moveTo>
                  <a:pt x="96332" y="73789"/>
                </a:moveTo>
                <a:lnTo>
                  <a:pt x="93562" y="73789"/>
                </a:lnTo>
                <a:lnTo>
                  <a:pt x="92081" y="73216"/>
                </a:lnTo>
                <a:lnTo>
                  <a:pt x="89025" y="70923"/>
                </a:lnTo>
                <a:lnTo>
                  <a:pt x="87114" y="69658"/>
                </a:lnTo>
                <a:lnTo>
                  <a:pt x="82529" y="66888"/>
                </a:lnTo>
                <a:lnTo>
                  <a:pt x="79735" y="65622"/>
                </a:lnTo>
                <a:lnTo>
                  <a:pt x="73144" y="63329"/>
                </a:lnTo>
                <a:lnTo>
                  <a:pt x="69109" y="62756"/>
                </a:lnTo>
                <a:lnTo>
                  <a:pt x="105960" y="62756"/>
                </a:lnTo>
                <a:lnTo>
                  <a:pt x="99532" y="71687"/>
                </a:lnTo>
                <a:lnTo>
                  <a:pt x="98791" y="72476"/>
                </a:lnTo>
                <a:lnTo>
                  <a:pt x="97359" y="73526"/>
                </a:lnTo>
                <a:lnTo>
                  <a:pt x="96332" y="73789"/>
                </a:lnTo>
                <a:close/>
              </a:path>
              <a:path w="617219" h="187960">
                <a:moveTo>
                  <a:pt x="106699" y="168068"/>
                </a:moveTo>
                <a:lnTo>
                  <a:pt x="68727" y="168068"/>
                </a:lnTo>
                <a:lnTo>
                  <a:pt x="73264" y="167351"/>
                </a:lnTo>
                <a:lnTo>
                  <a:pt x="80332" y="164486"/>
                </a:lnTo>
                <a:lnTo>
                  <a:pt x="83294" y="162910"/>
                </a:lnTo>
                <a:lnTo>
                  <a:pt x="88070" y="159471"/>
                </a:lnTo>
                <a:lnTo>
                  <a:pt x="90051" y="157895"/>
                </a:lnTo>
                <a:lnTo>
                  <a:pt x="93204" y="155029"/>
                </a:lnTo>
                <a:lnTo>
                  <a:pt x="94851" y="154313"/>
                </a:lnTo>
                <a:lnTo>
                  <a:pt x="98481" y="154313"/>
                </a:lnTo>
                <a:lnTo>
                  <a:pt x="100010" y="155125"/>
                </a:lnTo>
                <a:lnTo>
                  <a:pt x="101156" y="156748"/>
                </a:lnTo>
                <a:lnTo>
                  <a:pt x="108463" y="165918"/>
                </a:lnTo>
                <a:lnTo>
                  <a:pt x="106699" y="168068"/>
                </a:lnTo>
                <a:close/>
              </a:path>
              <a:path w="617219" h="187960">
                <a:moveTo>
                  <a:pt x="192046" y="187554"/>
                </a:moveTo>
                <a:lnTo>
                  <a:pt x="152859" y="176306"/>
                </a:lnTo>
                <a:lnTo>
                  <a:pt x="129934" y="145286"/>
                </a:lnTo>
                <a:lnTo>
                  <a:pt x="125277" y="115340"/>
                </a:lnTo>
                <a:lnTo>
                  <a:pt x="125583" y="107173"/>
                </a:lnTo>
                <a:lnTo>
                  <a:pt x="139175" y="67767"/>
                </a:lnTo>
                <a:lnTo>
                  <a:pt x="170702" y="46131"/>
                </a:lnTo>
                <a:lnTo>
                  <a:pt x="192046" y="43270"/>
                </a:lnTo>
                <a:lnTo>
                  <a:pt x="199523" y="43588"/>
                </a:lnTo>
                <a:lnTo>
                  <a:pt x="236087" y="58404"/>
                </a:lnTo>
                <a:lnTo>
                  <a:pt x="240677" y="62900"/>
                </a:lnTo>
                <a:lnTo>
                  <a:pt x="185169" y="62900"/>
                </a:lnTo>
                <a:lnTo>
                  <a:pt x="179175" y="64094"/>
                </a:lnTo>
                <a:lnTo>
                  <a:pt x="152047" y="99770"/>
                </a:lnTo>
                <a:lnTo>
                  <a:pt x="151211" y="107173"/>
                </a:lnTo>
                <a:lnTo>
                  <a:pt x="151211" y="123794"/>
                </a:lnTo>
                <a:lnTo>
                  <a:pt x="168954" y="162074"/>
                </a:lnTo>
                <a:lnTo>
                  <a:pt x="185169" y="167924"/>
                </a:lnTo>
                <a:lnTo>
                  <a:pt x="240677" y="167924"/>
                </a:lnTo>
                <a:lnTo>
                  <a:pt x="236087" y="172420"/>
                </a:lnTo>
                <a:lnTo>
                  <a:pt x="199523" y="187236"/>
                </a:lnTo>
                <a:lnTo>
                  <a:pt x="192046" y="187554"/>
                </a:lnTo>
                <a:close/>
              </a:path>
              <a:path w="617219" h="187960">
                <a:moveTo>
                  <a:pt x="240677" y="167924"/>
                </a:moveTo>
                <a:lnTo>
                  <a:pt x="198828" y="167924"/>
                </a:lnTo>
                <a:lnTo>
                  <a:pt x="204750" y="166754"/>
                </a:lnTo>
                <a:lnTo>
                  <a:pt x="214875" y="162074"/>
                </a:lnTo>
                <a:lnTo>
                  <a:pt x="232594" y="123794"/>
                </a:lnTo>
                <a:lnTo>
                  <a:pt x="232594" y="107173"/>
                </a:lnTo>
                <a:lnTo>
                  <a:pt x="214875" y="68870"/>
                </a:lnTo>
                <a:lnTo>
                  <a:pt x="198828" y="62900"/>
                </a:lnTo>
                <a:lnTo>
                  <a:pt x="240677" y="62900"/>
                </a:lnTo>
                <a:lnTo>
                  <a:pt x="257378" y="99770"/>
                </a:lnTo>
                <a:lnTo>
                  <a:pt x="258528" y="115340"/>
                </a:lnTo>
                <a:lnTo>
                  <a:pt x="258237" y="123445"/>
                </a:lnTo>
                <a:lnTo>
                  <a:pt x="244670" y="163057"/>
                </a:lnTo>
                <a:lnTo>
                  <a:pt x="240677" y="167924"/>
                </a:lnTo>
                <a:close/>
              </a:path>
              <a:path w="617219" h="187960">
                <a:moveTo>
                  <a:pt x="333944" y="187697"/>
                </a:moveTo>
                <a:lnTo>
                  <a:pt x="326300" y="187697"/>
                </a:lnTo>
                <a:lnTo>
                  <a:pt x="319592" y="186431"/>
                </a:lnTo>
                <a:lnTo>
                  <a:pt x="288379" y="149847"/>
                </a:lnTo>
                <a:lnTo>
                  <a:pt x="287378" y="142611"/>
                </a:lnTo>
                <a:lnTo>
                  <a:pt x="287378" y="45419"/>
                </a:lnTo>
                <a:lnTo>
                  <a:pt x="312593" y="45419"/>
                </a:lnTo>
                <a:lnTo>
                  <a:pt x="312593" y="134683"/>
                </a:lnTo>
                <a:lnTo>
                  <a:pt x="313037" y="142120"/>
                </a:lnTo>
                <a:lnTo>
                  <a:pt x="331602" y="167781"/>
                </a:lnTo>
                <a:lnTo>
                  <a:pt x="377562" y="167781"/>
                </a:lnTo>
                <a:lnTo>
                  <a:pt x="375150" y="170257"/>
                </a:lnTo>
                <a:lnTo>
                  <a:pt x="341032" y="187316"/>
                </a:lnTo>
                <a:lnTo>
                  <a:pt x="333944" y="187697"/>
                </a:lnTo>
                <a:close/>
              </a:path>
              <a:path w="617219" h="187960">
                <a:moveTo>
                  <a:pt x="377562" y="167781"/>
                </a:moveTo>
                <a:lnTo>
                  <a:pt x="348414" y="167781"/>
                </a:lnTo>
                <a:lnTo>
                  <a:pt x="355078" y="166085"/>
                </a:lnTo>
                <a:lnTo>
                  <a:pt x="367399" y="159303"/>
                </a:lnTo>
                <a:lnTo>
                  <a:pt x="373106" y="154647"/>
                </a:lnTo>
                <a:lnTo>
                  <a:pt x="378359" y="148725"/>
                </a:lnTo>
                <a:lnTo>
                  <a:pt x="378359" y="45419"/>
                </a:lnTo>
                <a:lnTo>
                  <a:pt x="403577" y="45419"/>
                </a:lnTo>
                <a:lnTo>
                  <a:pt x="403577" y="165489"/>
                </a:lnTo>
                <a:lnTo>
                  <a:pt x="379794" y="165489"/>
                </a:lnTo>
                <a:lnTo>
                  <a:pt x="377562" y="167781"/>
                </a:lnTo>
                <a:close/>
              </a:path>
              <a:path w="617219" h="187960">
                <a:moveTo>
                  <a:pt x="403577" y="185548"/>
                </a:moveTo>
                <a:lnTo>
                  <a:pt x="386669" y="185548"/>
                </a:lnTo>
                <a:lnTo>
                  <a:pt x="385237" y="185142"/>
                </a:lnTo>
                <a:lnTo>
                  <a:pt x="382945" y="183518"/>
                </a:lnTo>
                <a:lnTo>
                  <a:pt x="382276" y="182205"/>
                </a:lnTo>
                <a:lnTo>
                  <a:pt x="382086" y="180390"/>
                </a:lnTo>
                <a:lnTo>
                  <a:pt x="379794" y="165489"/>
                </a:lnTo>
                <a:lnTo>
                  <a:pt x="403577" y="165489"/>
                </a:lnTo>
                <a:lnTo>
                  <a:pt x="403577" y="185548"/>
                </a:lnTo>
                <a:close/>
              </a:path>
              <a:path w="617219" h="187960">
                <a:moveTo>
                  <a:pt x="481326" y="72929"/>
                </a:moveTo>
                <a:lnTo>
                  <a:pt x="464903" y="72929"/>
                </a:lnTo>
                <a:lnTo>
                  <a:pt x="468315" y="66347"/>
                </a:lnTo>
                <a:lnTo>
                  <a:pt x="494704" y="42984"/>
                </a:lnTo>
                <a:lnTo>
                  <a:pt x="506551" y="42984"/>
                </a:lnTo>
                <a:lnTo>
                  <a:pt x="509321" y="43294"/>
                </a:lnTo>
                <a:lnTo>
                  <a:pt x="514476" y="44536"/>
                </a:lnTo>
                <a:lnTo>
                  <a:pt x="516818" y="45563"/>
                </a:lnTo>
                <a:lnTo>
                  <a:pt x="518919" y="46995"/>
                </a:lnTo>
                <a:lnTo>
                  <a:pt x="516827" y="66347"/>
                </a:lnTo>
                <a:lnTo>
                  <a:pt x="516673" y="67628"/>
                </a:lnTo>
                <a:lnTo>
                  <a:pt x="494848" y="67628"/>
                </a:lnTo>
                <a:lnTo>
                  <a:pt x="491051" y="68273"/>
                </a:lnTo>
                <a:lnTo>
                  <a:pt x="484460" y="70852"/>
                </a:lnTo>
                <a:lnTo>
                  <a:pt x="481500" y="72762"/>
                </a:lnTo>
                <a:lnTo>
                  <a:pt x="481326" y="72929"/>
                </a:lnTo>
                <a:close/>
              </a:path>
              <a:path w="617219" h="187960">
                <a:moveTo>
                  <a:pt x="466335" y="185548"/>
                </a:moveTo>
                <a:lnTo>
                  <a:pt x="441117" y="185548"/>
                </a:lnTo>
                <a:lnTo>
                  <a:pt x="441117" y="45419"/>
                </a:lnTo>
                <a:lnTo>
                  <a:pt x="458265" y="45419"/>
                </a:lnTo>
                <a:lnTo>
                  <a:pt x="460149" y="45945"/>
                </a:lnTo>
                <a:lnTo>
                  <a:pt x="462347" y="48046"/>
                </a:lnTo>
                <a:lnTo>
                  <a:pt x="462992" y="49813"/>
                </a:lnTo>
                <a:lnTo>
                  <a:pt x="463183" y="52297"/>
                </a:lnTo>
                <a:lnTo>
                  <a:pt x="464903" y="72929"/>
                </a:lnTo>
                <a:lnTo>
                  <a:pt x="481326" y="72929"/>
                </a:lnTo>
                <a:lnTo>
                  <a:pt x="476247" y="77825"/>
                </a:lnTo>
                <a:lnTo>
                  <a:pt x="473929" y="80905"/>
                </a:lnTo>
                <a:lnTo>
                  <a:pt x="469918" y="88165"/>
                </a:lnTo>
                <a:lnTo>
                  <a:pt x="468054" y="92320"/>
                </a:lnTo>
                <a:lnTo>
                  <a:pt x="466335" y="97000"/>
                </a:lnTo>
                <a:lnTo>
                  <a:pt x="466335" y="185548"/>
                </a:lnTo>
                <a:close/>
              </a:path>
              <a:path w="617219" h="187960">
                <a:moveTo>
                  <a:pt x="515289" y="69204"/>
                </a:moveTo>
                <a:lnTo>
                  <a:pt x="511565" y="69204"/>
                </a:lnTo>
                <a:lnTo>
                  <a:pt x="509679" y="68941"/>
                </a:lnTo>
                <a:lnTo>
                  <a:pt x="504807" y="67891"/>
                </a:lnTo>
                <a:lnTo>
                  <a:pt x="502108" y="67628"/>
                </a:lnTo>
                <a:lnTo>
                  <a:pt x="516673" y="67628"/>
                </a:lnTo>
                <a:lnTo>
                  <a:pt x="516627" y="68010"/>
                </a:lnTo>
                <a:lnTo>
                  <a:pt x="515289" y="69204"/>
                </a:lnTo>
                <a:close/>
              </a:path>
              <a:path w="617219" h="187960">
                <a:moveTo>
                  <a:pt x="613714" y="66338"/>
                </a:moveTo>
                <a:lnTo>
                  <a:pt x="532476" y="66338"/>
                </a:lnTo>
                <a:lnTo>
                  <a:pt x="531258" y="65861"/>
                </a:lnTo>
                <a:lnTo>
                  <a:pt x="529251" y="63950"/>
                </a:lnTo>
                <a:lnTo>
                  <a:pt x="528749" y="62565"/>
                </a:lnTo>
                <a:lnTo>
                  <a:pt x="528749" y="50721"/>
                </a:lnTo>
                <a:lnTo>
                  <a:pt x="550816" y="47855"/>
                </a:lnTo>
                <a:lnTo>
                  <a:pt x="556881" y="3295"/>
                </a:lnTo>
                <a:lnTo>
                  <a:pt x="557477" y="2149"/>
                </a:lnTo>
                <a:lnTo>
                  <a:pt x="559484" y="429"/>
                </a:lnTo>
                <a:lnTo>
                  <a:pt x="560749" y="0"/>
                </a:lnTo>
                <a:lnTo>
                  <a:pt x="575171" y="0"/>
                </a:lnTo>
                <a:lnTo>
                  <a:pt x="575171" y="47998"/>
                </a:lnTo>
                <a:lnTo>
                  <a:pt x="613714" y="47998"/>
                </a:lnTo>
                <a:lnTo>
                  <a:pt x="613714" y="66338"/>
                </a:lnTo>
                <a:close/>
              </a:path>
              <a:path w="617219" h="187960">
                <a:moveTo>
                  <a:pt x="589931" y="187697"/>
                </a:moveTo>
                <a:lnTo>
                  <a:pt x="583625" y="187697"/>
                </a:lnTo>
                <a:lnTo>
                  <a:pt x="575996" y="187115"/>
                </a:lnTo>
                <a:lnTo>
                  <a:pt x="549956" y="151734"/>
                </a:lnTo>
                <a:lnTo>
                  <a:pt x="549956" y="66338"/>
                </a:lnTo>
                <a:lnTo>
                  <a:pt x="575171" y="66338"/>
                </a:lnTo>
                <a:lnTo>
                  <a:pt x="575171" y="155745"/>
                </a:lnTo>
                <a:lnTo>
                  <a:pt x="576486" y="160044"/>
                </a:lnTo>
                <a:lnTo>
                  <a:pt x="581738" y="165775"/>
                </a:lnTo>
                <a:lnTo>
                  <a:pt x="585154" y="167208"/>
                </a:lnTo>
                <a:lnTo>
                  <a:pt x="612131" y="167208"/>
                </a:lnTo>
                <a:lnTo>
                  <a:pt x="617010" y="175088"/>
                </a:lnTo>
                <a:lnTo>
                  <a:pt x="612711" y="179100"/>
                </a:lnTo>
                <a:lnTo>
                  <a:pt x="607649" y="182205"/>
                </a:lnTo>
                <a:lnTo>
                  <a:pt x="595996" y="186599"/>
                </a:lnTo>
                <a:lnTo>
                  <a:pt x="589931" y="187697"/>
                </a:lnTo>
                <a:close/>
              </a:path>
              <a:path w="617219" h="187960">
                <a:moveTo>
                  <a:pt x="612131" y="167208"/>
                </a:moveTo>
                <a:lnTo>
                  <a:pt x="591841" y="167208"/>
                </a:lnTo>
                <a:lnTo>
                  <a:pt x="593966" y="166874"/>
                </a:lnTo>
                <a:lnTo>
                  <a:pt x="597502" y="165536"/>
                </a:lnTo>
                <a:lnTo>
                  <a:pt x="599004" y="164772"/>
                </a:lnTo>
                <a:lnTo>
                  <a:pt x="602564" y="162289"/>
                </a:lnTo>
                <a:lnTo>
                  <a:pt x="604377" y="160951"/>
                </a:lnTo>
                <a:lnTo>
                  <a:pt x="605213" y="160617"/>
                </a:lnTo>
                <a:lnTo>
                  <a:pt x="606836" y="160617"/>
                </a:lnTo>
                <a:lnTo>
                  <a:pt x="607529" y="160808"/>
                </a:lnTo>
                <a:lnTo>
                  <a:pt x="608582" y="161572"/>
                </a:lnTo>
                <a:lnTo>
                  <a:pt x="609081" y="162193"/>
                </a:lnTo>
                <a:lnTo>
                  <a:pt x="609559" y="163053"/>
                </a:lnTo>
                <a:lnTo>
                  <a:pt x="612131" y="167208"/>
                </a:lnTo>
                <a:close/>
              </a:path>
            </a:pathLst>
          </a:custGeom>
          <a:solidFill>
            <a:srgbClr val="000000"/>
          </a:solidFill>
        </p:spPr>
        <p:txBody>
          <a:bodyPr wrap="square" lIns="0" tIns="0" rIns="0" bIns="0" rtlCol="0"/>
          <a:lstStyle/>
          <a:p>
            <a:endParaRPr/>
          </a:p>
        </p:txBody>
      </p:sp>
      <p:sp>
        <p:nvSpPr>
          <p:cNvPr id="26" name="object 26"/>
          <p:cNvSpPr/>
          <p:nvPr/>
        </p:nvSpPr>
        <p:spPr>
          <a:xfrm>
            <a:off x="2362241" y="5383117"/>
            <a:ext cx="454025" cy="206375"/>
          </a:xfrm>
          <a:custGeom>
            <a:avLst/>
            <a:gdLst/>
            <a:ahLst/>
            <a:cxnLst/>
            <a:rect l="l" t="t" r="r" b="b"/>
            <a:pathLst>
              <a:path w="454025" h="206375">
                <a:moveTo>
                  <a:pt x="21109" y="95997"/>
                </a:moveTo>
                <a:lnTo>
                  <a:pt x="17193" y="95997"/>
                </a:lnTo>
                <a:lnTo>
                  <a:pt x="15713" y="95568"/>
                </a:lnTo>
                <a:lnTo>
                  <a:pt x="13229" y="93848"/>
                </a:lnTo>
                <a:lnTo>
                  <a:pt x="12226" y="92750"/>
                </a:lnTo>
                <a:lnTo>
                  <a:pt x="6877" y="83389"/>
                </a:lnTo>
                <a:lnTo>
                  <a:pt x="12792" y="78155"/>
                </a:lnTo>
                <a:lnTo>
                  <a:pt x="53627" y="61525"/>
                </a:lnTo>
                <a:lnTo>
                  <a:pt x="61610" y="61180"/>
                </a:lnTo>
                <a:lnTo>
                  <a:pt x="69443" y="61180"/>
                </a:lnTo>
                <a:lnTo>
                  <a:pt x="102475" y="81383"/>
                </a:lnTo>
                <a:lnTo>
                  <a:pt x="52679" y="81383"/>
                </a:lnTo>
                <a:lnTo>
                  <a:pt x="47688" y="82147"/>
                </a:lnTo>
                <a:lnTo>
                  <a:pt x="23282" y="95233"/>
                </a:lnTo>
                <a:lnTo>
                  <a:pt x="21109" y="95997"/>
                </a:lnTo>
                <a:close/>
              </a:path>
              <a:path w="454025" h="206375">
                <a:moveTo>
                  <a:pt x="44512" y="205894"/>
                </a:moveTo>
                <a:lnTo>
                  <a:pt x="33814" y="205894"/>
                </a:lnTo>
                <a:lnTo>
                  <a:pt x="28727" y="205153"/>
                </a:lnTo>
                <a:lnTo>
                  <a:pt x="4" y="175112"/>
                </a:lnTo>
                <a:lnTo>
                  <a:pt x="0" y="163244"/>
                </a:lnTo>
                <a:lnTo>
                  <a:pt x="1504" y="157918"/>
                </a:lnTo>
                <a:lnTo>
                  <a:pt x="30912" y="133662"/>
                </a:lnTo>
                <a:lnTo>
                  <a:pt x="74398" y="125428"/>
                </a:lnTo>
                <a:lnTo>
                  <a:pt x="85824" y="124940"/>
                </a:lnTo>
                <a:lnTo>
                  <a:pt x="85824" y="114194"/>
                </a:lnTo>
                <a:lnTo>
                  <a:pt x="67485" y="81383"/>
                </a:lnTo>
                <a:lnTo>
                  <a:pt x="102475" y="81383"/>
                </a:lnTo>
                <a:lnTo>
                  <a:pt x="105096" y="86063"/>
                </a:lnTo>
                <a:lnTo>
                  <a:pt x="109394" y="99054"/>
                </a:lnTo>
                <a:lnTo>
                  <a:pt x="110469" y="106266"/>
                </a:lnTo>
                <a:lnTo>
                  <a:pt x="110469" y="140701"/>
                </a:lnTo>
                <a:lnTo>
                  <a:pt x="85824" y="140701"/>
                </a:lnTo>
                <a:lnTo>
                  <a:pt x="77756" y="141144"/>
                </a:lnTo>
                <a:lnTo>
                  <a:pt x="33264" y="151304"/>
                </a:lnTo>
                <a:lnTo>
                  <a:pt x="24214" y="163674"/>
                </a:lnTo>
                <a:lnTo>
                  <a:pt x="24214" y="171124"/>
                </a:lnTo>
                <a:lnTo>
                  <a:pt x="43700" y="188270"/>
                </a:lnTo>
                <a:lnTo>
                  <a:pt x="83943" y="188270"/>
                </a:lnTo>
                <a:lnTo>
                  <a:pt x="80499" y="191160"/>
                </a:lnTo>
                <a:lnTo>
                  <a:pt x="49336" y="205440"/>
                </a:lnTo>
                <a:lnTo>
                  <a:pt x="44512" y="205894"/>
                </a:lnTo>
                <a:close/>
              </a:path>
              <a:path w="454025" h="206375">
                <a:moveTo>
                  <a:pt x="83943" y="188270"/>
                </a:moveTo>
                <a:lnTo>
                  <a:pt x="51055" y="188270"/>
                </a:lnTo>
                <a:lnTo>
                  <a:pt x="54924" y="187840"/>
                </a:lnTo>
                <a:lnTo>
                  <a:pt x="61992" y="186121"/>
                </a:lnTo>
                <a:lnTo>
                  <a:pt x="85824" y="169644"/>
                </a:lnTo>
                <a:lnTo>
                  <a:pt x="85824" y="140701"/>
                </a:lnTo>
                <a:lnTo>
                  <a:pt x="110469" y="140701"/>
                </a:lnTo>
                <a:lnTo>
                  <a:pt x="110469" y="184831"/>
                </a:lnTo>
                <a:lnTo>
                  <a:pt x="87687" y="184831"/>
                </a:lnTo>
                <a:lnTo>
                  <a:pt x="83943" y="188270"/>
                </a:lnTo>
                <a:close/>
              </a:path>
              <a:path w="454025" h="206375">
                <a:moveTo>
                  <a:pt x="110469" y="203744"/>
                </a:moveTo>
                <a:lnTo>
                  <a:pt x="96809" y="203744"/>
                </a:lnTo>
                <a:lnTo>
                  <a:pt x="94899" y="203362"/>
                </a:lnTo>
                <a:lnTo>
                  <a:pt x="92224" y="201834"/>
                </a:lnTo>
                <a:lnTo>
                  <a:pt x="91317" y="200258"/>
                </a:lnTo>
                <a:lnTo>
                  <a:pt x="90839" y="197870"/>
                </a:lnTo>
                <a:lnTo>
                  <a:pt x="87687" y="184831"/>
                </a:lnTo>
                <a:lnTo>
                  <a:pt x="110469" y="184831"/>
                </a:lnTo>
                <a:lnTo>
                  <a:pt x="110469" y="203744"/>
                </a:lnTo>
                <a:close/>
              </a:path>
              <a:path w="454025" h="206375">
                <a:moveTo>
                  <a:pt x="174801" y="203744"/>
                </a:moveTo>
                <a:lnTo>
                  <a:pt x="149583" y="203744"/>
                </a:lnTo>
                <a:lnTo>
                  <a:pt x="149583" y="0"/>
                </a:lnTo>
                <a:lnTo>
                  <a:pt x="174801" y="0"/>
                </a:lnTo>
                <a:lnTo>
                  <a:pt x="174801" y="203744"/>
                </a:lnTo>
                <a:close/>
              </a:path>
              <a:path w="454025" h="206375">
                <a:moveTo>
                  <a:pt x="292564" y="187984"/>
                </a:moveTo>
                <a:lnTo>
                  <a:pt x="255848" y="187984"/>
                </a:lnTo>
                <a:lnTo>
                  <a:pt x="259645" y="187363"/>
                </a:lnTo>
                <a:lnTo>
                  <a:pt x="266045" y="184879"/>
                </a:lnTo>
                <a:lnTo>
                  <a:pt x="277102" y="168259"/>
                </a:lnTo>
                <a:lnTo>
                  <a:pt x="277102" y="161381"/>
                </a:lnTo>
                <a:lnTo>
                  <a:pt x="251622" y="143232"/>
                </a:lnTo>
                <a:lnTo>
                  <a:pt x="238965" y="138862"/>
                </a:lnTo>
                <a:lnTo>
                  <a:pt x="210309" y="113287"/>
                </a:lnTo>
                <a:lnTo>
                  <a:pt x="209330" y="108176"/>
                </a:lnTo>
                <a:lnTo>
                  <a:pt x="209330" y="96714"/>
                </a:lnTo>
                <a:lnTo>
                  <a:pt x="242475" y="62565"/>
                </a:lnTo>
                <a:lnTo>
                  <a:pt x="249257" y="61467"/>
                </a:lnTo>
                <a:lnTo>
                  <a:pt x="265591" y="61467"/>
                </a:lnTo>
                <a:lnTo>
                  <a:pt x="273472" y="62900"/>
                </a:lnTo>
                <a:lnTo>
                  <a:pt x="287609" y="68631"/>
                </a:lnTo>
                <a:lnTo>
                  <a:pt x="293627" y="72643"/>
                </a:lnTo>
                <a:lnTo>
                  <a:pt x="298595" y="77801"/>
                </a:lnTo>
                <a:lnTo>
                  <a:pt x="297175" y="80093"/>
                </a:lnTo>
                <a:lnTo>
                  <a:pt x="253747" y="80093"/>
                </a:lnTo>
                <a:lnTo>
                  <a:pt x="250404" y="80619"/>
                </a:lnTo>
                <a:lnTo>
                  <a:pt x="233258" y="97383"/>
                </a:lnTo>
                <a:lnTo>
                  <a:pt x="233258" y="103782"/>
                </a:lnTo>
                <a:lnTo>
                  <a:pt x="271132" y="125657"/>
                </a:lnTo>
                <a:lnTo>
                  <a:pt x="275263" y="127328"/>
                </a:lnTo>
                <a:lnTo>
                  <a:pt x="300599" y="155125"/>
                </a:lnTo>
                <a:lnTo>
                  <a:pt x="300599" y="167256"/>
                </a:lnTo>
                <a:lnTo>
                  <a:pt x="299502" y="173249"/>
                </a:lnTo>
                <a:lnTo>
                  <a:pt x="295106" y="184234"/>
                </a:lnTo>
                <a:lnTo>
                  <a:pt x="292564" y="187984"/>
                </a:lnTo>
                <a:close/>
              </a:path>
              <a:path w="454025" h="206375">
                <a:moveTo>
                  <a:pt x="290141" y="89980"/>
                </a:moveTo>
                <a:lnTo>
                  <a:pt x="286414" y="89980"/>
                </a:lnTo>
                <a:lnTo>
                  <a:pt x="284862" y="89454"/>
                </a:lnTo>
                <a:lnTo>
                  <a:pt x="281520" y="87353"/>
                </a:lnTo>
                <a:lnTo>
                  <a:pt x="279514" y="86231"/>
                </a:lnTo>
                <a:lnTo>
                  <a:pt x="274833" y="83843"/>
                </a:lnTo>
                <a:lnTo>
                  <a:pt x="272063" y="82720"/>
                </a:lnTo>
                <a:lnTo>
                  <a:pt x="265663" y="80619"/>
                </a:lnTo>
                <a:lnTo>
                  <a:pt x="261866" y="80093"/>
                </a:lnTo>
                <a:lnTo>
                  <a:pt x="297175" y="80093"/>
                </a:lnTo>
                <a:lnTo>
                  <a:pt x="293005" y="86827"/>
                </a:lnTo>
                <a:lnTo>
                  <a:pt x="291861" y="88929"/>
                </a:lnTo>
                <a:lnTo>
                  <a:pt x="290141" y="89980"/>
                </a:lnTo>
                <a:close/>
              </a:path>
              <a:path w="454025" h="206375">
                <a:moveTo>
                  <a:pt x="258427" y="205894"/>
                </a:moveTo>
                <a:lnTo>
                  <a:pt x="250308" y="205894"/>
                </a:lnTo>
                <a:lnTo>
                  <a:pt x="243516" y="205598"/>
                </a:lnTo>
                <a:lnTo>
                  <a:pt x="205748" y="188843"/>
                </a:lnTo>
                <a:lnTo>
                  <a:pt x="212387" y="178145"/>
                </a:lnTo>
                <a:lnTo>
                  <a:pt x="213294" y="177190"/>
                </a:lnTo>
                <a:lnTo>
                  <a:pt x="215395" y="175853"/>
                </a:lnTo>
                <a:lnTo>
                  <a:pt x="216733" y="175518"/>
                </a:lnTo>
                <a:lnTo>
                  <a:pt x="220076" y="175518"/>
                </a:lnTo>
                <a:lnTo>
                  <a:pt x="221795" y="176163"/>
                </a:lnTo>
                <a:lnTo>
                  <a:pt x="225234" y="178742"/>
                </a:lnTo>
                <a:lnTo>
                  <a:pt x="227312" y="180175"/>
                </a:lnTo>
                <a:lnTo>
                  <a:pt x="232183" y="183327"/>
                </a:lnTo>
                <a:lnTo>
                  <a:pt x="235120" y="184760"/>
                </a:lnTo>
                <a:lnTo>
                  <a:pt x="241998" y="187339"/>
                </a:lnTo>
                <a:lnTo>
                  <a:pt x="246296" y="187984"/>
                </a:lnTo>
                <a:lnTo>
                  <a:pt x="292564" y="187984"/>
                </a:lnTo>
                <a:lnTo>
                  <a:pt x="291884" y="188987"/>
                </a:lnTo>
                <a:lnTo>
                  <a:pt x="283383" y="197010"/>
                </a:lnTo>
                <a:lnTo>
                  <a:pt x="278129" y="200162"/>
                </a:lnTo>
                <a:lnTo>
                  <a:pt x="265615" y="204747"/>
                </a:lnTo>
                <a:lnTo>
                  <a:pt x="258427" y="205894"/>
                </a:lnTo>
                <a:close/>
              </a:path>
              <a:path w="454025" h="206375">
                <a:moveTo>
                  <a:pt x="387381" y="205750"/>
                </a:moveTo>
                <a:lnTo>
                  <a:pt x="348193" y="194503"/>
                </a:lnTo>
                <a:lnTo>
                  <a:pt x="325269" y="163483"/>
                </a:lnTo>
                <a:lnTo>
                  <a:pt x="320612" y="133537"/>
                </a:lnTo>
                <a:lnTo>
                  <a:pt x="320917" y="125370"/>
                </a:lnTo>
                <a:lnTo>
                  <a:pt x="334511" y="85963"/>
                </a:lnTo>
                <a:lnTo>
                  <a:pt x="366037" y="64328"/>
                </a:lnTo>
                <a:lnTo>
                  <a:pt x="387381" y="61467"/>
                </a:lnTo>
                <a:lnTo>
                  <a:pt x="394858" y="61785"/>
                </a:lnTo>
                <a:lnTo>
                  <a:pt x="431422" y="76601"/>
                </a:lnTo>
                <a:lnTo>
                  <a:pt x="436012" y="81096"/>
                </a:lnTo>
                <a:lnTo>
                  <a:pt x="380502" y="81096"/>
                </a:lnTo>
                <a:lnTo>
                  <a:pt x="374510" y="82290"/>
                </a:lnTo>
                <a:lnTo>
                  <a:pt x="347382" y="117967"/>
                </a:lnTo>
                <a:lnTo>
                  <a:pt x="346546" y="125370"/>
                </a:lnTo>
                <a:lnTo>
                  <a:pt x="346546" y="141991"/>
                </a:lnTo>
                <a:lnTo>
                  <a:pt x="364290" y="180270"/>
                </a:lnTo>
                <a:lnTo>
                  <a:pt x="380502" y="186121"/>
                </a:lnTo>
                <a:lnTo>
                  <a:pt x="436012" y="186121"/>
                </a:lnTo>
                <a:lnTo>
                  <a:pt x="431422" y="190616"/>
                </a:lnTo>
                <a:lnTo>
                  <a:pt x="394858" y="205433"/>
                </a:lnTo>
                <a:lnTo>
                  <a:pt x="387381" y="205750"/>
                </a:lnTo>
                <a:close/>
              </a:path>
              <a:path w="454025" h="206375">
                <a:moveTo>
                  <a:pt x="436012" y="186121"/>
                </a:moveTo>
                <a:lnTo>
                  <a:pt x="394162" y="186121"/>
                </a:lnTo>
                <a:lnTo>
                  <a:pt x="400084" y="184951"/>
                </a:lnTo>
                <a:lnTo>
                  <a:pt x="410210" y="180270"/>
                </a:lnTo>
                <a:lnTo>
                  <a:pt x="427928" y="141991"/>
                </a:lnTo>
                <a:lnTo>
                  <a:pt x="427928" y="125370"/>
                </a:lnTo>
                <a:lnTo>
                  <a:pt x="410210" y="87066"/>
                </a:lnTo>
                <a:lnTo>
                  <a:pt x="394162" y="81096"/>
                </a:lnTo>
                <a:lnTo>
                  <a:pt x="436012" y="81096"/>
                </a:lnTo>
                <a:lnTo>
                  <a:pt x="452712" y="117967"/>
                </a:lnTo>
                <a:lnTo>
                  <a:pt x="453862" y="133537"/>
                </a:lnTo>
                <a:lnTo>
                  <a:pt x="453571" y="141641"/>
                </a:lnTo>
                <a:lnTo>
                  <a:pt x="440005" y="181254"/>
                </a:lnTo>
                <a:lnTo>
                  <a:pt x="436012" y="186121"/>
                </a:lnTo>
                <a:close/>
              </a:path>
            </a:pathLst>
          </a:custGeom>
          <a:solidFill>
            <a:srgbClr val="000000"/>
          </a:solidFill>
        </p:spPr>
        <p:txBody>
          <a:bodyPr wrap="square" lIns="0" tIns="0" rIns="0" bIns="0" rtlCol="0"/>
          <a:lstStyle/>
          <a:p>
            <a:endParaRPr/>
          </a:p>
        </p:txBody>
      </p:sp>
      <p:pic>
        <p:nvPicPr>
          <p:cNvPr id="27" name="object 27"/>
          <p:cNvPicPr/>
          <p:nvPr/>
        </p:nvPicPr>
        <p:blipFill>
          <a:blip r:embed="rId15" cstate="print"/>
          <a:stretch>
            <a:fillRect/>
          </a:stretch>
        </p:blipFill>
        <p:spPr>
          <a:xfrm>
            <a:off x="2998029" y="5383117"/>
            <a:ext cx="925053" cy="205750"/>
          </a:xfrm>
          <a:prstGeom prst="rect">
            <a:avLst/>
          </a:prstGeom>
        </p:spPr>
      </p:pic>
      <p:pic>
        <p:nvPicPr>
          <p:cNvPr id="28" name="object 28"/>
          <p:cNvPicPr/>
          <p:nvPr/>
        </p:nvPicPr>
        <p:blipFill>
          <a:blip r:embed="rId16" cstate="print"/>
          <a:stretch>
            <a:fillRect/>
          </a:stretch>
        </p:blipFill>
        <p:spPr>
          <a:xfrm>
            <a:off x="4122908" y="5384979"/>
            <a:ext cx="968067" cy="252173"/>
          </a:xfrm>
          <a:prstGeom prst="rect">
            <a:avLst/>
          </a:prstGeom>
        </p:spPr>
      </p:pic>
      <p:pic>
        <p:nvPicPr>
          <p:cNvPr id="29" name="object 29"/>
          <p:cNvPicPr/>
          <p:nvPr/>
        </p:nvPicPr>
        <p:blipFill>
          <a:blip r:embed="rId10" cstate="print"/>
          <a:stretch>
            <a:fillRect/>
          </a:stretch>
        </p:blipFill>
        <p:spPr>
          <a:xfrm>
            <a:off x="5244642" y="5401313"/>
            <a:ext cx="237427" cy="187697"/>
          </a:xfrm>
          <a:prstGeom prst="rect">
            <a:avLst/>
          </a:prstGeom>
        </p:spPr>
      </p:pic>
      <p:pic>
        <p:nvPicPr>
          <p:cNvPr id="30" name="object 30"/>
          <p:cNvPicPr/>
          <p:nvPr/>
        </p:nvPicPr>
        <p:blipFill>
          <a:blip r:embed="rId17" cstate="print"/>
          <a:stretch>
            <a:fillRect/>
          </a:stretch>
        </p:blipFill>
        <p:spPr>
          <a:xfrm>
            <a:off x="5669838" y="5383976"/>
            <a:ext cx="1257848" cy="250167"/>
          </a:xfrm>
          <a:prstGeom prst="rect">
            <a:avLst/>
          </a:prstGeom>
        </p:spPr>
      </p:pic>
      <p:sp>
        <p:nvSpPr>
          <p:cNvPr id="31" name="object 31"/>
          <p:cNvSpPr/>
          <p:nvPr/>
        </p:nvSpPr>
        <p:spPr>
          <a:xfrm>
            <a:off x="7106622" y="5383117"/>
            <a:ext cx="415925" cy="206375"/>
          </a:xfrm>
          <a:custGeom>
            <a:avLst/>
            <a:gdLst/>
            <a:ahLst/>
            <a:cxnLst/>
            <a:rect l="l" t="t" r="r" b="b"/>
            <a:pathLst>
              <a:path w="415925" h="206375">
                <a:moveTo>
                  <a:pt x="21109" y="95997"/>
                </a:moveTo>
                <a:lnTo>
                  <a:pt x="17193" y="95997"/>
                </a:lnTo>
                <a:lnTo>
                  <a:pt x="15713" y="95568"/>
                </a:lnTo>
                <a:lnTo>
                  <a:pt x="13229" y="93848"/>
                </a:lnTo>
                <a:lnTo>
                  <a:pt x="12226" y="92750"/>
                </a:lnTo>
                <a:lnTo>
                  <a:pt x="6877" y="83389"/>
                </a:lnTo>
                <a:lnTo>
                  <a:pt x="12792" y="78155"/>
                </a:lnTo>
                <a:lnTo>
                  <a:pt x="53627" y="61525"/>
                </a:lnTo>
                <a:lnTo>
                  <a:pt x="61610" y="61180"/>
                </a:lnTo>
                <a:lnTo>
                  <a:pt x="69443" y="61180"/>
                </a:lnTo>
                <a:lnTo>
                  <a:pt x="102475" y="81383"/>
                </a:lnTo>
                <a:lnTo>
                  <a:pt x="52679" y="81383"/>
                </a:lnTo>
                <a:lnTo>
                  <a:pt x="47688" y="82147"/>
                </a:lnTo>
                <a:lnTo>
                  <a:pt x="23282" y="95233"/>
                </a:lnTo>
                <a:lnTo>
                  <a:pt x="21109" y="95997"/>
                </a:lnTo>
                <a:close/>
              </a:path>
              <a:path w="415925" h="206375">
                <a:moveTo>
                  <a:pt x="44512" y="205894"/>
                </a:moveTo>
                <a:lnTo>
                  <a:pt x="33814" y="205894"/>
                </a:lnTo>
                <a:lnTo>
                  <a:pt x="28727" y="205153"/>
                </a:lnTo>
                <a:lnTo>
                  <a:pt x="4" y="175112"/>
                </a:lnTo>
                <a:lnTo>
                  <a:pt x="0" y="163244"/>
                </a:lnTo>
                <a:lnTo>
                  <a:pt x="1504" y="157918"/>
                </a:lnTo>
                <a:lnTo>
                  <a:pt x="30912" y="133662"/>
                </a:lnTo>
                <a:lnTo>
                  <a:pt x="74398" y="125428"/>
                </a:lnTo>
                <a:lnTo>
                  <a:pt x="85824" y="124940"/>
                </a:lnTo>
                <a:lnTo>
                  <a:pt x="85824" y="114194"/>
                </a:lnTo>
                <a:lnTo>
                  <a:pt x="67485" y="81383"/>
                </a:lnTo>
                <a:lnTo>
                  <a:pt x="102475" y="81383"/>
                </a:lnTo>
                <a:lnTo>
                  <a:pt x="105096" y="86063"/>
                </a:lnTo>
                <a:lnTo>
                  <a:pt x="109394" y="99054"/>
                </a:lnTo>
                <a:lnTo>
                  <a:pt x="110469" y="106266"/>
                </a:lnTo>
                <a:lnTo>
                  <a:pt x="110469" y="140701"/>
                </a:lnTo>
                <a:lnTo>
                  <a:pt x="85824" y="140701"/>
                </a:lnTo>
                <a:lnTo>
                  <a:pt x="77756" y="141144"/>
                </a:lnTo>
                <a:lnTo>
                  <a:pt x="33264" y="151304"/>
                </a:lnTo>
                <a:lnTo>
                  <a:pt x="24214" y="163674"/>
                </a:lnTo>
                <a:lnTo>
                  <a:pt x="24214" y="171124"/>
                </a:lnTo>
                <a:lnTo>
                  <a:pt x="43700" y="188270"/>
                </a:lnTo>
                <a:lnTo>
                  <a:pt x="83943" y="188270"/>
                </a:lnTo>
                <a:lnTo>
                  <a:pt x="80499" y="191160"/>
                </a:lnTo>
                <a:lnTo>
                  <a:pt x="49336" y="205440"/>
                </a:lnTo>
                <a:lnTo>
                  <a:pt x="44512" y="205894"/>
                </a:lnTo>
                <a:close/>
              </a:path>
              <a:path w="415925" h="206375">
                <a:moveTo>
                  <a:pt x="83943" y="188270"/>
                </a:moveTo>
                <a:lnTo>
                  <a:pt x="51055" y="188270"/>
                </a:lnTo>
                <a:lnTo>
                  <a:pt x="54924" y="187840"/>
                </a:lnTo>
                <a:lnTo>
                  <a:pt x="61992" y="186121"/>
                </a:lnTo>
                <a:lnTo>
                  <a:pt x="85824" y="169644"/>
                </a:lnTo>
                <a:lnTo>
                  <a:pt x="85824" y="140701"/>
                </a:lnTo>
                <a:lnTo>
                  <a:pt x="110469" y="140701"/>
                </a:lnTo>
                <a:lnTo>
                  <a:pt x="110469" y="184831"/>
                </a:lnTo>
                <a:lnTo>
                  <a:pt x="87687" y="184831"/>
                </a:lnTo>
                <a:lnTo>
                  <a:pt x="83943" y="188270"/>
                </a:lnTo>
                <a:close/>
              </a:path>
              <a:path w="415925" h="206375">
                <a:moveTo>
                  <a:pt x="110469" y="203744"/>
                </a:moveTo>
                <a:lnTo>
                  <a:pt x="96809" y="203744"/>
                </a:lnTo>
                <a:lnTo>
                  <a:pt x="94899" y="203362"/>
                </a:lnTo>
                <a:lnTo>
                  <a:pt x="92224" y="201834"/>
                </a:lnTo>
                <a:lnTo>
                  <a:pt x="91317" y="200258"/>
                </a:lnTo>
                <a:lnTo>
                  <a:pt x="90839" y="197870"/>
                </a:lnTo>
                <a:lnTo>
                  <a:pt x="87687" y="184831"/>
                </a:lnTo>
                <a:lnTo>
                  <a:pt x="110469" y="184831"/>
                </a:lnTo>
                <a:lnTo>
                  <a:pt x="110469" y="203744"/>
                </a:lnTo>
                <a:close/>
              </a:path>
              <a:path w="415925" h="206375">
                <a:moveTo>
                  <a:pt x="196551" y="83675"/>
                </a:moveTo>
                <a:lnTo>
                  <a:pt x="172808" y="83675"/>
                </a:lnTo>
                <a:lnTo>
                  <a:pt x="177456" y="78907"/>
                </a:lnTo>
                <a:lnTo>
                  <a:pt x="211709" y="61848"/>
                </a:lnTo>
                <a:lnTo>
                  <a:pt x="218801" y="61467"/>
                </a:lnTo>
                <a:lnTo>
                  <a:pt x="226443" y="61467"/>
                </a:lnTo>
                <a:lnTo>
                  <a:pt x="257784" y="81383"/>
                </a:lnTo>
                <a:lnTo>
                  <a:pt x="204330" y="81383"/>
                </a:lnTo>
                <a:lnTo>
                  <a:pt x="197644" y="83078"/>
                </a:lnTo>
                <a:lnTo>
                  <a:pt x="196551" y="83675"/>
                </a:lnTo>
                <a:close/>
              </a:path>
              <a:path w="415925" h="206375">
                <a:moveTo>
                  <a:pt x="174384" y="203744"/>
                </a:moveTo>
                <a:lnTo>
                  <a:pt x="149167" y="203744"/>
                </a:lnTo>
                <a:lnTo>
                  <a:pt x="149167" y="63616"/>
                </a:lnTo>
                <a:lnTo>
                  <a:pt x="166026" y="63616"/>
                </a:lnTo>
                <a:lnTo>
                  <a:pt x="167507" y="64022"/>
                </a:lnTo>
                <a:lnTo>
                  <a:pt x="169800" y="65646"/>
                </a:lnTo>
                <a:lnTo>
                  <a:pt x="170468" y="66959"/>
                </a:lnTo>
                <a:lnTo>
                  <a:pt x="170659" y="68774"/>
                </a:lnTo>
                <a:lnTo>
                  <a:pt x="172808" y="83675"/>
                </a:lnTo>
                <a:lnTo>
                  <a:pt x="196551" y="83675"/>
                </a:lnTo>
                <a:lnTo>
                  <a:pt x="185226" y="89860"/>
                </a:lnTo>
                <a:lnTo>
                  <a:pt x="179543" y="94565"/>
                </a:lnTo>
                <a:lnTo>
                  <a:pt x="174384" y="100582"/>
                </a:lnTo>
                <a:lnTo>
                  <a:pt x="174384" y="203744"/>
                </a:lnTo>
                <a:close/>
              </a:path>
              <a:path w="415925" h="206375">
                <a:moveTo>
                  <a:pt x="265367" y="203744"/>
                </a:moveTo>
                <a:lnTo>
                  <a:pt x="240150" y="203744"/>
                </a:lnTo>
                <a:lnTo>
                  <a:pt x="240150" y="104069"/>
                </a:lnTo>
                <a:lnTo>
                  <a:pt x="237786" y="95950"/>
                </a:lnTo>
                <a:lnTo>
                  <a:pt x="228330" y="84296"/>
                </a:lnTo>
                <a:lnTo>
                  <a:pt x="221142" y="81383"/>
                </a:lnTo>
                <a:lnTo>
                  <a:pt x="257784" y="81383"/>
                </a:lnTo>
                <a:lnTo>
                  <a:pt x="260353" y="86231"/>
                </a:lnTo>
                <a:lnTo>
                  <a:pt x="264364" y="99317"/>
                </a:lnTo>
                <a:lnTo>
                  <a:pt x="265367" y="106553"/>
                </a:lnTo>
                <a:lnTo>
                  <a:pt x="265367" y="203744"/>
                </a:lnTo>
                <a:close/>
              </a:path>
              <a:path w="415925" h="206375">
                <a:moveTo>
                  <a:pt x="415527" y="77514"/>
                </a:moveTo>
                <a:lnTo>
                  <a:pt x="390309" y="77514"/>
                </a:lnTo>
                <a:lnTo>
                  <a:pt x="390309" y="0"/>
                </a:lnTo>
                <a:lnTo>
                  <a:pt x="415527" y="0"/>
                </a:lnTo>
                <a:lnTo>
                  <a:pt x="415527" y="77514"/>
                </a:lnTo>
                <a:close/>
              </a:path>
              <a:path w="415925" h="206375">
                <a:moveTo>
                  <a:pt x="345032" y="205750"/>
                </a:moveTo>
                <a:lnTo>
                  <a:pt x="337106" y="205750"/>
                </a:lnTo>
                <a:lnTo>
                  <a:pt x="329917" y="204198"/>
                </a:lnTo>
                <a:lnTo>
                  <a:pt x="298800" y="173918"/>
                </a:lnTo>
                <a:lnTo>
                  <a:pt x="292591" y="134110"/>
                </a:lnTo>
                <a:lnTo>
                  <a:pt x="292847" y="126503"/>
                </a:lnTo>
                <a:lnTo>
                  <a:pt x="304855" y="87199"/>
                </a:lnTo>
                <a:lnTo>
                  <a:pt x="339176" y="62577"/>
                </a:lnTo>
                <a:lnTo>
                  <a:pt x="352482" y="61180"/>
                </a:lnTo>
                <a:lnTo>
                  <a:pt x="360986" y="61180"/>
                </a:lnTo>
                <a:lnTo>
                  <a:pt x="368246" y="62589"/>
                </a:lnTo>
                <a:lnTo>
                  <a:pt x="380279" y="68225"/>
                </a:lnTo>
                <a:lnTo>
                  <a:pt x="385629" y="72261"/>
                </a:lnTo>
                <a:lnTo>
                  <a:pt x="390309" y="77514"/>
                </a:lnTo>
                <a:lnTo>
                  <a:pt x="415527" y="77514"/>
                </a:lnTo>
                <a:lnTo>
                  <a:pt x="415527" y="80523"/>
                </a:lnTo>
                <a:lnTo>
                  <a:pt x="358216" y="80523"/>
                </a:lnTo>
                <a:lnTo>
                  <a:pt x="349233" y="81392"/>
                </a:lnTo>
                <a:lnTo>
                  <a:pt x="321105" y="111293"/>
                </a:lnTo>
                <a:lnTo>
                  <a:pt x="318525" y="134110"/>
                </a:lnTo>
                <a:lnTo>
                  <a:pt x="318525" y="143185"/>
                </a:lnTo>
                <a:lnTo>
                  <a:pt x="334286" y="180652"/>
                </a:lnTo>
                <a:lnTo>
                  <a:pt x="347755" y="185548"/>
                </a:lnTo>
                <a:lnTo>
                  <a:pt x="388109" y="185548"/>
                </a:lnTo>
                <a:lnTo>
                  <a:pt x="386862" y="186936"/>
                </a:lnTo>
                <a:lnTo>
                  <a:pt x="352259" y="205338"/>
                </a:lnTo>
                <a:lnTo>
                  <a:pt x="345032" y="205750"/>
                </a:lnTo>
                <a:close/>
              </a:path>
              <a:path w="415925" h="206375">
                <a:moveTo>
                  <a:pt x="388109" y="185548"/>
                </a:moveTo>
                <a:lnTo>
                  <a:pt x="361127" y="185548"/>
                </a:lnTo>
                <a:lnTo>
                  <a:pt x="368028" y="183709"/>
                </a:lnTo>
                <a:lnTo>
                  <a:pt x="379778" y="176354"/>
                </a:lnTo>
                <a:lnTo>
                  <a:pt x="385247" y="171220"/>
                </a:lnTo>
                <a:lnTo>
                  <a:pt x="390309" y="164629"/>
                </a:lnTo>
                <a:lnTo>
                  <a:pt x="390309" y="96857"/>
                </a:lnTo>
                <a:lnTo>
                  <a:pt x="385820" y="90839"/>
                </a:lnTo>
                <a:lnTo>
                  <a:pt x="380949" y="86613"/>
                </a:lnTo>
                <a:lnTo>
                  <a:pt x="370440" y="81741"/>
                </a:lnTo>
                <a:lnTo>
                  <a:pt x="364616" y="80523"/>
                </a:lnTo>
                <a:lnTo>
                  <a:pt x="415527" y="80523"/>
                </a:lnTo>
                <a:lnTo>
                  <a:pt x="415527" y="181823"/>
                </a:lnTo>
                <a:lnTo>
                  <a:pt x="391457" y="181823"/>
                </a:lnTo>
                <a:lnTo>
                  <a:pt x="388109" y="185548"/>
                </a:lnTo>
                <a:close/>
              </a:path>
              <a:path w="415925" h="206375">
                <a:moveTo>
                  <a:pt x="415527" y="203744"/>
                </a:moveTo>
                <a:lnTo>
                  <a:pt x="398666" y="203744"/>
                </a:lnTo>
                <a:lnTo>
                  <a:pt x="397187" y="203339"/>
                </a:lnTo>
                <a:lnTo>
                  <a:pt x="394896" y="201715"/>
                </a:lnTo>
                <a:lnTo>
                  <a:pt x="394227" y="200401"/>
                </a:lnTo>
                <a:lnTo>
                  <a:pt x="394036" y="198586"/>
                </a:lnTo>
                <a:lnTo>
                  <a:pt x="391457" y="181823"/>
                </a:lnTo>
                <a:lnTo>
                  <a:pt x="415527" y="181823"/>
                </a:lnTo>
                <a:lnTo>
                  <a:pt x="415527" y="203744"/>
                </a:lnTo>
                <a:close/>
              </a:path>
            </a:pathLst>
          </a:custGeom>
          <a:solidFill>
            <a:srgbClr val="000000"/>
          </a:solidFill>
        </p:spPr>
        <p:txBody>
          <a:bodyPr wrap="square" lIns="0" tIns="0" rIns="0" bIns="0" rtlCol="0"/>
          <a:lstStyle/>
          <a:p>
            <a:endParaRPr/>
          </a:p>
        </p:txBody>
      </p:sp>
      <p:pic>
        <p:nvPicPr>
          <p:cNvPr id="32" name="object 32"/>
          <p:cNvPicPr/>
          <p:nvPr/>
        </p:nvPicPr>
        <p:blipFill>
          <a:blip r:embed="rId18" cstate="print"/>
          <a:stretch>
            <a:fillRect/>
          </a:stretch>
        </p:blipFill>
        <p:spPr>
          <a:xfrm>
            <a:off x="7715184" y="5384979"/>
            <a:ext cx="631880" cy="204031"/>
          </a:xfrm>
          <a:prstGeom prst="rect">
            <a:avLst/>
          </a:prstGeom>
        </p:spPr>
      </p:pic>
      <p:pic>
        <p:nvPicPr>
          <p:cNvPr id="33" name="object 33"/>
          <p:cNvPicPr/>
          <p:nvPr/>
        </p:nvPicPr>
        <p:blipFill>
          <a:blip r:embed="rId19" cstate="print"/>
          <a:stretch>
            <a:fillRect/>
          </a:stretch>
        </p:blipFill>
        <p:spPr>
          <a:xfrm>
            <a:off x="8527940" y="5384979"/>
            <a:ext cx="187696" cy="201882"/>
          </a:xfrm>
          <a:prstGeom prst="rect">
            <a:avLst/>
          </a:prstGeom>
        </p:spPr>
      </p:pic>
      <p:sp>
        <p:nvSpPr>
          <p:cNvPr id="34" name="object 34"/>
          <p:cNvSpPr/>
          <p:nvPr/>
        </p:nvSpPr>
        <p:spPr>
          <a:xfrm>
            <a:off x="8897228" y="5383117"/>
            <a:ext cx="382905" cy="206375"/>
          </a:xfrm>
          <a:custGeom>
            <a:avLst/>
            <a:gdLst/>
            <a:ahLst/>
            <a:cxnLst/>
            <a:rect l="l" t="t" r="r" b="b"/>
            <a:pathLst>
              <a:path w="382904"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382904"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382904"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382904" h="206375">
                <a:moveTo>
                  <a:pt x="139136" y="203744"/>
                </a:moveTo>
                <a:lnTo>
                  <a:pt x="113919" y="203744"/>
                </a:lnTo>
                <a:lnTo>
                  <a:pt x="113919" y="0"/>
                </a:lnTo>
                <a:lnTo>
                  <a:pt x="139136" y="0"/>
                </a:lnTo>
                <a:lnTo>
                  <a:pt x="139136" y="82099"/>
                </a:lnTo>
                <a:lnTo>
                  <a:pt x="166029" y="82099"/>
                </a:lnTo>
                <a:lnTo>
                  <a:pt x="162157" y="83102"/>
                </a:lnTo>
                <a:lnTo>
                  <a:pt x="149930" y="89980"/>
                </a:lnTo>
                <a:lnTo>
                  <a:pt x="144294" y="94708"/>
                </a:lnTo>
                <a:lnTo>
                  <a:pt x="139136" y="100726"/>
                </a:lnTo>
                <a:lnTo>
                  <a:pt x="139136" y="203744"/>
                </a:lnTo>
                <a:close/>
              </a:path>
              <a:path w="382904" h="206375">
                <a:moveTo>
                  <a:pt x="166029" y="82099"/>
                </a:moveTo>
                <a:lnTo>
                  <a:pt x="139136" y="82099"/>
                </a:lnTo>
                <a:lnTo>
                  <a:pt x="144963" y="75795"/>
                </a:lnTo>
                <a:lnTo>
                  <a:pt x="151434" y="70780"/>
                </a:lnTo>
                <a:lnTo>
                  <a:pt x="165667" y="63329"/>
                </a:lnTo>
                <a:lnTo>
                  <a:pt x="173906" y="61467"/>
                </a:lnTo>
                <a:lnTo>
                  <a:pt x="190908" y="61467"/>
                </a:lnTo>
                <a:lnTo>
                  <a:pt x="222246" y="81383"/>
                </a:lnTo>
                <a:lnTo>
                  <a:pt x="168795" y="81383"/>
                </a:lnTo>
                <a:lnTo>
                  <a:pt x="166029" y="82099"/>
                </a:lnTo>
                <a:close/>
              </a:path>
              <a:path w="382904" h="206375">
                <a:moveTo>
                  <a:pt x="229689" y="203744"/>
                </a:moveTo>
                <a:lnTo>
                  <a:pt x="204472" y="203744"/>
                </a:lnTo>
                <a:lnTo>
                  <a:pt x="204472" y="104069"/>
                </a:lnTo>
                <a:lnTo>
                  <a:pt x="202132" y="95950"/>
                </a:lnTo>
                <a:lnTo>
                  <a:pt x="192771" y="84296"/>
                </a:lnTo>
                <a:lnTo>
                  <a:pt x="185607" y="81383"/>
                </a:lnTo>
                <a:lnTo>
                  <a:pt x="222246" y="81383"/>
                </a:lnTo>
                <a:lnTo>
                  <a:pt x="224794" y="86231"/>
                </a:lnTo>
                <a:lnTo>
                  <a:pt x="228711" y="99317"/>
                </a:lnTo>
                <a:lnTo>
                  <a:pt x="229689" y="106553"/>
                </a:lnTo>
                <a:lnTo>
                  <a:pt x="229689" y="203744"/>
                </a:lnTo>
                <a:close/>
              </a:path>
              <a:path w="382904" h="206375">
                <a:moveTo>
                  <a:pt x="330493" y="205750"/>
                </a:moveTo>
                <a:lnTo>
                  <a:pt x="325428" y="205750"/>
                </a:lnTo>
                <a:lnTo>
                  <a:pt x="318265" y="205446"/>
                </a:lnTo>
                <a:lnTo>
                  <a:pt x="281903" y="190952"/>
                </a:lnTo>
                <a:lnTo>
                  <a:pt x="261052" y="155732"/>
                </a:lnTo>
                <a:lnTo>
                  <a:pt x="258338" y="133824"/>
                </a:lnTo>
                <a:lnTo>
                  <a:pt x="258342" y="127997"/>
                </a:lnTo>
                <a:lnTo>
                  <a:pt x="271771" y="86353"/>
                </a:lnTo>
                <a:lnTo>
                  <a:pt x="309580" y="62792"/>
                </a:lnTo>
                <a:lnTo>
                  <a:pt x="324140" y="61467"/>
                </a:lnTo>
                <a:lnTo>
                  <a:pt x="332547" y="61467"/>
                </a:lnTo>
                <a:lnTo>
                  <a:pt x="340332" y="62852"/>
                </a:lnTo>
                <a:lnTo>
                  <a:pt x="354658" y="68392"/>
                </a:lnTo>
                <a:lnTo>
                  <a:pt x="360867" y="72452"/>
                </a:lnTo>
                <a:lnTo>
                  <a:pt x="368091" y="79807"/>
                </a:lnTo>
                <a:lnTo>
                  <a:pt x="324571" y="79807"/>
                </a:lnTo>
                <a:lnTo>
                  <a:pt x="316220" y="80452"/>
                </a:lnTo>
                <a:lnTo>
                  <a:pt x="285647" y="109869"/>
                </a:lnTo>
                <a:lnTo>
                  <a:pt x="283878" y="118349"/>
                </a:lnTo>
                <a:lnTo>
                  <a:pt x="382668" y="118349"/>
                </a:lnTo>
                <a:lnTo>
                  <a:pt x="382869" y="123628"/>
                </a:lnTo>
                <a:lnTo>
                  <a:pt x="382886" y="127997"/>
                </a:lnTo>
                <a:lnTo>
                  <a:pt x="382455" y="130600"/>
                </a:lnTo>
                <a:lnTo>
                  <a:pt x="380735" y="133179"/>
                </a:lnTo>
                <a:lnTo>
                  <a:pt x="379160" y="133824"/>
                </a:lnTo>
                <a:lnTo>
                  <a:pt x="283162" y="133824"/>
                </a:lnTo>
                <a:lnTo>
                  <a:pt x="283353" y="142612"/>
                </a:lnTo>
                <a:lnTo>
                  <a:pt x="299711" y="177381"/>
                </a:lnTo>
                <a:lnTo>
                  <a:pt x="320988" y="185978"/>
                </a:lnTo>
                <a:lnTo>
                  <a:pt x="379160" y="185978"/>
                </a:lnTo>
                <a:lnTo>
                  <a:pt x="377584" y="187840"/>
                </a:lnTo>
                <a:lnTo>
                  <a:pt x="335625" y="205321"/>
                </a:lnTo>
                <a:lnTo>
                  <a:pt x="330493" y="205750"/>
                </a:lnTo>
                <a:close/>
              </a:path>
              <a:path w="382904" h="206375">
                <a:moveTo>
                  <a:pt x="382668" y="118349"/>
                </a:moveTo>
                <a:lnTo>
                  <a:pt x="360248" y="118349"/>
                </a:lnTo>
                <a:lnTo>
                  <a:pt x="360248" y="112714"/>
                </a:lnTo>
                <a:lnTo>
                  <a:pt x="359435" y="107532"/>
                </a:lnTo>
                <a:lnTo>
                  <a:pt x="330111" y="79807"/>
                </a:lnTo>
                <a:lnTo>
                  <a:pt x="368091" y="79807"/>
                </a:lnTo>
                <a:lnTo>
                  <a:pt x="382598" y="116684"/>
                </a:lnTo>
                <a:lnTo>
                  <a:pt x="382668" y="118349"/>
                </a:lnTo>
                <a:close/>
              </a:path>
              <a:path w="382904" h="206375">
                <a:moveTo>
                  <a:pt x="379160" y="185978"/>
                </a:moveTo>
                <a:lnTo>
                  <a:pt x="333691" y="185978"/>
                </a:lnTo>
                <a:lnTo>
                  <a:pt x="338994" y="185285"/>
                </a:lnTo>
                <a:lnTo>
                  <a:pt x="347973" y="182515"/>
                </a:lnTo>
                <a:lnTo>
                  <a:pt x="351817" y="180963"/>
                </a:lnTo>
                <a:lnTo>
                  <a:pt x="358217" y="177524"/>
                </a:lnTo>
                <a:lnTo>
                  <a:pt x="360917" y="175972"/>
                </a:lnTo>
                <a:lnTo>
                  <a:pt x="365309" y="173202"/>
                </a:lnTo>
                <a:lnTo>
                  <a:pt x="367220" y="172509"/>
                </a:lnTo>
                <a:lnTo>
                  <a:pt x="369893" y="172509"/>
                </a:lnTo>
                <a:lnTo>
                  <a:pt x="370803" y="172724"/>
                </a:lnTo>
                <a:lnTo>
                  <a:pt x="372331" y="173584"/>
                </a:lnTo>
                <a:lnTo>
                  <a:pt x="372998" y="174181"/>
                </a:lnTo>
                <a:lnTo>
                  <a:pt x="380735" y="184115"/>
                </a:lnTo>
                <a:lnTo>
                  <a:pt x="379160" y="185978"/>
                </a:lnTo>
                <a:close/>
              </a:path>
            </a:pathLst>
          </a:custGeom>
          <a:solidFill>
            <a:srgbClr val="000000"/>
          </a:solidFill>
        </p:spPr>
        <p:txBody>
          <a:bodyPr wrap="square" lIns="0" tIns="0" rIns="0" bIns="0" rtlCol="0"/>
          <a:lstStyle/>
          <a:p>
            <a:endParaRPr/>
          </a:p>
        </p:txBody>
      </p:sp>
      <p:pic>
        <p:nvPicPr>
          <p:cNvPr id="35" name="object 35"/>
          <p:cNvPicPr/>
          <p:nvPr/>
        </p:nvPicPr>
        <p:blipFill>
          <a:blip r:embed="rId20" cstate="print"/>
          <a:stretch>
            <a:fillRect/>
          </a:stretch>
        </p:blipFill>
        <p:spPr>
          <a:xfrm>
            <a:off x="971234" y="5700283"/>
            <a:ext cx="1564708" cy="253319"/>
          </a:xfrm>
          <a:prstGeom prst="rect">
            <a:avLst/>
          </a:prstGeom>
        </p:spPr>
      </p:pic>
      <p:sp>
        <p:nvSpPr>
          <p:cNvPr id="36" name="TextBox 35"/>
          <p:cNvSpPr txBox="1"/>
          <p:nvPr/>
        </p:nvSpPr>
        <p:spPr>
          <a:xfrm>
            <a:off x="4038600" y="1066800"/>
            <a:ext cx="3733800" cy="369332"/>
          </a:xfrm>
          <a:prstGeom prst="rect">
            <a:avLst/>
          </a:prstGeom>
          <a:noFill/>
        </p:spPr>
        <p:txBody>
          <a:bodyPr wrap="square" rtlCol="0">
            <a:spAutoFit/>
          </a:bodyPr>
          <a:lstStyle/>
          <a:p>
            <a:r>
              <a:rPr lang="en-IN" dirty="0" smtClean="0"/>
              <a:t>Without the knowledge of</a:t>
            </a:r>
            <a:endParaRPr lang="en-US" dirty="0"/>
          </a:p>
        </p:txBody>
      </p:sp>
      <p:cxnSp>
        <p:nvCxnSpPr>
          <p:cNvPr id="38" name="Straight Arrow Connector 37"/>
          <p:cNvCxnSpPr/>
          <p:nvPr/>
        </p:nvCxnSpPr>
        <p:spPr>
          <a:xfrm flipH="1">
            <a:off x="4648200" y="1371600"/>
            <a:ext cx="3048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457199" y="609600"/>
            <a:ext cx="8846927" cy="42672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81000" y="533400"/>
            <a:ext cx="8938381" cy="38100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457200" y="457200"/>
            <a:ext cx="9034038" cy="40386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57200" y="533400"/>
            <a:ext cx="8762144" cy="42672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533400" y="609600"/>
            <a:ext cx="8952548" cy="495300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457200" y="1219200"/>
            <a:ext cx="8970537" cy="359092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4" y="1442492"/>
            <a:ext cx="9265576" cy="349539"/>
          </a:xfrm>
          <a:prstGeom prst="rect">
            <a:avLst/>
          </a:prstGeom>
        </p:spPr>
      </p:pic>
      <p:sp>
        <p:nvSpPr>
          <p:cNvPr id="3" name="object 3"/>
          <p:cNvSpPr/>
          <p:nvPr/>
        </p:nvSpPr>
        <p:spPr>
          <a:xfrm>
            <a:off x="812230" y="1940261"/>
            <a:ext cx="3265804" cy="349885"/>
          </a:xfrm>
          <a:custGeom>
            <a:avLst/>
            <a:gdLst/>
            <a:ahLst/>
            <a:cxnLst/>
            <a:rect l="l" t="t" r="r" b="b"/>
            <a:pathLst>
              <a:path w="3265804" h="349885">
                <a:moveTo>
                  <a:pt x="45581" y="342995"/>
                </a:moveTo>
                <a:lnTo>
                  <a:pt x="0" y="342995"/>
                </a:lnTo>
                <a:lnTo>
                  <a:pt x="0" y="6092"/>
                </a:lnTo>
                <a:lnTo>
                  <a:pt x="193611" y="6092"/>
                </a:lnTo>
                <a:lnTo>
                  <a:pt x="193611" y="44454"/>
                </a:lnTo>
                <a:lnTo>
                  <a:pt x="45581" y="44454"/>
                </a:lnTo>
                <a:lnTo>
                  <a:pt x="45581" y="143742"/>
                </a:lnTo>
                <a:lnTo>
                  <a:pt x="179169" y="143742"/>
                </a:lnTo>
                <a:lnTo>
                  <a:pt x="179169" y="182103"/>
                </a:lnTo>
                <a:lnTo>
                  <a:pt x="45581" y="182103"/>
                </a:lnTo>
                <a:lnTo>
                  <a:pt x="45581" y="342995"/>
                </a:lnTo>
                <a:close/>
              </a:path>
              <a:path w="3265804" h="349885">
                <a:moveTo>
                  <a:pt x="402477" y="349539"/>
                </a:moveTo>
                <a:lnTo>
                  <a:pt x="338532" y="337692"/>
                </a:lnTo>
                <a:lnTo>
                  <a:pt x="288860" y="302151"/>
                </a:lnTo>
                <a:lnTo>
                  <a:pt x="256958" y="246640"/>
                </a:lnTo>
                <a:lnTo>
                  <a:pt x="246324" y="174882"/>
                </a:lnTo>
                <a:lnTo>
                  <a:pt x="248982" y="136965"/>
                </a:lnTo>
                <a:lnTo>
                  <a:pt x="270250" y="73274"/>
                </a:lnTo>
                <a:lnTo>
                  <a:pt x="311912" y="26719"/>
                </a:lnTo>
                <a:lnTo>
                  <a:pt x="368720" y="2968"/>
                </a:lnTo>
                <a:lnTo>
                  <a:pt x="402477" y="0"/>
                </a:lnTo>
                <a:lnTo>
                  <a:pt x="436128" y="2968"/>
                </a:lnTo>
                <a:lnTo>
                  <a:pt x="466225" y="11875"/>
                </a:lnTo>
                <a:lnTo>
                  <a:pt x="492767" y="26719"/>
                </a:lnTo>
                <a:lnTo>
                  <a:pt x="504148" y="37007"/>
                </a:lnTo>
                <a:lnTo>
                  <a:pt x="402477" y="37007"/>
                </a:lnTo>
                <a:lnTo>
                  <a:pt x="378931" y="39320"/>
                </a:lnTo>
                <a:lnTo>
                  <a:pt x="339498" y="57824"/>
                </a:lnTo>
                <a:lnTo>
                  <a:pt x="310826" y="94196"/>
                </a:lnTo>
                <a:lnTo>
                  <a:pt x="296215" y="144630"/>
                </a:lnTo>
                <a:lnTo>
                  <a:pt x="294388" y="174882"/>
                </a:lnTo>
                <a:lnTo>
                  <a:pt x="296215" y="205035"/>
                </a:lnTo>
                <a:lnTo>
                  <a:pt x="310826" y="255356"/>
                </a:lnTo>
                <a:lnTo>
                  <a:pt x="339498" y="291715"/>
                </a:lnTo>
                <a:lnTo>
                  <a:pt x="378931" y="310218"/>
                </a:lnTo>
                <a:lnTo>
                  <a:pt x="402477" y="312531"/>
                </a:lnTo>
                <a:lnTo>
                  <a:pt x="504148" y="312531"/>
                </a:lnTo>
                <a:lnTo>
                  <a:pt x="492767" y="322820"/>
                </a:lnTo>
                <a:lnTo>
                  <a:pt x="466225" y="337664"/>
                </a:lnTo>
                <a:lnTo>
                  <a:pt x="436128" y="346570"/>
                </a:lnTo>
                <a:lnTo>
                  <a:pt x="402477" y="349539"/>
                </a:lnTo>
                <a:close/>
              </a:path>
              <a:path w="3265804" h="349885">
                <a:moveTo>
                  <a:pt x="504148" y="312531"/>
                </a:moveTo>
                <a:lnTo>
                  <a:pt x="402477" y="312531"/>
                </a:lnTo>
                <a:lnTo>
                  <a:pt x="426009" y="310218"/>
                </a:lnTo>
                <a:lnTo>
                  <a:pt x="446960" y="303280"/>
                </a:lnTo>
                <a:lnTo>
                  <a:pt x="481118" y="275524"/>
                </a:lnTo>
                <a:lnTo>
                  <a:pt x="502865" y="231860"/>
                </a:lnTo>
                <a:lnTo>
                  <a:pt x="510113" y="174882"/>
                </a:lnTo>
                <a:lnTo>
                  <a:pt x="508301" y="144630"/>
                </a:lnTo>
                <a:lnTo>
                  <a:pt x="493804" y="94196"/>
                </a:lnTo>
                <a:lnTo>
                  <a:pt x="465329" y="57824"/>
                </a:lnTo>
                <a:lnTo>
                  <a:pt x="426009" y="39320"/>
                </a:lnTo>
                <a:lnTo>
                  <a:pt x="402477" y="37007"/>
                </a:lnTo>
                <a:lnTo>
                  <a:pt x="504148" y="37007"/>
                </a:lnTo>
                <a:lnTo>
                  <a:pt x="534316" y="73274"/>
                </a:lnTo>
                <a:lnTo>
                  <a:pt x="555529" y="136965"/>
                </a:lnTo>
                <a:lnTo>
                  <a:pt x="558180" y="174882"/>
                </a:lnTo>
                <a:lnTo>
                  <a:pt x="555529" y="212700"/>
                </a:lnTo>
                <a:lnTo>
                  <a:pt x="547574" y="246499"/>
                </a:lnTo>
                <a:lnTo>
                  <a:pt x="534316" y="276279"/>
                </a:lnTo>
                <a:lnTo>
                  <a:pt x="515756" y="302039"/>
                </a:lnTo>
                <a:lnTo>
                  <a:pt x="504148" y="312531"/>
                </a:lnTo>
                <a:close/>
              </a:path>
              <a:path w="3265804" h="349885">
                <a:moveTo>
                  <a:pt x="675481" y="342995"/>
                </a:moveTo>
                <a:lnTo>
                  <a:pt x="629895" y="342995"/>
                </a:lnTo>
                <a:lnTo>
                  <a:pt x="629895" y="6092"/>
                </a:lnTo>
                <a:lnTo>
                  <a:pt x="732795" y="6092"/>
                </a:lnTo>
                <a:lnTo>
                  <a:pt x="759845" y="7601"/>
                </a:lnTo>
                <a:lnTo>
                  <a:pt x="783229" y="12129"/>
                </a:lnTo>
                <a:lnTo>
                  <a:pt x="802945" y="19674"/>
                </a:lnTo>
                <a:lnTo>
                  <a:pt x="818994" y="30237"/>
                </a:lnTo>
                <a:lnTo>
                  <a:pt x="831164" y="43551"/>
                </a:lnTo>
                <a:lnTo>
                  <a:pt x="675481" y="43551"/>
                </a:lnTo>
                <a:lnTo>
                  <a:pt x="675481" y="163148"/>
                </a:lnTo>
                <a:lnTo>
                  <a:pt x="826516" y="163148"/>
                </a:lnTo>
                <a:lnTo>
                  <a:pt x="824419" y="165616"/>
                </a:lnTo>
                <a:lnTo>
                  <a:pt x="814511" y="173697"/>
                </a:lnTo>
                <a:lnTo>
                  <a:pt x="802926" y="180171"/>
                </a:lnTo>
                <a:lnTo>
                  <a:pt x="789662" y="185037"/>
                </a:lnTo>
                <a:lnTo>
                  <a:pt x="796947" y="188224"/>
                </a:lnTo>
                <a:lnTo>
                  <a:pt x="804133" y="192822"/>
                </a:lnTo>
                <a:lnTo>
                  <a:pt x="811220" y="198830"/>
                </a:lnTo>
                <a:lnTo>
                  <a:pt x="812894" y="200607"/>
                </a:lnTo>
                <a:lnTo>
                  <a:pt x="675481" y="200607"/>
                </a:lnTo>
                <a:lnTo>
                  <a:pt x="675481" y="342995"/>
                </a:lnTo>
                <a:close/>
              </a:path>
              <a:path w="3265804" h="349885">
                <a:moveTo>
                  <a:pt x="826516" y="163148"/>
                </a:moveTo>
                <a:lnTo>
                  <a:pt x="732795" y="163148"/>
                </a:lnTo>
                <a:lnTo>
                  <a:pt x="748261" y="162196"/>
                </a:lnTo>
                <a:lnTo>
                  <a:pt x="761709" y="159340"/>
                </a:lnTo>
                <a:lnTo>
                  <a:pt x="795161" y="129102"/>
                </a:lnTo>
                <a:lnTo>
                  <a:pt x="799362" y="103124"/>
                </a:lnTo>
                <a:lnTo>
                  <a:pt x="798312" y="89253"/>
                </a:lnTo>
                <a:lnTo>
                  <a:pt x="773140" y="51992"/>
                </a:lnTo>
                <a:lnTo>
                  <a:pt x="732795" y="43551"/>
                </a:lnTo>
                <a:lnTo>
                  <a:pt x="831164" y="43551"/>
                </a:lnTo>
                <a:lnTo>
                  <a:pt x="831434" y="43847"/>
                </a:lnTo>
                <a:lnTo>
                  <a:pt x="840321" y="60532"/>
                </a:lnTo>
                <a:lnTo>
                  <a:pt x="845652" y="80291"/>
                </a:lnTo>
                <a:lnTo>
                  <a:pt x="847429" y="103124"/>
                </a:lnTo>
                <a:lnTo>
                  <a:pt x="846506" y="118355"/>
                </a:lnTo>
                <a:lnTo>
                  <a:pt x="843735" y="132233"/>
                </a:lnTo>
                <a:lnTo>
                  <a:pt x="839116" y="144757"/>
                </a:lnTo>
                <a:lnTo>
                  <a:pt x="832650" y="155927"/>
                </a:lnTo>
                <a:lnTo>
                  <a:pt x="826516" y="163148"/>
                </a:lnTo>
                <a:close/>
              </a:path>
              <a:path w="3265804" h="349885">
                <a:moveTo>
                  <a:pt x="892336" y="342995"/>
                </a:moveTo>
                <a:lnTo>
                  <a:pt x="843367" y="342995"/>
                </a:lnTo>
                <a:lnTo>
                  <a:pt x="800268" y="256569"/>
                </a:lnTo>
                <a:lnTo>
                  <a:pt x="791982" y="241069"/>
                </a:lnTo>
                <a:lnTo>
                  <a:pt x="759331" y="206826"/>
                </a:lnTo>
                <a:lnTo>
                  <a:pt x="725124" y="200607"/>
                </a:lnTo>
                <a:lnTo>
                  <a:pt x="812894" y="200607"/>
                </a:lnTo>
                <a:lnTo>
                  <a:pt x="839087" y="237473"/>
                </a:lnTo>
                <a:lnTo>
                  <a:pt x="846075" y="250928"/>
                </a:lnTo>
                <a:lnTo>
                  <a:pt x="892336" y="342995"/>
                </a:lnTo>
                <a:close/>
              </a:path>
              <a:path w="3265804" h="349885">
                <a:moveTo>
                  <a:pt x="1243604" y="349539"/>
                </a:moveTo>
                <a:lnTo>
                  <a:pt x="1175231" y="337833"/>
                </a:lnTo>
                <a:lnTo>
                  <a:pt x="1123106" y="302716"/>
                </a:lnTo>
                <a:lnTo>
                  <a:pt x="1090102" y="247345"/>
                </a:lnTo>
                <a:lnTo>
                  <a:pt x="1079101" y="174882"/>
                </a:lnTo>
                <a:lnTo>
                  <a:pt x="1081851" y="136415"/>
                </a:lnTo>
                <a:lnTo>
                  <a:pt x="1103853" y="72385"/>
                </a:lnTo>
                <a:lnTo>
                  <a:pt x="1147137" y="26338"/>
                </a:lnTo>
                <a:lnTo>
                  <a:pt x="1207387" y="2926"/>
                </a:lnTo>
                <a:lnTo>
                  <a:pt x="1243604" y="0"/>
                </a:lnTo>
                <a:lnTo>
                  <a:pt x="1258505" y="500"/>
                </a:lnTo>
                <a:lnTo>
                  <a:pt x="1300582" y="8010"/>
                </a:lnTo>
                <a:lnTo>
                  <a:pt x="1338851" y="24532"/>
                </a:lnTo>
                <a:lnTo>
                  <a:pt x="1350789" y="32042"/>
                </a:lnTo>
                <a:lnTo>
                  <a:pt x="1350789" y="37458"/>
                </a:lnTo>
                <a:lnTo>
                  <a:pt x="1246312" y="37458"/>
                </a:lnTo>
                <a:lnTo>
                  <a:pt x="1219121" y="39666"/>
                </a:lnTo>
                <a:lnTo>
                  <a:pt x="1174891" y="57323"/>
                </a:lnTo>
                <a:lnTo>
                  <a:pt x="1144428" y="92398"/>
                </a:lnTo>
                <a:lnTo>
                  <a:pt x="1129086" y="143452"/>
                </a:lnTo>
                <a:lnTo>
                  <a:pt x="1127168" y="174882"/>
                </a:lnTo>
                <a:lnTo>
                  <a:pt x="1129086" y="206213"/>
                </a:lnTo>
                <a:lnTo>
                  <a:pt x="1144428" y="257154"/>
                </a:lnTo>
                <a:lnTo>
                  <a:pt x="1174891" y="292215"/>
                </a:lnTo>
                <a:lnTo>
                  <a:pt x="1219121" y="309873"/>
                </a:lnTo>
                <a:lnTo>
                  <a:pt x="1350789" y="312080"/>
                </a:lnTo>
                <a:lnTo>
                  <a:pt x="1350789" y="317045"/>
                </a:lnTo>
                <a:lnTo>
                  <a:pt x="1313324" y="336846"/>
                </a:lnTo>
                <a:lnTo>
                  <a:pt x="1272629" y="347508"/>
                </a:lnTo>
                <a:lnTo>
                  <a:pt x="1258307" y="349031"/>
                </a:lnTo>
                <a:lnTo>
                  <a:pt x="1243604" y="349539"/>
                </a:lnTo>
                <a:close/>
              </a:path>
              <a:path w="3265804" h="349885">
                <a:moveTo>
                  <a:pt x="1350789" y="80107"/>
                </a:moveTo>
                <a:lnTo>
                  <a:pt x="1314551" y="54044"/>
                </a:lnTo>
                <a:lnTo>
                  <a:pt x="1274829" y="40110"/>
                </a:lnTo>
                <a:lnTo>
                  <a:pt x="1246312" y="37458"/>
                </a:lnTo>
                <a:lnTo>
                  <a:pt x="1350789" y="37458"/>
                </a:lnTo>
                <a:lnTo>
                  <a:pt x="1350789" y="80107"/>
                </a:lnTo>
                <a:close/>
              </a:path>
              <a:path w="3265804" h="349885">
                <a:moveTo>
                  <a:pt x="1350789" y="312080"/>
                </a:moveTo>
                <a:lnTo>
                  <a:pt x="1246312" y="312080"/>
                </a:lnTo>
                <a:lnTo>
                  <a:pt x="1260776" y="311417"/>
                </a:lnTo>
                <a:lnTo>
                  <a:pt x="1274829" y="309429"/>
                </a:lnTo>
                <a:lnTo>
                  <a:pt x="1314551" y="295495"/>
                </a:lnTo>
                <a:lnTo>
                  <a:pt x="1350789" y="269431"/>
                </a:lnTo>
                <a:lnTo>
                  <a:pt x="1350789" y="312080"/>
                </a:lnTo>
                <a:close/>
              </a:path>
              <a:path w="3265804" h="349885">
                <a:moveTo>
                  <a:pt x="1557828" y="349539"/>
                </a:moveTo>
                <a:lnTo>
                  <a:pt x="1493882" y="337692"/>
                </a:lnTo>
                <a:lnTo>
                  <a:pt x="1444210" y="302151"/>
                </a:lnTo>
                <a:lnTo>
                  <a:pt x="1412309" y="246640"/>
                </a:lnTo>
                <a:lnTo>
                  <a:pt x="1401675" y="174882"/>
                </a:lnTo>
                <a:lnTo>
                  <a:pt x="1404333" y="136965"/>
                </a:lnTo>
                <a:lnTo>
                  <a:pt x="1425601" y="73274"/>
                </a:lnTo>
                <a:lnTo>
                  <a:pt x="1467262" y="26719"/>
                </a:lnTo>
                <a:lnTo>
                  <a:pt x="1524071" y="2968"/>
                </a:lnTo>
                <a:lnTo>
                  <a:pt x="1557828" y="0"/>
                </a:lnTo>
                <a:lnTo>
                  <a:pt x="1591480" y="2968"/>
                </a:lnTo>
                <a:lnTo>
                  <a:pt x="1621577" y="11875"/>
                </a:lnTo>
                <a:lnTo>
                  <a:pt x="1648119" y="26719"/>
                </a:lnTo>
                <a:lnTo>
                  <a:pt x="1659500" y="37007"/>
                </a:lnTo>
                <a:lnTo>
                  <a:pt x="1557828" y="37007"/>
                </a:lnTo>
                <a:lnTo>
                  <a:pt x="1534283" y="39320"/>
                </a:lnTo>
                <a:lnTo>
                  <a:pt x="1494850" y="57824"/>
                </a:lnTo>
                <a:lnTo>
                  <a:pt x="1466178" y="94196"/>
                </a:lnTo>
                <a:lnTo>
                  <a:pt x="1451568" y="144630"/>
                </a:lnTo>
                <a:lnTo>
                  <a:pt x="1449742" y="174882"/>
                </a:lnTo>
                <a:lnTo>
                  <a:pt x="1451568" y="205035"/>
                </a:lnTo>
                <a:lnTo>
                  <a:pt x="1466178" y="255356"/>
                </a:lnTo>
                <a:lnTo>
                  <a:pt x="1494850" y="291715"/>
                </a:lnTo>
                <a:lnTo>
                  <a:pt x="1534283" y="310218"/>
                </a:lnTo>
                <a:lnTo>
                  <a:pt x="1557828" y="312531"/>
                </a:lnTo>
                <a:lnTo>
                  <a:pt x="1659500" y="312531"/>
                </a:lnTo>
                <a:lnTo>
                  <a:pt x="1648119" y="322820"/>
                </a:lnTo>
                <a:lnTo>
                  <a:pt x="1621577" y="337664"/>
                </a:lnTo>
                <a:lnTo>
                  <a:pt x="1591480" y="346570"/>
                </a:lnTo>
                <a:lnTo>
                  <a:pt x="1557828" y="349539"/>
                </a:lnTo>
                <a:close/>
              </a:path>
              <a:path w="3265804" h="349885">
                <a:moveTo>
                  <a:pt x="1659500" y="312531"/>
                </a:moveTo>
                <a:lnTo>
                  <a:pt x="1557828" y="312531"/>
                </a:lnTo>
                <a:lnTo>
                  <a:pt x="1581361" y="310218"/>
                </a:lnTo>
                <a:lnTo>
                  <a:pt x="1602312" y="303280"/>
                </a:lnTo>
                <a:lnTo>
                  <a:pt x="1636470" y="275524"/>
                </a:lnTo>
                <a:lnTo>
                  <a:pt x="1658217" y="231860"/>
                </a:lnTo>
                <a:lnTo>
                  <a:pt x="1665465" y="174882"/>
                </a:lnTo>
                <a:lnTo>
                  <a:pt x="1663653" y="144630"/>
                </a:lnTo>
                <a:lnTo>
                  <a:pt x="1649156" y="94196"/>
                </a:lnTo>
                <a:lnTo>
                  <a:pt x="1620681" y="57824"/>
                </a:lnTo>
                <a:lnTo>
                  <a:pt x="1581361" y="39320"/>
                </a:lnTo>
                <a:lnTo>
                  <a:pt x="1557828" y="37007"/>
                </a:lnTo>
                <a:lnTo>
                  <a:pt x="1659500" y="37007"/>
                </a:lnTo>
                <a:lnTo>
                  <a:pt x="1689668" y="73274"/>
                </a:lnTo>
                <a:lnTo>
                  <a:pt x="1710881" y="136965"/>
                </a:lnTo>
                <a:lnTo>
                  <a:pt x="1713532" y="174882"/>
                </a:lnTo>
                <a:lnTo>
                  <a:pt x="1710881" y="212700"/>
                </a:lnTo>
                <a:lnTo>
                  <a:pt x="1702926" y="246499"/>
                </a:lnTo>
                <a:lnTo>
                  <a:pt x="1689668" y="276279"/>
                </a:lnTo>
                <a:lnTo>
                  <a:pt x="1671108" y="302039"/>
                </a:lnTo>
                <a:lnTo>
                  <a:pt x="1659500" y="312531"/>
                </a:lnTo>
                <a:close/>
              </a:path>
              <a:path w="3265804" h="349885">
                <a:moveTo>
                  <a:pt x="1909133" y="349539"/>
                </a:moveTo>
                <a:lnTo>
                  <a:pt x="1853087" y="341133"/>
                </a:lnTo>
                <a:lnTo>
                  <a:pt x="1812666" y="315916"/>
                </a:lnTo>
                <a:lnTo>
                  <a:pt x="1788209" y="274227"/>
                </a:lnTo>
                <a:lnTo>
                  <a:pt x="1780057" y="216402"/>
                </a:lnTo>
                <a:lnTo>
                  <a:pt x="1780057" y="6092"/>
                </a:lnTo>
                <a:lnTo>
                  <a:pt x="1825869" y="6092"/>
                </a:lnTo>
                <a:lnTo>
                  <a:pt x="1825869" y="210761"/>
                </a:lnTo>
                <a:lnTo>
                  <a:pt x="1827096" y="235943"/>
                </a:lnTo>
                <a:lnTo>
                  <a:pt x="1836912" y="274925"/>
                </a:lnTo>
                <a:lnTo>
                  <a:pt x="1871224" y="306580"/>
                </a:lnTo>
                <a:lnTo>
                  <a:pt x="1909133" y="312531"/>
                </a:lnTo>
                <a:lnTo>
                  <a:pt x="2007939" y="312531"/>
                </a:lnTo>
                <a:lnTo>
                  <a:pt x="2005374" y="315916"/>
                </a:lnTo>
                <a:lnTo>
                  <a:pt x="1987131" y="330626"/>
                </a:lnTo>
                <a:lnTo>
                  <a:pt x="1965011" y="341133"/>
                </a:lnTo>
                <a:lnTo>
                  <a:pt x="1939012" y="347437"/>
                </a:lnTo>
                <a:lnTo>
                  <a:pt x="1909133" y="349539"/>
                </a:lnTo>
                <a:close/>
              </a:path>
              <a:path w="3265804" h="349885">
                <a:moveTo>
                  <a:pt x="2007939" y="312531"/>
                </a:moveTo>
                <a:lnTo>
                  <a:pt x="1909133" y="312531"/>
                </a:lnTo>
                <a:lnTo>
                  <a:pt x="1929513" y="311044"/>
                </a:lnTo>
                <a:lnTo>
                  <a:pt x="1946875" y="306580"/>
                </a:lnTo>
                <a:lnTo>
                  <a:pt x="1981132" y="274925"/>
                </a:lnTo>
                <a:lnTo>
                  <a:pt x="1990948" y="235943"/>
                </a:lnTo>
                <a:lnTo>
                  <a:pt x="1992175" y="210761"/>
                </a:lnTo>
                <a:lnTo>
                  <a:pt x="1992175" y="6092"/>
                </a:lnTo>
                <a:lnTo>
                  <a:pt x="2037983" y="6092"/>
                </a:lnTo>
                <a:lnTo>
                  <a:pt x="2037983" y="216402"/>
                </a:lnTo>
                <a:lnTo>
                  <a:pt x="2035945" y="247331"/>
                </a:lnTo>
                <a:lnTo>
                  <a:pt x="2029831" y="274227"/>
                </a:lnTo>
                <a:lnTo>
                  <a:pt x="2019640" y="297088"/>
                </a:lnTo>
                <a:lnTo>
                  <a:pt x="2007939" y="312531"/>
                </a:lnTo>
                <a:close/>
              </a:path>
              <a:path w="3265804" h="349885">
                <a:moveTo>
                  <a:pt x="2167304" y="342995"/>
                </a:moveTo>
                <a:lnTo>
                  <a:pt x="2123072" y="342995"/>
                </a:lnTo>
                <a:lnTo>
                  <a:pt x="2123072" y="6092"/>
                </a:lnTo>
                <a:lnTo>
                  <a:pt x="2184454" y="6092"/>
                </a:lnTo>
                <a:lnTo>
                  <a:pt x="2213637" y="61152"/>
                </a:lnTo>
                <a:lnTo>
                  <a:pt x="2167304" y="61152"/>
                </a:lnTo>
                <a:lnTo>
                  <a:pt x="2167304" y="342995"/>
                </a:lnTo>
                <a:close/>
              </a:path>
              <a:path w="3265804" h="349885">
                <a:moveTo>
                  <a:pt x="2378063" y="287935"/>
                </a:moveTo>
                <a:lnTo>
                  <a:pt x="2333836" y="287935"/>
                </a:lnTo>
                <a:lnTo>
                  <a:pt x="2333836" y="6092"/>
                </a:lnTo>
                <a:lnTo>
                  <a:pt x="2378063" y="6092"/>
                </a:lnTo>
                <a:lnTo>
                  <a:pt x="2378063" y="287935"/>
                </a:lnTo>
                <a:close/>
              </a:path>
              <a:path w="3265804" h="349885">
                <a:moveTo>
                  <a:pt x="2378063" y="342995"/>
                </a:moveTo>
                <a:lnTo>
                  <a:pt x="2316686" y="342995"/>
                </a:lnTo>
                <a:lnTo>
                  <a:pt x="2167304" y="61152"/>
                </a:lnTo>
                <a:lnTo>
                  <a:pt x="2213637" y="61152"/>
                </a:lnTo>
                <a:lnTo>
                  <a:pt x="2333836" y="287935"/>
                </a:lnTo>
                <a:lnTo>
                  <a:pt x="2378063" y="287935"/>
                </a:lnTo>
                <a:lnTo>
                  <a:pt x="2378063" y="342995"/>
                </a:lnTo>
                <a:close/>
              </a:path>
              <a:path w="3265804" h="349885">
                <a:moveTo>
                  <a:pt x="2670133" y="312531"/>
                </a:moveTo>
                <a:lnTo>
                  <a:pt x="2561949" y="312531"/>
                </a:lnTo>
                <a:lnTo>
                  <a:pt x="2580355" y="311572"/>
                </a:lnTo>
                <a:lnTo>
                  <a:pt x="2596533" y="308695"/>
                </a:lnTo>
                <a:lnTo>
                  <a:pt x="2631480" y="288697"/>
                </a:lnTo>
                <a:lnTo>
                  <a:pt x="2643410" y="253410"/>
                </a:lnTo>
                <a:lnTo>
                  <a:pt x="2642459" y="241676"/>
                </a:lnTo>
                <a:lnTo>
                  <a:pt x="2619345" y="208039"/>
                </a:lnTo>
                <a:lnTo>
                  <a:pt x="2578198" y="193612"/>
                </a:lnTo>
                <a:lnTo>
                  <a:pt x="2550441" y="188196"/>
                </a:lnTo>
                <a:lnTo>
                  <a:pt x="2526705" y="182399"/>
                </a:lnTo>
                <a:lnTo>
                  <a:pt x="2489810" y="166490"/>
                </a:lnTo>
                <a:lnTo>
                  <a:pt x="2459561" y="130484"/>
                </a:lnTo>
                <a:lnTo>
                  <a:pt x="2453863" y="96128"/>
                </a:lnTo>
                <a:lnTo>
                  <a:pt x="2455830" y="74973"/>
                </a:lnTo>
                <a:lnTo>
                  <a:pt x="2471568" y="39771"/>
                </a:lnTo>
                <a:lnTo>
                  <a:pt x="2502567" y="14470"/>
                </a:lnTo>
                <a:lnTo>
                  <a:pt x="2545950" y="1607"/>
                </a:lnTo>
                <a:lnTo>
                  <a:pt x="2572107" y="0"/>
                </a:lnTo>
                <a:lnTo>
                  <a:pt x="2584010" y="268"/>
                </a:lnTo>
                <a:lnTo>
                  <a:pt x="2632764" y="6699"/>
                </a:lnTo>
                <a:lnTo>
                  <a:pt x="2670718" y="17150"/>
                </a:lnTo>
                <a:lnTo>
                  <a:pt x="2670718" y="37007"/>
                </a:lnTo>
                <a:lnTo>
                  <a:pt x="2577296" y="37007"/>
                </a:lnTo>
                <a:lnTo>
                  <a:pt x="2559744" y="37910"/>
                </a:lnTo>
                <a:lnTo>
                  <a:pt x="2519866" y="51449"/>
                </a:lnTo>
                <a:lnTo>
                  <a:pt x="2499671" y="92518"/>
                </a:lnTo>
                <a:lnTo>
                  <a:pt x="2500510" y="103004"/>
                </a:lnTo>
                <a:lnTo>
                  <a:pt x="2532531" y="136549"/>
                </a:lnTo>
                <a:lnTo>
                  <a:pt x="2591512" y="150286"/>
                </a:lnTo>
                <a:lnTo>
                  <a:pt x="2615340" y="156061"/>
                </a:lnTo>
                <a:lnTo>
                  <a:pt x="2652968" y="173154"/>
                </a:lnTo>
                <a:lnTo>
                  <a:pt x="2684960" y="213102"/>
                </a:lnTo>
                <a:lnTo>
                  <a:pt x="2691025" y="250025"/>
                </a:lnTo>
                <a:lnTo>
                  <a:pt x="2688973" y="273028"/>
                </a:lnTo>
                <a:lnTo>
                  <a:pt x="2682817" y="293069"/>
                </a:lnTo>
                <a:lnTo>
                  <a:pt x="2672558" y="310148"/>
                </a:lnTo>
                <a:lnTo>
                  <a:pt x="2670133" y="312531"/>
                </a:lnTo>
                <a:close/>
              </a:path>
              <a:path w="3265804" h="349885">
                <a:moveTo>
                  <a:pt x="2670718" y="61603"/>
                </a:moveTo>
                <a:lnTo>
                  <a:pt x="2633441" y="46541"/>
                </a:lnTo>
                <a:lnTo>
                  <a:pt x="2588113" y="37388"/>
                </a:lnTo>
                <a:lnTo>
                  <a:pt x="2577296" y="37007"/>
                </a:lnTo>
                <a:lnTo>
                  <a:pt x="2670718" y="37007"/>
                </a:lnTo>
                <a:lnTo>
                  <a:pt x="2670718" y="61603"/>
                </a:lnTo>
                <a:close/>
              </a:path>
              <a:path w="3265804" h="349885">
                <a:moveTo>
                  <a:pt x="2561949" y="349539"/>
                </a:moveTo>
                <a:lnTo>
                  <a:pt x="2511067" y="344123"/>
                </a:lnTo>
                <a:lnTo>
                  <a:pt x="2469538" y="333080"/>
                </a:lnTo>
                <a:lnTo>
                  <a:pt x="2455217" y="328101"/>
                </a:lnTo>
                <a:lnTo>
                  <a:pt x="2455217" y="281166"/>
                </a:lnTo>
                <a:lnTo>
                  <a:pt x="2469024" y="288471"/>
                </a:lnTo>
                <a:lnTo>
                  <a:pt x="2482690" y="294818"/>
                </a:lnTo>
                <a:lnTo>
                  <a:pt x="2522855" y="308089"/>
                </a:lnTo>
                <a:lnTo>
                  <a:pt x="2561949" y="312531"/>
                </a:lnTo>
                <a:lnTo>
                  <a:pt x="2670133" y="312531"/>
                </a:lnTo>
                <a:lnTo>
                  <a:pt x="2658194" y="324266"/>
                </a:lnTo>
                <a:lnTo>
                  <a:pt x="2639865" y="335323"/>
                </a:lnTo>
                <a:lnTo>
                  <a:pt x="2617716" y="343221"/>
                </a:lnTo>
                <a:lnTo>
                  <a:pt x="2591744" y="347959"/>
                </a:lnTo>
                <a:lnTo>
                  <a:pt x="2561949" y="349539"/>
                </a:lnTo>
                <a:close/>
              </a:path>
              <a:path w="3265804" h="349885">
                <a:moveTo>
                  <a:pt x="2979756" y="342995"/>
                </a:moveTo>
                <a:lnTo>
                  <a:pt x="2762675" y="342995"/>
                </a:lnTo>
                <a:lnTo>
                  <a:pt x="2762675" y="6092"/>
                </a:lnTo>
                <a:lnTo>
                  <a:pt x="2975694" y="6092"/>
                </a:lnTo>
                <a:lnTo>
                  <a:pt x="2975694" y="44454"/>
                </a:lnTo>
                <a:lnTo>
                  <a:pt x="2808261" y="44454"/>
                </a:lnTo>
                <a:lnTo>
                  <a:pt x="2808261" y="144193"/>
                </a:lnTo>
                <a:lnTo>
                  <a:pt x="2968702" y="144193"/>
                </a:lnTo>
                <a:lnTo>
                  <a:pt x="2968702" y="182554"/>
                </a:lnTo>
                <a:lnTo>
                  <a:pt x="2808261" y="182554"/>
                </a:lnTo>
                <a:lnTo>
                  <a:pt x="2808261" y="304633"/>
                </a:lnTo>
                <a:lnTo>
                  <a:pt x="2979756" y="304633"/>
                </a:lnTo>
                <a:lnTo>
                  <a:pt x="2979756" y="342995"/>
                </a:lnTo>
                <a:close/>
              </a:path>
              <a:path w="3265804" h="349885">
                <a:moveTo>
                  <a:pt x="3265309" y="342995"/>
                </a:moveTo>
                <a:lnTo>
                  <a:pt x="3055672" y="342995"/>
                </a:lnTo>
                <a:lnTo>
                  <a:pt x="3055672" y="6092"/>
                </a:lnTo>
                <a:lnTo>
                  <a:pt x="3101258" y="6092"/>
                </a:lnTo>
                <a:lnTo>
                  <a:pt x="3101258" y="304633"/>
                </a:lnTo>
                <a:lnTo>
                  <a:pt x="3265309" y="304633"/>
                </a:lnTo>
                <a:lnTo>
                  <a:pt x="3265309" y="342995"/>
                </a:lnTo>
                <a:close/>
              </a:path>
            </a:pathLst>
          </a:custGeom>
          <a:solidFill>
            <a:srgbClr val="FFBF00"/>
          </a:solidFill>
        </p:spPr>
        <p:txBody>
          <a:bodyPr wrap="square" lIns="0" tIns="0" rIns="0" bIns="0" rtlCol="0"/>
          <a:lstStyle/>
          <a:p>
            <a:endParaRPr/>
          </a:p>
        </p:txBody>
      </p:sp>
      <p:pic>
        <p:nvPicPr>
          <p:cNvPr id="4" name="object 4"/>
          <p:cNvPicPr/>
          <p:nvPr/>
        </p:nvPicPr>
        <p:blipFill>
          <a:blip r:embed="rId3" cstate="print"/>
          <a:stretch>
            <a:fillRect/>
          </a:stretch>
        </p:blipFill>
        <p:spPr>
          <a:xfrm>
            <a:off x="778479" y="2703470"/>
            <a:ext cx="79520" cy="79520"/>
          </a:xfrm>
          <a:prstGeom prst="rect">
            <a:avLst/>
          </a:prstGeom>
        </p:spPr>
      </p:pic>
      <p:pic>
        <p:nvPicPr>
          <p:cNvPr id="5" name="object 5"/>
          <p:cNvPicPr/>
          <p:nvPr/>
        </p:nvPicPr>
        <p:blipFill>
          <a:blip r:embed="rId4" cstate="print"/>
          <a:stretch>
            <a:fillRect/>
          </a:stretch>
        </p:blipFill>
        <p:spPr>
          <a:xfrm>
            <a:off x="957192" y="2636701"/>
            <a:ext cx="8047917" cy="254179"/>
          </a:xfrm>
          <a:prstGeom prst="rect">
            <a:avLst/>
          </a:prstGeom>
        </p:spPr>
      </p:pic>
      <p:pic>
        <p:nvPicPr>
          <p:cNvPr id="6" name="object 6"/>
          <p:cNvPicPr/>
          <p:nvPr/>
        </p:nvPicPr>
        <p:blipFill>
          <a:blip r:embed="rId5" cstate="print"/>
          <a:stretch>
            <a:fillRect/>
          </a:stretch>
        </p:blipFill>
        <p:spPr>
          <a:xfrm>
            <a:off x="966326" y="2954196"/>
            <a:ext cx="4367779" cy="251027"/>
          </a:xfrm>
          <a:prstGeom prst="rect">
            <a:avLst/>
          </a:prstGeom>
        </p:spPr>
      </p:pic>
      <p:pic>
        <p:nvPicPr>
          <p:cNvPr id="7" name="object 7"/>
          <p:cNvPicPr/>
          <p:nvPr/>
        </p:nvPicPr>
        <p:blipFill>
          <a:blip r:embed="rId6" cstate="print"/>
          <a:stretch>
            <a:fillRect/>
          </a:stretch>
        </p:blipFill>
        <p:spPr>
          <a:xfrm>
            <a:off x="778479" y="3443311"/>
            <a:ext cx="79520" cy="79520"/>
          </a:xfrm>
          <a:prstGeom prst="rect">
            <a:avLst/>
          </a:prstGeom>
        </p:spPr>
      </p:pic>
      <p:pic>
        <p:nvPicPr>
          <p:cNvPr id="8" name="object 8"/>
          <p:cNvPicPr/>
          <p:nvPr/>
        </p:nvPicPr>
        <p:blipFill>
          <a:blip r:embed="rId7" cstate="print"/>
          <a:stretch>
            <a:fillRect/>
          </a:stretch>
        </p:blipFill>
        <p:spPr>
          <a:xfrm>
            <a:off x="778479" y="4285626"/>
            <a:ext cx="79520" cy="79520"/>
          </a:xfrm>
          <a:prstGeom prst="rect">
            <a:avLst/>
          </a:prstGeom>
        </p:spPr>
      </p:pic>
      <p:pic>
        <p:nvPicPr>
          <p:cNvPr id="9" name="object 9"/>
          <p:cNvPicPr/>
          <p:nvPr/>
        </p:nvPicPr>
        <p:blipFill>
          <a:blip r:embed="rId8" cstate="print"/>
          <a:stretch>
            <a:fillRect/>
          </a:stretch>
        </p:blipFill>
        <p:spPr>
          <a:xfrm>
            <a:off x="957192" y="3376542"/>
            <a:ext cx="6007550" cy="254179"/>
          </a:xfrm>
          <a:prstGeom prst="rect">
            <a:avLst/>
          </a:prstGeom>
        </p:spPr>
      </p:pic>
      <p:pic>
        <p:nvPicPr>
          <p:cNvPr id="10" name="object 10"/>
          <p:cNvPicPr/>
          <p:nvPr/>
        </p:nvPicPr>
        <p:blipFill>
          <a:blip r:embed="rId9" cstate="print"/>
          <a:stretch>
            <a:fillRect/>
          </a:stretch>
        </p:blipFill>
        <p:spPr>
          <a:xfrm>
            <a:off x="976249" y="4218857"/>
            <a:ext cx="7900892" cy="251027"/>
          </a:xfrm>
          <a:prstGeom prst="rect">
            <a:avLst/>
          </a:prstGeom>
        </p:spPr>
      </p:pic>
      <p:pic>
        <p:nvPicPr>
          <p:cNvPr id="11" name="object 11"/>
          <p:cNvPicPr/>
          <p:nvPr/>
        </p:nvPicPr>
        <p:blipFill>
          <a:blip r:embed="rId3" cstate="print"/>
          <a:stretch>
            <a:fillRect/>
          </a:stretch>
        </p:blipFill>
        <p:spPr>
          <a:xfrm>
            <a:off x="778479" y="4707957"/>
            <a:ext cx="79520" cy="79520"/>
          </a:xfrm>
          <a:prstGeom prst="rect">
            <a:avLst/>
          </a:prstGeom>
        </p:spPr>
      </p:pic>
      <p:sp>
        <p:nvSpPr>
          <p:cNvPr id="12" name="object 12"/>
          <p:cNvSpPr/>
          <p:nvPr/>
        </p:nvSpPr>
        <p:spPr>
          <a:xfrm>
            <a:off x="1038067" y="4639039"/>
            <a:ext cx="935990" cy="252095"/>
          </a:xfrm>
          <a:custGeom>
            <a:avLst/>
            <a:gdLst/>
            <a:ahLst/>
            <a:cxnLst/>
            <a:rect l="l" t="t" r="r" b="b"/>
            <a:pathLst>
              <a:path w="935989" h="252095">
                <a:moveTo>
                  <a:pt x="103735" y="205894"/>
                </a:moveTo>
                <a:lnTo>
                  <a:pt x="0" y="205894"/>
                </a:lnTo>
                <a:lnTo>
                  <a:pt x="0" y="15617"/>
                </a:lnTo>
                <a:lnTo>
                  <a:pt x="37682" y="15617"/>
                </a:lnTo>
                <a:lnTo>
                  <a:pt x="37682" y="174945"/>
                </a:lnTo>
                <a:lnTo>
                  <a:pt x="103735" y="174945"/>
                </a:lnTo>
                <a:lnTo>
                  <a:pt x="103735" y="205894"/>
                </a:lnTo>
                <a:close/>
              </a:path>
              <a:path w="935989" h="252095">
                <a:moveTo>
                  <a:pt x="162366" y="205894"/>
                </a:moveTo>
                <a:lnTo>
                  <a:pt x="125973" y="205894"/>
                </a:lnTo>
                <a:lnTo>
                  <a:pt x="125973" y="63616"/>
                </a:lnTo>
                <a:lnTo>
                  <a:pt x="162366" y="63616"/>
                </a:lnTo>
                <a:lnTo>
                  <a:pt x="162366" y="205894"/>
                </a:lnTo>
                <a:close/>
              </a:path>
              <a:path w="935989" h="252095">
                <a:moveTo>
                  <a:pt x="146606" y="45419"/>
                </a:moveTo>
                <a:lnTo>
                  <a:pt x="140397" y="45419"/>
                </a:lnTo>
                <a:lnTo>
                  <a:pt x="137507" y="44823"/>
                </a:lnTo>
                <a:lnTo>
                  <a:pt x="120958" y="25933"/>
                </a:lnTo>
                <a:lnTo>
                  <a:pt x="120958" y="19629"/>
                </a:lnTo>
                <a:lnTo>
                  <a:pt x="140397" y="0"/>
                </a:lnTo>
                <a:lnTo>
                  <a:pt x="146606" y="0"/>
                </a:lnTo>
                <a:lnTo>
                  <a:pt x="166808" y="19629"/>
                </a:lnTo>
                <a:lnTo>
                  <a:pt x="166808" y="25933"/>
                </a:lnTo>
                <a:lnTo>
                  <a:pt x="146606" y="45419"/>
                </a:lnTo>
                <a:close/>
              </a:path>
              <a:path w="935989" h="252095">
                <a:moveTo>
                  <a:pt x="217065" y="101585"/>
                </a:moveTo>
                <a:lnTo>
                  <a:pt x="211716" y="101585"/>
                </a:lnTo>
                <a:lnTo>
                  <a:pt x="209591" y="100941"/>
                </a:lnTo>
                <a:lnTo>
                  <a:pt x="206056" y="98362"/>
                </a:lnTo>
                <a:lnTo>
                  <a:pt x="204647" y="96809"/>
                </a:lnTo>
                <a:lnTo>
                  <a:pt x="197006" y="83532"/>
                </a:lnTo>
                <a:lnTo>
                  <a:pt x="203328" y="78168"/>
                </a:lnTo>
                <a:lnTo>
                  <a:pt x="239739" y="62291"/>
                </a:lnTo>
                <a:lnTo>
                  <a:pt x="256467" y="60894"/>
                </a:lnTo>
                <a:lnTo>
                  <a:pt x="264777" y="60894"/>
                </a:lnTo>
                <a:lnTo>
                  <a:pt x="300168" y="81359"/>
                </a:lnTo>
                <a:lnTo>
                  <a:pt x="304529" y="89693"/>
                </a:lnTo>
                <a:lnTo>
                  <a:pt x="246533" y="89693"/>
                </a:lnTo>
                <a:lnTo>
                  <a:pt x="242115" y="90314"/>
                </a:lnTo>
                <a:lnTo>
                  <a:pt x="235142" y="92797"/>
                </a:lnTo>
                <a:lnTo>
                  <a:pt x="232062" y="94159"/>
                </a:lnTo>
                <a:lnTo>
                  <a:pt x="224229" y="98481"/>
                </a:lnTo>
                <a:lnTo>
                  <a:pt x="219644" y="100964"/>
                </a:lnTo>
                <a:lnTo>
                  <a:pt x="217065" y="101585"/>
                </a:lnTo>
                <a:close/>
              </a:path>
              <a:path w="935989" h="252095">
                <a:moveTo>
                  <a:pt x="236790" y="208043"/>
                </a:moveTo>
                <a:lnTo>
                  <a:pt x="225710" y="208043"/>
                </a:lnTo>
                <a:lnTo>
                  <a:pt x="220122" y="207207"/>
                </a:lnTo>
                <a:lnTo>
                  <a:pt x="191418" y="181225"/>
                </a:lnTo>
                <a:lnTo>
                  <a:pt x="190415" y="175662"/>
                </a:lnTo>
                <a:lnTo>
                  <a:pt x="190415" y="164104"/>
                </a:lnTo>
                <a:lnTo>
                  <a:pt x="219393" y="133501"/>
                </a:lnTo>
                <a:lnTo>
                  <a:pt x="262552" y="124452"/>
                </a:lnTo>
                <a:lnTo>
                  <a:pt x="274091" y="123937"/>
                </a:lnTo>
                <a:lnTo>
                  <a:pt x="274091" y="107173"/>
                </a:lnTo>
                <a:lnTo>
                  <a:pt x="272180" y="100439"/>
                </a:lnTo>
                <a:lnTo>
                  <a:pt x="264539" y="91842"/>
                </a:lnTo>
                <a:lnTo>
                  <a:pt x="259046" y="89693"/>
                </a:lnTo>
                <a:lnTo>
                  <a:pt x="304529" y="89693"/>
                </a:lnTo>
                <a:lnTo>
                  <a:pt x="308432" y="100773"/>
                </a:lnTo>
                <a:lnTo>
                  <a:pt x="309623" y="108224"/>
                </a:lnTo>
                <a:lnTo>
                  <a:pt x="309623" y="146002"/>
                </a:lnTo>
                <a:lnTo>
                  <a:pt x="274091" y="146002"/>
                </a:lnTo>
                <a:lnTo>
                  <a:pt x="264634" y="146385"/>
                </a:lnTo>
                <a:lnTo>
                  <a:pt x="226020" y="161954"/>
                </a:lnTo>
                <a:lnTo>
                  <a:pt x="225232" y="164629"/>
                </a:lnTo>
                <a:lnTo>
                  <a:pt x="225232" y="173226"/>
                </a:lnTo>
                <a:lnTo>
                  <a:pt x="226832" y="177285"/>
                </a:lnTo>
                <a:lnTo>
                  <a:pt x="233232" y="182061"/>
                </a:lnTo>
                <a:lnTo>
                  <a:pt x="237602" y="183255"/>
                </a:lnTo>
                <a:lnTo>
                  <a:pt x="309623" y="183255"/>
                </a:lnTo>
                <a:lnTo>
                  <a:pt x="309623" y="188843"/>
                </a:lnTo>
                <a:lnTo>
                  <a:pt x="277673" y="188843"/>
                </a:lnTo>
                <a:lnTo>
                  <a:pt x="274043" y="191995"/>
                </a:lnTo>
                <a:lnTo>
                  <a:pt x="270556" y="194766"/>
                </a:lnTo>
                <a:lnTo>
                  <a:pt x="241303" y="207637"/>
                </a:lnTo>
                <a:lnTo>
                  <a:pt x="236790" y="208043"/>
                </a:lnTo>
                <a:close/>
              </a:path>
              <a:path w="935989" h="252095">
                <a:moveTo>
                  <a:pt x="309623" y="183255"/>
                </a:moveTo>
                <a:lnTo>
                  <a:pt x="249637" y="183255"/>
                </a:lnTo>
                <a:lnTo>
                  <a:pt x="255249" y="182085"/>
                </a:lnTo>
                <a:lnTo>
                  <a:pt x="264706" y="177405"/>
                </a:lnTo>
                <a:lnTo>
                  <a:pt x="269410" y="173799"/>
                </a:lnTo>
                <a:lnTo>
                  <a:pt x="274091" y="168927"/>
                </a:lnTo>
                <a:lnTo>
                  <a:pt x="274091" y="146002"/>
                </a:lnTo>
                <a:lnTo>
                  <a:pt x="309623" y="146002"/>
                </a:lnTo>
                <a:lnTo>
                  <a:pt x="309623" y="183255"/>
                </a:lnTo>
                <a:close/>
              </a:path>
              <a:path w="935989" h="252095">
                <a:moveTo>
                  <a:pt x="309623" y="205894"/>
                </a:moveTo>
                <a:lnTo>
                  <a:pt x="289566" y="205894"/>
                </a:lnTo>
                <a:lnTo>
                  <a:pt x="286937" y="205392"/>
                </a:lnTo>
                <a:lnTo>
                  <a:pt x="283307" y="203386"/>
                </a:lnTo>
                <a:lnTo>
                  <a:pt x="281875" y="201356"/>
                </a:lnTo>
                <a:lnTo>
                  <a:pt x="280825" y="198300"/>
                </a:lnTo>
                <a:lnTo>
                  <a:pt x="277673" y="188843"/>
                </a:lnTo>
                <a:lnTo>
                  <a:pt x="309623" y="188843"/>
                </a:lnTo>
                <a:lnTo>
                  <a:pt x="309623" y="205894"/>
                </a:lnTo>
                <a:close/>
              </a:path>
              <a:path w="935989" h="252095">
                <a:moveTo>
                  <a:pt x="368895" y="205894"/>
                </a:moveTo>
                <a:lnTo>
                  <a:pt x="342388" y="205894"/>
                </a:lnTo>
                <a:lnTo>
                  <a:pt x="342388" y="0"/>
                </a:lnTo>
                <a:lnTo>
                  <a:pt x="378781" y="0"/>
                </a:lnTo>
                <a:lnTo>
                  <a:pt x="378781" y="80380"/>
                </a:lnTo>
                <a:lnTo>
                  <a:pt x="458895" y="80380"/>
                </a:lnTo>
                <a:lnTo>
                  <a:pt x="463317" y="86231"/>
                </a:lnTo>
                <a:lnTo>
                  <a:pt x="464986" y="89693"/>
                </a:lnTo>
                <a:lnTo>
                  <a:pt x="401466" y="89693"/>
                </a:lnTo>
                <a:lnTo>
                  <a:pt x="396167" y="91054"/>
                </a:lnTo>
                <a:lnTo>
                  <a:pt x="387188" y="96499"/>
                </a:lnTo>
                <a:lnTo>
                  <a:pt x="382889" y="100439"/>
                </a:lnTo>
                <a:lnTo>
                  <a:pt x="378781" y="105597"/>
                </a:lnTo>
                <a:lnTo>
                  <a:pt x="378781" y="168354"/>
                </a:lnTo>
                <a:lnTo>
                  <a:pt x="382410" y="172844"/>
                </a:lnTo>
                <a:lnTo>
                  <a:pt x="386328" y="175996"/>
                </a:lnTo>
                <a:lnTo>
                  <a:pt x="394732" y="179626"/>
                </a:lnTo>
                <a:lnTo>
                  <a:pt x="399222" y="180533"/>
                </a:lnTo>
                <a:lnTo>
                  <a:pt x="460900" y="180533"/>
                </a:lnTo>
                <a:lnTo>
                  <a:pt x="460299" y="181603"/>
                </a:lnTo>
                <a:lnTo>
                  <a:pt x="456583" y="186909"/>
                </a:lnTo>
                <a:lnTo>
                  <a:pt x="454291" y="189846"/>
                </a:lnTo>
                <a:lnTo>
                  <a:pt x="376633" y="189846"/>
                </a:lnTo>
                <a:lnTo>
                  <a:pt x="374946" y="199613"/>
                </a:lnTo>
                <a:lnTo>
                  <a:pt x="374579" y="201595"/>
                </a:lnTo>
                <a:lnTo>
                  <a:pt x="373622" y="203386"/>
                </a:lnTo>
                <a:lnTo>
                  <a:pt x="370758" y="205392"/>
                </a:lnTo>
                <a:lnTo>
                  <a:pt x="368895" y="205894"/>
                </a:lnTo>
                <a:close/>
              </a:path>
              <a:path w="935989" h="252095">
                <a:moveTo>
                  <a:pt x="458895" y="80380"/>
                </a:moveTo>
                <a:lnTo>
                  <a:pt x="378781" y="80380"/>
                </a:lnTo>
                <a:lnTo>
                  <a:pt x="384321" y="74649"/>
                </a:lnTo>
                <a:lnTo>
                  <a:pt x="390483" y="70040"/>
                </a:lnTo>
                <a:lnTo>
                  <a:pt x="404046" y="63067"/>
                </a:lnTo>
                <a:lnTo>
                  <a:pt x="411687" y="61323"/>
                </a:lnTo>
                <a:lnTo>
                  <a:pt x="428307" y="61323"/>
                </a:lnTo>
                <a:lnTo>
                  <a:pt x="435617" y="62947"/>
                </a:lnTo>
                <a:lnTo>
                  <a:pt x="448607" y="69443"/>
                </a:lnTo>
                <a:lnTo>
                  <a:pt x="454147" y="74099"/>
                </a:lnTo>
                <a:lnTo>
                  <a:pt x="458895" y="80380"/>
                </a:lnTo>
                <a:close/>
              </a:path>
              <a:path w="935989" h="252095">
                <a:moveTo>
                  <a:pt x="460900" y="180533"/>
                </a:moveTo>
                <a:lnTo>
                  <a:pt x="408773" y="180533"/>
                </a:lnTo>
                <a:lnTo>
                  <a:pt x="413174" y="179626"/>
                </a:lnTo>
                <a:lnTo>
                  <a:pt x="420954" y="176115"/>
                </a:lnTo>
                <a:lnTo>
                  <a:pt x="435520" y="141131"/>
                </a:lnTo>
                <a:lnTo>
                  <a:pt x="435520" y="124892"/>
                </a:lnTo>
                <a:lnTo>
                  <a:pt x="416056" y="90505"/>
                </a:lnTo>
                <a:lnTo>
                  <a:pt x="412068" y="89693"/>
                </a:lnTo>
                <a:lnTo>
                  <a:pt x="464986" y="89693"/>
                </a:lnTo>
                <a:lnTo>
                  <a:pt x="473059" y="131101"/>
                </a:lnTo>
                <a:lnTo>
                  <a:pt x="472791" y="139573"/>
                </a:lnTo>
                <a:lnTo>
                  <a:pt x="463567" y="175787"/>
                </a:lnTo>
                <a:lnTo>
                  <a:pt x="460900" y="180533"/>
                </a:lnTo>
                <a:close/>
              </a:path>
              <a:path w="935989" h="252095">
                <a:moveTo>
                  <a:pt x="422292" y="208043"/>
                </a:moveTo>
                <a:lnTo>
                  <a:pt x="408917" y="208043"/>
                </a:lnTo>
                <a:lnTo>
                  <a:pt x="404976" y="207613"/>
                </a:lnTo>
                <a:lnTo>
                  <a:pt x="376633" y="189846"/>
                </a:lnTo>
                <a:lnTo>
                  <a:pt x="454291" y="189846"/>
                </a:lnTo>
                <a:lnTo>
                  <a:pt x="451327" y="193643"/>
                </a:lnTo>
                <a:lnTo>
                  <a:pt x="445048" y="198849"/>
                </a:lnTo>
                <a:lnTo>
                  <a:pt x="430435" y="206204"/>
                </a:lnTo>
                <a:lnTo>
                  <a:pt x="422292" y="208043"/>
                </a:lnTo>
                <a:close/>
              </a:path>
              <a:path w="935989" h="252095">
                <a:moveTo>
                  <a:pt x="536207" y="205894"/>
                </a:moveTo>
                <a:lnTo>
                  <a:pt x="499815" y="205894"/>
                </a:lnTo>
                <a:lnTo>
                  <a:pt x="499815" y="63616"/>
                </a:lnTo>
                <a:lnTo>
                  <a:pt x="536207" y="63616"/>
                </a:lnTo>
                <a:lnTo>
                  <a:pt x="536207" y="205894"/>
                </a:lnTo>
                <a:close/>
              </a:path>
              <a:path w="935989" h="252095">
                <a:moveTo>
                  <a:pt x="520447" y="45419"/>
                </a:moveTo>
                <a:lnTo>
                  <a:pt x="514238" y="45419"/>
                </a:lnTo>
                <a:lnTo>
                  <a:pt x="511347" y="44823"/>
                </a:lnTo>
                <a:lnTo>
                  <a:pt x="494800" y="25933"/>
                </a:lnTo>
                <a:lnTo>
                  <a:pt x="494800" y="19629"/>
                </a:lnTo>
                <a:lnTo>
                  <a:pt x="514238" y="0"/>
                </a:lnTo>
                <a:lnTo>
                  <a:pt x="520447" y="0"/>
                </a:lnTo>
                <a:lnTo>
                  <a:pt x="540650" y="19629"/>
                </a:lnTo>
                <a:lnTo>
                  <a:pt x="540650" y="25933"/>
                </a:lnTo>
                <a:lnTo>
                  <a:pt x="520447" y="45419"/>
                </a:lnTo>
                <a:close/>
              </a:path>
              <a:path w="935989" h="252095">
                <a:moveTo>
                  <a:pt x="607513" y="205894"/>
                </a:moveTo>
                <a:lnTo>
                  <a:pt x="571121" y="205894"/>
                </a:lnTo>
                <a:lnTo>
                  <a:pt x="571121" y="0"/>
                </a:lnTo>
                <a:lnTo>
                  <a:pt x="607513" y="0"/>
                </a:lnTo>
                <a:lnTo>
                  <a:pt x="607513" y="205894"/>
                </a:lnTo>
                <a:close/>
              </a:path>
              <a:path w="935989" h="252095">
                <a:moveTo>
                  <a:pt x="679405" y="205894"/>
                </a:moveTo>
                <a:lnTo>
                  <a:pt x="643013" y="205894"/>
                </a:lnTo>
                <a:lnTo>
                  <a:pt x="643013" y="63616"/>
                </a:lnTo>
                <a:lnTo>
                  <a:pt x="679405" y="63616"/>
                </a:lnTo>
                <a:lnTo>
                  <a:pt x="679405" y="205894"/>
                </a:lnTo>
                <a:close/>
              </a:path>
              <a:path w="935989" h="252095">
                <a:moveTo>
                  <a:pt x="663645" y="45419"/>
                </a:moveTo>
                <a:lnTo>
                  <a:pt x="657436" y="45419"/>
                </a:lnTo>
                <a:lnTo>
                  <a:pt x="654545" y="44823"/>
                </a:lnTo>
                <a:lnTo>
                  <a:pt x="637998" y="25933"/>
                </a:lnTo>
                <a:lnTo>
                  <a:pt x="637998" y="19629"/>
                </a:lnTo>
                <a:lnTo>
                  <a:pt x="657436" y="0"/>
                </a:lnTo>
                <a:lnTo>
                  <a:pt x="663645" y="0"/>
                </a:lnTo>
                <a:lnTo>
                  <a:pt x="683848" y="19629"/>
                </a:lnTo>
                <a:lnTo>
                  <a:pt x="683848" y="25933"/>
                </a:lnTo>
                <a:lnTo>
                  <a:pt x="663645" y="45419"/>
                </a:lnTo>
                <a:close/>
              </a:path>
              <a:path w="935989" h="252095">
                <a:moveTo>
                  <a:pt x="790399" y="90409"/>
                </a:moveTo>
                <a:lnTo>
                  <a:pt x="704095" y="90409"/>
                </a:lnTo>
                <a:lnTo>
                  <a:pt x="702473" y="89765"/>
                </a:lnTo>
                <a:lnTo>
                  <a:pt x="699799" y="87186"/>
                </a:lnTo>
                <a:lnTo>
                  <a:pt x="699130" y="85299"/>
                </a:lnTo>
                <a:lnTo>
                  <a:pt x="699130" y="68344"/>
                </a:lnTo>
                <a:lnTo>
                  <a:pt x="720766" y="64189"/>
                </a:lnTo>
                <a:lnTo>
                  <a:pt x="728360" y="26650"/>
                </a:lnTo>
                <a:lnTo>
                  <a:pt x="729220" y="22733"/>
                </a:lnTo>
                <a:lnTo>
                  <a:pt x="731893" y="20775"/>
                </a:lnTo>
                <a:lnTo>
                  <a:pt x="755295" y="20775"/>
                </a:lnTo>
                <a:lnTo>
                  <a:pt x="755295" y="64619"/>
                </a:lnTo>
                <a:lnTo>
                  <a:pt x="790399" y="64619"/>
                </a:lnTo>
                <a:lnTo>
                  <a:pt x="790399" y="90409"/>
                </a:lnTo>
                <a:close/>
              </a:path>
              <a:path w="935989" h="252095">
                <a:moveTo>
                  <a:pt x="763939" y="208043"/>
                </a:moveTo>
                <a:lnTo>
                  <a:pt x="757158" y="208043"/>
                </a:lnTo>
                <a:lnTo>
                  <a:pt x="748454" y="207376"/>
                </a:lnTo>
                <a:lnTo>
                  <a:pt x="719520" y="176884"/>
                </a:lnTo>
                <a:lnTo>
                  <a:pt x="718902" y="90409"/>
                </a:lnTo>
                <a:lnTo>
                  <a:pt x="755295" y="90409"/>
                </a:lnTo>
                <a:lnTo>
                  <a:pt x="755295" y="169835"/>
                </a:lnTo>
                <a:lnTo>
                  <a:pt x="756204" y="173106"/>
                </a:lnTo>
                <a:lnTo>
                  <a:pt x="759834" y="177787"/>
                </a:lnTo>
                <a:lnTo>
                  <a:pt x="762410" y="178957"/>
                </a:lnTo>
                <a:lnTo>
                  <a:pt x="783432" y="178957"/>
                </a:lnTo>
                <a:lnTo>
                  <a:pt x="793838" y="195577"/>
                </a:lnTo>
                <a:lnTo>
                  <a:pt x="788870" y="199685"/>
                </a:lnTo>
                <a:lnTo>
                  <a:pt x="783212" y="202789"/>
                </a:lnTo>
                <a:lnTo>
                  <a:pt x="770506" y="206992"/>
                </a:lnTo>
                <a:lnTo>
                  <a:pt x="763939" y="208043"/>
                </a:lnTo>
                <a:close/>
              </a:path>
              <a:path w="935989" h="252095">
                <a:moveTo>
                  <a:pt x="783432" y="178957"/>
                </a:moveTo>
                <a:lnTo>
                  <a:pt x="767569" y="178957"/>
                </a:lnTo>
                <a:lnTo>
                  <a:pt x="769074" y="178742"/>
                </a:lnTo>
                <a:lnTo>
                  <a:pt x="771463" y="177882"/>
                </a:lnTo>
                <a:lnTo>
                  <a:pt x="772490" y="177381"/>
                </a:lnTo>
                <a:lnTo>
                  <a:pt x="774210" y="176235"/>
                </a:lnTo>
                <a:lnTo>
                  <a:pt x="776431" y="174873"/>
                </a:lnTo>
                <a:lnTo>
                  <a:pt x="777217" y="174659"/>
                </a:lnTo>
                <a:lnTo>
                  <a:pt x="779128" y="174659"/>
                </a:lnTo>
                <a:lnTo>
                  <a:pt x="779987" y="174921"/>
                </a:lnTo>
                <a:lnTo>
                  <a:pt x="781326" y="175972"/>
                </a:lnTo>
                <a:lnTo>
                  <a:pt x="782092" y="176884"/>
                </a:lnTo>
                <a:lnTo>
                  <a:pt x="782804" y="177954"/>
                </a:lnTo>
                <a:lnTo>
                  <a:pt x="783432" y="178957"/>
                </a:lnTo>
                <a:close/>
              </a:path>
              <a:path w="935989" h="252095">
                <a:moveTo>
                  <a:pt x="856587" y="252030"/>
                </a:moveTo>
                <a:lnTo>
                  <a:pt x="825875" y="252030"/>
                </a:lnTo>
                <a:lnTo>
                  <a:pt x="851237" y="194718"/>
                </a:lnTo>
                <a:lnTo>
                  <a:pt x="798366" y="63616"/>
                </a:lnTo>
                <a:lnTo>
                  <a:pt x="833279" y="63616"/>
                </a:lnTo>
                <a:lnTo>
                  <a:pt x="835500" y="64285"/>
                </a:lnTo>
                <a:lnTo>
                  <a:pt x="838461" y="66959"/>
                </a:lnTo>
                <a:lnTo>
                  <a:pt x="839585" y="68487"/>
                </a:lnTo>
                <a:lnTo>
                  <a:pt x="840348" y="70207"/>
                </a:lnTo>
                <a:lnTo>
                  <a:pt x="864134" y="140558"/>
                </a:lnTo>
                <a:lnTo>
                  <a:pt x="865184" y="143137"/>
                </a:lnTo>
                <a:lnTo>
                  <a:pt x="866091" y="145716"/>
                </a:lnTo>
                <a:lnTo>
                  <a:pt x="869149" y="156032"/>
                </a:lnTo>
                <a:lnTo>
                  <a:pt x="899385" y="156032"/>
                </a:lnTo>
                <a:lnTo>
                  <a:pt x="864850" y="244436"/>
                </a:lnTo>
                <a:lnTo>
                  <a:pt x="863799" y="246920"/>
                </a:lnTo>
                <a:lnTo>
                  <a:pt x="862438" y="248806"/>
                </a:lnTo>
                <a:lnTo>
                  <a:pt x="859093" y="251385"/>
                </a:lnTo>
                <a:lnTo>
                  <a:pt x="856587" y="252030"/>
                </a:lnTo>
                <a:close/>
              </a:path>
              <a:path w="935989" h="252095">
                <a:moveTo>
                  <a:pt x="899385" y="156032"/>
                </a:moveTo>
                <a:lnTo>
                  <a:pt x="869149" y="156032"/>
                </a:lnTo>
                <a:lnTo>
                  <a:pt x="869912" y="153358"/>
                </a:lnTo>
                <a:lnTo>
                  <a:pt x="870725" y="150707"/>
                </a:lnTo>
                <a:lnTo>
                  <a:pt x="872444" y="145453"/>
                </a:lnTo>
                <a:lnTo>
                  <a:pt x="873398" y="142850"/>
                </a:lnTo>
                <a:lnTo>
                  <a:pt x="874448" y="140271"/>
                </a:lnTo>
                <a:lnTo>
                  <a:pt x="896659" y="70207"/>
                </a:lnTo>
                <a:lnTo>
                  <a:pt x="897325" y="68296"/>
                </a:lnTo>
                <a:lnTo>
                  <a:pt x="898569" y="66720"/>
                </a:lnTo>
                <a:lnTo>
                  <a:pt x="902199" y="64237"/>
                </a:lnTo>
                <a:lnTo>
                  <a:pt x="904203" y="63616"/>
                </a:lnTo>
                <a:lnTo>
                  <a:pt x="935486" y="63616"/>
                </a:lnTo>
                <a:lnTo>
                  <a:pt x="899385" y="156032"/>
                </a:lnTo>
                <a:close/>
              </a:path>
            </a:pathLst>
          </a:custGeom>
          <a:solidFill>
            <a:srgbClr val="000000"/>
          </a:solidFill>
        </p:spPr>
        <p:txBody>
          <a:bodyPr wrap="square" lIns="0" tIns="0" rIns="0" bIns="0" rtlCol="0"/>
          <a:lstStyle/>
          <a:p>
            <a:endParaRPr/>
          </a:p>
        </p:txBody>
      </p:sp>
      <p:pic>
        <p:nvPicPr>
          <p:cNvPr id="13" name="object 13"/>
          <p:cNvPicPr/>
          <p:nvPr/>
        </p:nvPicPr>
        <p:blipFill>
          <a:blip r:embed="rId10" cstate="print"/>
          <a:stretch>
            <a:fillRect/>
          </a:stretch>
        </p:blipFill>
        <p:spPr>
          <a:xfrm>
            <a:off x="2124657" y="4641188"/>
            <a:ext cx="7038825" cy="254179"/>
          </a:xfrm>
          <a:prstGeom prst="rect">
            <a:avLst/>
          </a:prstGeom>
        </p:spPr>
      </p:pic>
      <p:pic>
        <p:nvPicPr>
          <p:cNvPr id="14" name="object 14"/>
          <p:cNvPicPr/>
          <p:nvPr/>
        </p:nvPicPr>
        <p:blipFill>
          <a:blip r:embed="rId11" cstate="print"/>
          <a:stretch>
            <a:fillRect/>
          </a:stretch>
        </p:blipFill>
        <p:spPr>
          <a:xfrm>
            <a:off x="965359" y="4958698"/>
            <a:ext cx="2869732" cy="241284"/>
          </a:xfrm>
          <a:prstGeom prst="rect">
            <a:avLst/>
          </a:prstGeom>
        </p:spPr>
      </p:pic>
      <p:pic>
        <p:nvPicPr>
          <p:cNvPr id="15" name="object 15"/>
          <p:cNvPicPr/>
          <p:nvPr/>
        </p:nvPicPr>
        <p:blipFill>
          <a:blip r:embed="rId3" cstate="print"/>
          <a:stretch>
            <a:fillRect/>
          </a:stretch>
        </p:blipFill>
        <p:spPr>
          <a:xfrm>
            <a:off x="778479" y="5446609"/>
            <a:ext cx="79520" cy="79520"/>
          </a:xfrm>
          <a:prstGeom prst="rect">
            <a:avLst/>
          </a:prstGeom>
        </p:spPr>
      </p:pic>
      <p:pic>
        <p:nvPicPr>
          <p:cNvPr id="16" name="object 16"/>
          <p:cNvPicPr/>
          <p:nvPr/>
        </p:nvPicPr>
        <p:blipFill>
          <a:blip r:embed="rId12" cstate="print"/>
          <a:stretch>
            <a:fillRect/>
          </a:stretch>
        </p:blipFill>
        <p:spPr>
          <a:xfrm>
            <a:off x="1046521" y="5379840"/>
            <a:ext cx="8125859" cy="254179"/>
          </a:xfrm>
          <a:prstGeom prst="rect">
            <a:avLst/>
          </a:prstGeom>
        </p:spPr>
      </p:pic>
      <p:pic>
        <p:nvPicPr>
          <p:cNvPr id="17" name="object 17"/>
          <p:cNvPicPr/>
          <p:nvPr/>
        </p:nvPicPr>
        <p:blipFill>
          <a:blip r:embed="rId13" cstate="print"/>
          <a:stretch>
            <a:fillRect/>
          </a:stretch>
        </p:blipFill>
        <p:spPr>
          <a:xfrm>
            <a:off x="958912" y="5696162"/>
            <a:ext cx="2625501" cy="2541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depth example of a balance sheet"/>
          <p:cNvPicPr>
            <a:picLocks noChangeAspect="1" noChangeArrowheads="1"/>
          </p:cNvPicPr>
          <p:nvPr/>
        </p:nvPicPr>
        <p:blipFill>
          <a:blip r:embed="rId2" cstate="print"/>
          <a:srcRect/>
          <a:stretch>
            <a:fillRect/>
          </a:stretch>
        </p:blipFill>
        <p:spPr bwMode="auto">
          <a:xfrm>
            <a:off x="609599" y="609600"/>
            <a:ext cx="8878761" cy="60198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823" y="1442492"/>
            <a:ext cx="9265576" cy="349539"/>
          </a:xfrm>
          <a:prstGeom prst="rect">
            <a:avLst/>
          </a:prstGeom>
        </p:spPr>
      </p:pic>
      <p:sp>
        <p:nvSpPr>
          <p:cNvPr id="3" name="object 3"/>
          <p:cNvSpPr/>
          <p:nvPr/>
        </p:nvSpPr>
        <p:spPr>
          <a:xfrm>
            <a:off x="812230" y="1940261"/>
            <a:ext cx="3265804" cy="349885"/>
          </a:xfrm>
          <a:custGeom>
            <a:avLst/>
            <a:gdLst/>
            <a:ahLst/>
            <a:cxnLst/>
            <a:rect l="l" t="t" r="r" b="b"/>
            <a:pathLst>
              <a:path w="3265804" h="349885">
                <a:moveTo>
                  <a:pt x="45581" y="342995"/>
                </a:moveTo>
                <a:lnTo>
                  <a:pt x="0" y="342995"/>
                </a:lnTo>
                <a:lnTo>
                  <a:pt x="0" y="6092"/>
                </a:lnTo>
                <a:lnTo>
                  <a:pt x="193611" y="6092"/>
                </a:lnTo>
                <a:lnTo>
                  <a:pt x="193611" y="44454"/>
                </a:lnTo>
                <a:lnTo>
                  <a:pt x="45581" y="44454"/>
                </a:lnTo>
                <a:lnTo>
                  <a:pt x="45581" y="143742"/>
                </a:lnTo>
                <a:lnTo>
                  <a:pt x="179169" y="143742"/>
                </a:lnTo>
                <a:lnTo>
                  <a:pt x="179169" y="182103"/>
                </a:lnTo>
                <a:lnTo>
                  <a:pt x="45581" y="182103"/>
                </a:lnTo>
                <a:lnTo>
                  <a:pt x="45581" y="342995"/>
                </a:lnTo>
                <a:close/>
              </a:path>
              <a:path w="3265804" h="349885">
                <a:moveTo>
                  <a:pt x="402477" y="349539"/>
                </a:moveTo>
                <a:lnTo>
                  <a:pt x="338532" y="337692"/>
                </a:lnTo>
                <a:lnTo>
                  <a:pt x="288860" y="302151"/>
                </a:lnTo>
                <a:lnTo>
                  <a:pt x="256958" y="246640"/>
                </a:lnTo>
                <a:lnTo>
                  <a:pt x="246324" y="174882"/>
                </a:lnTo>
                <a:lnTo>
                  <a:pt x="248982" y="136965"/>
                </a:lnTo>
                <a:lnTo>
                  <a:pt x="270250" y="73274"/>
                </a:lnTo>
                <a:lnTo>
                  <a:pt x="311912" y="26719"/>
                </a:lnTo>
                <a:lnTo>
                  <a:pt x="368720" y="2968"/>
                </a:lnTo>
                <a:lnTo>
                  <a:pt x="402477" y="0"/>
                </a:lnTo>
                <a:lnTo>
                  <a:pt x="436128" y="2968"/>
                </a:lnTo>
                <a:lnTo>
                  <a:pt x="466225" y="11875"/>
                </a:lnTo>
                <a:lnTo>
                  <a:pt x="492767" y="26719"/>
                </a:lnTo>
                <a:lnTo>
                  <a:pt x="504148" y="37007"/>
                </a:lnTo>
                <a:lnTo>
                  <a:pt x="402477" y="37007"/>
                </a:lnTo>
                <a:lnTo>
                  <a:pt x="378931" y="39320"/>
                </a:lnTo>
                <a:lnTo>
                  <a:pt x="339498" y="57824"/>
                </a:lnTo>
                <a:lnTo>
                  <a:pt x="310826" y="94196"/>
                </a:lnTo>
                <a:lnTo>
                  <a:pt x="296215" y="144630"/>
                </a:lnTo>
                <a:lnTo>
                  <a:pt x="294388" y="174882"/>
                </a:lnTo>
                <a:lnTo>
                  <a:pt x="296215" y="205035"/>
                </a:lnTo>
                <a:lnTo>
                  <a:pt x="310826" y="255356"/>
                </a:lnTo>
                <a:lnTo>
                  <a:pt x="339498" y="291715"/>
                </a:lnTo>
                <a:lnTo>
                  <a:pt x="378931" y="310218"/>
                </a:lnTo>
                <a:lnTo>
                  <a:pt x="402477" y="312531"/>
                </a:lnTo>
                <a:lnTo>
                  <a:pt x="504148" y="312531"/>
                </a:lnTo>
                <a:lnTo>
                  <a:pt x="492767" y="322820"/>
                </a:lnTo>
                <a:lnTo>
                  <a:pt x="466225" y="337664"/>
                </a:lnTo>
                <a:lnTo>
                  <a:pt x="436128" y="346570"/>
                </a:lnTo>
                <a:lnTo>
                  <a:pt x="402477" y="349539"/>
                </a:lnTo>
                <a:close/>
              </a:path>
              <a:path w="3265804" h="349885">
                <a:moveTo>
                  <a:pt x="504148" y="312531"/>
                </a:moveTo>
                <a:lnTo>
                  <a:pt x="402477" y="312531"/>
                </a:lnTo>
                <a:lnTo>
                  <a:pt x="426009" y="310218"/>
                </a:lnTo>
                <a:lnTo>
                  <a:pt x="446960" y="303280"/>
                </a:lnTo>
                <a:lnTo>
                  <a:pt x="481118" y="275524"/>
                </a:lnTo>
                <a:lnTo>
                  <a:pt x="502865" y="231860"/>
                </a:lnTo>
                <a:lnTo>
                  <a:pt x="510113" y="174882"/>
                </a:lnTo>
                <a:lnTo>
                  <a:pt x="508301" y="144630"/>
                </a:lnTo>
                <a:lnTo>
                  <a:pt x="493804" y="94196"/>
                </a:lnTo>
                <a:lnTo>
                  <a:pt x="465329" y="57824"/>
                </a:lnTo>
                <a:lnTo>
                  <a:pt x="426009" y="39320"/>
                </a:lnTo>
                <a:lnTo>
                  <a:pt x="402477" y="37007"/>
                </a:lnTo>
                <a:lnTo>
                  <a:pt x="504148" y="37007"/>
                </a:lnTo>
                <a:lnTo>
                  <a:pt x="534316" y="73274"/>
                </a:lnTo>
                <a:lnTo>
                  <a:pt x="555529" y="136965"/>
                </a:lnTo>
                <a:lnTo>
                  <a:pt x="558180" y="174882"/>
                </a:lnTo>
                <a:lnTo>
                  <a:pt x="555529" y="212700"/>
                </a:lnTo>
                <a:lnTo>
                  <a:pt x="547574" y="246499"/>
                </a:lnTo>
                <a:lnTo>
                  <a:pt x="534316" y="276279"/>
                </a:lnTo>
                <a:lnTo>
                  <a:pt x="515756" y="302039"/>
                </a:lnTo>
                <a:lnTo>
                  <a:pt x="504148" y="312531"/>
                </a:lnTo>
                <a:close/>
              </a:path>
              <a:path w="3265804" h="349885">
                <a:moveTo>
                  <a:pt x="675481" y="342995"/>
                </a:moveTo>
                <a:lnTo>
                  <a:pt x="629895" y="342995"/>
                </a:lnTo>
                <a:lnTo>
                  <a:pt x="629895" y="6092"/>
                </a:lnTo>
                <a:lnTo>
                  <a:pt x="732795" y="6092"/>
                </a:lnTo>
                <a:lnTo>
                  <a:pt x="759845" y="7601"/>
                </a:lnTo>
                <a:lnTo>
                  <a:pt x="783229" y="12129"/>
                </a:lnTo>
                <a:lnTo>
                  <a:pt x="802945" y="19674"/>
                </a:lnTo>
                <a:lnTo>
                  <a:pt x="818994" y="30237"/>
                </a:lnTo>
                <a:lnTo>
                  <a:pt x="831164" y="43551"/>
                </a:lnTo>
                <a:lnTo>
                  <a:pt x="675481" y="43551"/>
                </a:lnTo>
                <a:lnTo>
                  <a:pt x="675481" y="163148"/>
                </a:lnTo>
                <a:lnTo>
                  <a:pt x="826516" y="163148"/>
                </a:lnTo>
                <a:lnTo>
                  <a:pt x="824419" y="165616"/>
                </a:lnTo>
                <a:lnTo>
                  <a:pt x="814511" y="173697"/>
                </a:lnTo>
                <a:lnTo>
                  <a:pt x="802926" y="180171"/>
                </a:lnTo>
                <a:lnTo>
                  <a:pt x="789662" y="185037"/>
                </a:lnTo>
                <a:lnTo>
                  <a:pt x="796947" y="188224"/>
                </a:lnTo>
                <a:lnTo>
                  <a:pt x="804133" y="192822"/>
                </a:lnTo>
                <a:lnTo>
                  <a:pt x="811220" y="198830"/>
                </a:lnTo>
                <a:lnTo>
                  <a:pt x="812894" y="200607"/>
                </a:lnTo>
                <a:lnTo>
                  <a:pt x="675481" y="200607"/>
                </a:lnTo>
                <a:lnTo>
                  <a:pt x="675481" y="342995"/>
                </a:lnTo>
                <a:close/>
              </a:path>
              <a:path w="3265804" h="349885">
                <a:moveTo>
                  <a:pt x="826516" y="163148"/>
                </a:moveTo>
                <a:lnTo>
                  <a:pt x="732795" y="163148"/>
                </a:lnTo>
                <a:lnTo>
                  <a:pt x="748261" y="162196"/>
                </a:lnTo>
                <a:lnTo>
                  <a:pt x="761709" y="159340"/>
                </a:lnTo>
                <a:lnTo>
                  <a:pt x="795161" y="129102"/>
                </a:lnTo>
                <a:lnTo>
                  <a:pt x="799362" y="103124"/>
                </a:lnTo>
                <a:lnTo>
                  <a:pt x="798312" y="89253"/>
                </a:lnTo>
                <a:lnTo>
                  <a:pt x="773140" y="51992"/>
                </a:lnTo>
                <a:lnTo>
                  <a:pt x="732795" y="43551"/>
                </a:lnTo>
                <a:lnTo>
                  <a:pt x="831164" y="43551"/>
                </a:lnTo>
                <a:lnTo>
                  <a:pt x="831434" y="43847"/>
                </a:lnTo>
                <a:lnTo>
                  <a:pt x="840321" y="60532"/>
                </a:lnTo>
                <a:lnTo>
                  <a:pt x="845652" y="80291"/>
                </a:lnTo>
                <a:lnTo>
                  <a:pt x="847429" y="103124"/>
                </a:lnTo>
                <a:lnTo>
                  <a:pt x="846506" y="118355"/>
                </a:lnTo>
                <a:lnTo>
                  <a:pt x="843735" y="132233"/>
                </a:lnTo>
                <a:lnTo>
                  <a:pt x="839116" y="144757"/>
                </a:lnTo>
                <a:lnTo>
                  <a:pt x="832650" y="155927"/>
                </a:lnTo>
                <a:lnTo>
                  <a:pt x="826516" y="163148"/>
                </a:lnTo>
                <a:close/>
              </a:path>
              <a:path w="3265804" h="349885">
                <a:moveTo>
                  <a:pt x="892336" y="342995"/>
                </a:moveTo>
                <a:lnTo>
                  <a:pt x="843367" y="342995"/>
                </a:lnTo>
                <a:lnTo>
                  <a:pt x="800268" y="256569"/>
                </a:lnTo>
                <a:lnTo>
                  <a:pt x="791982" y="241069"/>
                </a:lnTo>
                <a:lnTo>
                  <a:pt x="759331" y="206826"/>
                </a:lnTo>
                <a:lnTo>
                  <a:pt x="725124" y="200607"/>
                </a:lnTo>
                <a:lnTo>
                  <a:pt x="812894" y="200607"/>
                </a:lnTo>
                <a:lnTo>
                  <a:pt x="839087" y="237473"/>
                </a:lnTo>
                <a:lnTo>
                  <a:pt x="846075" y="250928"/>
                </a:lnTo>
                <a:lnTo>
                  <a:pt x="892336" y="342995"/>
                </a:lnTo>
                <a:close/>
              </a:path>
              <a:path w="3265804" h="349885">
                <a:moveTo>
                  <a:pt x="1243604" y="349539"/>
                </a:moveTo>
                <a:lnTo>
                  <a:pt x="1175231" y="337833"/>
                </a:lnTo>
                <a:lnTo>
                  <a:pt x="1123106" y="302716"/>
                </a:lnTo>
                <a:lnTo>
                  <a:pt x="1090102" y="247345"/>
                </a:lnTo>
                <a:lnTo>
                  <a:pt x="1079101" y="174882"/>
                </a:lnTo>
                <a:lnTo>
                  <a:pt x="1081851" y="136415"/>
                </a:lnTo>
                <a:lnTo>
                  <a:pt x="1103853" y="72385"/>
                </a:lnTo>
                <a:lnTo>
                  <a:pt x="1147137" y="26338"/>
                </a:lnTo>
                <a:lnTo>
                  <a:pt x="1207387" y="2926"/>
                </a:lnTo>
                <a:lnTo>
                  <a:pt x="1243604" y="0"/>
                </a:lnTo>
                <a:lnTo>
                  <a:pt x="1258505" y="500"/>
                </a:lnTo>
                <a:lnTo>
                  <a:pt x="1300582" y="8010"/>
                </a:lnTo>
                <a:lnTo>
                  <a:pt x="1338851" y="24532"/>
                </a:lnTo>
                <a:lnTo>
                  <a:pt x="1350789" y="32042"/>
                </a:lnTo>
                <a:lnTo>
                  <a:pt x="1350789" y="37458"/>
                </a:lnTo>
                <a:lnTo>
                  <a:pt x="1246312" y="37458"/>
                </a:lnTo>
                <a:lnTo>
                  <a:pt x="1219121" y="39666"/>
                </a:lnTo>
                <a:lnTo>
                  <a:pt x="1174891" y="57323"/>
                </a:lnTo>
                <a:lnTo>
                  <a:pt x="1144428" y="92398"/>
                </a:lnTo>
                <a:lnTo>
                  <a:pt x="1129086" y="143452"/>
                </a:lnTo>
                <a:lnTo>
                  <a:pt x="1127168" y="174882"/>
                </a:lnTo>
                <a:lnTo>
                  <a:pt x="1129086" y="206213"/>
                </a:lnTo>
                <a:lnTo>
                  <a:pt x="1144428" y="257154"/>
                </a:lnTo>
                <a:lnTo>
                  <a:pt x="1174891" y="292215"/>
                </a:lnTo>
                <a:lnTo>
                  <a:pt x="1219121" y="309873"/>
                </a:lnTo>
                <a:lnTo>
                  <a:pt x="1350789" y="312080"/>
                </a:lnTo>
                <a:lnTo>
                  <a:pt x="1350789" y="317045"/>
                </a:lnTo>
                <a:lnTo>
                  <a:pt x="1313324" y="336846"/>
                </a:lnTo>
                <a:lnTo>
                  <a:pt x="1272629" y="347508"/>
                </a:lnTo>
                <a:lnTo>
                  <a:pt x="1258307" y="349031"/>
                </a:lnTo>
                <a:lnTo>
                  <a:pt x="1243604" y="349539"/>
                </a:lnTo>
                <a:close/>
              </a:path>
              <a:path w="3265804" h="349885">
                <a:moveTo>
                  <a:pt x="1350789" y="80107"/>
                </a:moveTo>
                <a:lnTo>
                  <a:pt x="1314551" y="54044"/>
                </a:lnTo>
                <a:lnTo>
                  <a:pt x="1274829" y="40110"/>
                </a:lnTo>
                <a:lnTo>
                  <a:pt x="1246312" y="37458"/>
                </a:lnTo>
                <a:lnTo>
                  <a:pt x="1350789" y="37458"/>
                </a:lnTo>
                <a:lnTo>
                  <a:pt x="1350789" y="80107"/>
                </a:lnTo>
                <a:close/>
              </a:path>
              <a:path w="3265804" h="349885">
                <a:moveTo>
                  <a:pt x="1350789" y="312080"/>
                </a:moveTo>
                <a:lnTo>
                  <a:pt x="1246312" y="312080"/>
                </a:lnTo>
                <a:lnTo>
                  <a:pt x="1260776" y="311417"/>
                </a:lnTo>
                <a:lnTo>
                  <a:pt x="1274829" y="309429"/>
                </a:lnTo>
                <a:lnTo>
                  <a:pt x="1314551" y="295495"/>
                </a:lnTo>
                <a:lnTo>
                  <a:pt x="1350789" y="269431"/>
                </a:lnTo>
                <a:lnTo>
                  <a:pt x="1350789" y="312080"/>
                </a:lnTo>
                <a:close/>
              </a:path>
              <a:path w="3265804" h="349885">
                <a:moveTo>
                  <a:pt x="1557828" y="349539"/>
                </a:moveTo>
                <a:lnTo>
                  <a:pt x="1493882" y="337692"/>
                </a:lnTo>
                <a:lnTo>
                  <a:pt x="1444210" y="302151"/>
                </a:lnTo>
                <a:lnTo>
                  <a:pt x="1412309" y="246640"/>
                </a:lnTo>
                <a:lnTo>
                  <a:pt x="1401675" y="174882"/>
                </a:lnTo>
                <a:lnTo>
                  <a:pt x="1404333" y="136965"/>
                </a:lnTo>
                <a:lnTo>
                  <a:pt x="1425601" y="73274"/>
                </a:lnTo>
                <a:lnTo>
                  <a:pt x="1467262" y="26719"/>
                </a:lnTo>
                <a:lnTo>
                  <a:pt x="1524071" y="2968"/>
                </a:lnTo>
                <a:lnTo>
                  <a:pt x="1557828" y="0"/>
                </a:lnTo>
                <a:lnTo>
                  <a:pt x="1591480" y="2968"/>
                </a:lnTo>
                <a:lnTo>
                  <a:pt x="1621577" y="11875"/>
                </a:lnTo>
                <a:lnTo>
                  <a:pt x="1648119" y="26719"/>
                </a:lnTo>
                <a:lnTo>
                  <a:pt x="1659500" y="37007"/>
                </a:lnTo>
                <a:lnTo>
                  <a:pt x="1557828" y="37007"/>
                </a:lnTo>
                <a:lnTo>
                  <a:pt x="1534283" y="39320"/>
                </a:lnTo>
                <a:lnTo>
                  <a:pt x="1494850" y="57824"/>
                </a:lnTo>
                <a:lnTo>
                  <a:pt x="1466178" y="94196"/>
                </a:lnTo>
                <a:lnTo>
                  <a:pt x="1451568" y="144630"/>
                </a:lnTo>
                <a:lnTo>
                  <a:pt x="1449742" y="174882"/>
                </a:lnTo>
                <a:lnTo>
                  <a:pt x="1451568" y="205035"/>
                </a:lnTo>
                <a:lnTo>
                  <a:pt x="1466178" y="255356"/>
                </a:lnTo>
                <a:lnTo>
                  <a:pt x="1494850" y="291715"/>
                </a:lnTo>
                <a:lnTo>
                  <a:pt x="1534283" y="310218"/>
                </a:lnTo>
                <a:lnTo>
                  <a:pt x="1557828" y="312531"/>
                </a:lnTo>
                <a:lnTo>
                  <a:pt x="1659500" y="312531"/>
                </a:lnTo>
                <a:lnTo>
                  <a:pt x="1648119" y="322820"/>
                </a:lnTo>
                <a:lnTo>
                  <a:pt x="1621577" y="337664"/>
                </a:lnTo>
                <a:lnTo>
                  <a:pt x="1591480" y="346570"/>
                </a:lnTo>
                <a:lnTo>
                  <a:pt x="1557828" y="349539"/>
                </a:lnTo>
                <a:close/>
              </a:path>
              <a:path w="3265804" h="349885">
                <a:moveTo>
                  <a:pt x="1659500" y="312531"/>
                </a:moveTo>
                <a:lnTo>
                  <a:pt x="1557828" y="312531"/>
                </a:lnTo>
                <a:lnTo>
                  <a:pt x="1581361" y="310218"/>
                </a:lnTo>
                <a:lnTo>
                  <a:pt x="1602312" y="303280"/>
                </a:lnTo>
                <a:lnTo>
                  <a:pt x="1636470" y="275524"/>
                </a:lnTo>
                <a:lnTo>
                  <a:pt x="1658217" y="231860"/>
                </a:lnTo>
                <a:lnTo>
                  <a:pt x="1665465" y="174882"/>
                </a:lnTo>
                <a:lnTo>
                  <a:pt x="1663653" y="144630"/>
                </a:lnTo>
                <a:lnTo>
                  <a:pt x="1649156" y="94196"/>
                </a:lnTo>
                <a:lnTo>
                  <a:pt x="1620681" y="57824"/>
                </a:lnTo>
                <a:lnTo>
                  <a:pt x="1581361" y="39320"/>
                </a:lnTo>
                <a:lnTo>
                  <a:pt x="1557828" y="37007"/>
                </a:lnTo>
                <a:lnTo>
                  <a:pt x="1659500" y="37007"/>
                </a:lnTo>
                <a:lnTo>
                  <a:pt x="1689668" y="73274"/>
                </a:lnTo>
                <a:lnTo>
                  <a:pt x="1710881" y="136965"/>
                </a:lnTo>
                <a:lnTo>
                  <a:pt x="1713532" y="174882"/>
                </a:lnTo>
                <a:lnTo>
                  <a:pt x="1710881" y="212700"/>
                </a:lnTo>
                <a:lnTo>
                  <a:pt x="1702926" y="246499"/>
                </a:lnTo>
                <a:lnTo>
                  <a:pt x="1689668" y="276279"/>
                </a:lnTo>
                <a:lnTo>
                  <a:pt x="1671108" y="302039"/>
                </a:lnTo>
                <a:lnTo>
                  <a:pt x="1659500" y="312531"/>
                </a:lnTo>
                <a:close/>
              </a:path>
              <a:path w="3265804" h="349885">
                <a:moveTo>
                  <a:pt x="1909133" y="349539"/>
                </a:moveTo>
                <a:lnTo>
                  <a:pt x="1853087" y="341133"/>
                </a:lnTo>
                <a:lnTo>
                  <a:pt x="1812666" y="315916"/>
                </a:lnTo>
                <a:lnTo>
                  <a:pt x="1788209" y="274227"/>
                </a:lnTo>
                <a:lnTo>
                  <a:pt x="1780057" y="216402"/>
                </a:lnTo>
                <a:lnTo>
                  <a:pt x="1780057" y="6092"/>
                </a:lnTo>
                <a:lnTo>
                  <a:pt x="1825869" y="6092"/>
                </a:lnTo>
                <a:lnTo>
                  <a:pt x="1825869" y="210761"/>
                </a:lnTo>
                <a:lnTo>
                  <a:pt x="1827096" y="235943"/>
                </a:lnTo>
                <a:lnTo>
                  <a:pt x="1836912" y="274925"/>
                </a:lnTo>
                <a:lnTo>
                  <a:pt x="1871224" y="306580"/>
                </a:lnTo>
                <a:lnTo>
                  <a:pt x="1909133" y="312531"/>
                </a:lnTo>
                <a:lnTo>
                  <a:pt x="2007939" y="312531"/>
                </a:lnTo>
                <a:lnTo>
                  <a:pt x="2005374" y="315916"/>
                </a:lnTo>
                <a:lnTo>
                  <a:pt x="1987131" y="330626"/>
                </a:lnTo>
                <a:lnTo>
                  <a:pt x="1965011" y="341133"/>
                </a:lnTo>
                <a:lnTo>
                  <a:pt x="1939012" y="347437"/>
                </a:lnTo>
                <a:lnTo>
                  <a:pt x="1909133" y="349539"/>
                </a:lnTo>
                <a:close/>
              </a:path>
              <a:path w="3265804" h="349885">
                <a:moveTo>
                  <a:pt x="2007939" y="312531"/>
                </a:moveTo>
                <a:lnTo>
                  <a:pt x="1909133" y="312531"/>
                </a:lnTo>
                <a:lnTo>
                  <a:pt x="1929513" y="311044"/>
                </a:lnTo>
                <a:lnTo>
                  <a:pt x="1946875" y="306580"/>
                </a:lnTo>
                <a:lnTo>
                  <a:pt x="1981132" y="274925"/>
                </a:lnTo>
                <a:lnTo>
                  <a:pt x="1990948" y="235943"/>
                </a:lnTo>
                <a:lnTo>
                  <a:pt x="1992175" y="210761"/>
                </a:lnTo>
                <a:lnTo>
                  <a:pt x="1992175" y="6092"/>
                </a:lnTo>
                <a:lnTo>
                  <a:pt x="2037983" y="6092"/>
                </a:lnTo>
                <a:lnTo>
                  <a:pt x="2037983" y="216402"/>
                </a:lnTo>
                <a:lnTo>
                  <a:pt x="2035945" y="247331"/>
                </a:lnTo>
                <a:lnTo>
                  <a:pt x="2029831" y="274227"/>
                </a:lnTo>
                <a:lnTo>
                  <a:pt x="2019640" y="297088"/>
                </a:lnTo>
                <a:lnTo>
                  <a:pt x="2007939" y="312531"/>
                </a:lnTo>
                <a:close/>
              </a:path>
              <a:path w="3265804" h="349885">
                <a:moveTo>
                  <a:pt x="2167304" y="342995"/>
                </a:moveTo>
                <a:lnTo>
                  <a:pt x="2123072" y="342995"/>
                </a:lnTo>
                <a:lnTo>
                  <a:pt x="2123072" y="6092"/>
                </a:lnTo>
                <a:lnTo>
                  <a:pt x="2184454" y="6092"/>
                </a:lnTo>
                <a:lnTo>
                  <a:pt x="2213637" y="61152"/>
                </a:lnTo>
                <a:lnTo>
                  <a:pt x="2167304" y="61152"/>
                </a:lnTo>
                <a:lnTo>
                  <a:pt x="2167304" y="342995"/>
                </a:lnTo>
                <a:close/>
              </a:path>
              <a:path w="3265804" h="349885">
                <a:moveTo>
                  <a:pt x="2378063" y="287935"/>
                </a:moveTo>
                <a:lnTo>
                  <a:pt x="2333836" y="287935"/>
                </a:lnTo>
                <a:lnTo>
                  <a:pt x="2333836" y="6092"/>
                </a:lnTo>
                <a:lnTo>
                  <a:pt x="2378063" y="6092"/>
                </a:lnTo>
                <a:lnTo>
                  <a:pt x="2378063" y="287935"/>
                </a:lnTo>
                <a:close/>
              </a:path>
              <a:path w="3265804" h="349885">
                <a:moveTo>
                  <a:pt x="2378063" y="342995"/>
                </a:moveTo>
                <a:lnTo>
                  <a:pt x="2316686" y="342995"/>
                </a:lnTo>
                <a:lnTo>
                  <a:pt x="2167304" y="61152"/>
                </a:lnTo>
                <a:lnTo>
                  <a:pt x="2213637" y="61152"/>
                </a:lnTo>
                <a:lnTo>
                  <a:pt x="2333836" y="287935"/>
                </a:lnTo>
                <a:lnTo>
                  <a:pt x="2378063" y="287935"/>
                </a:lnTo>
                <a:lnTo>
                  <a:pt x="2378063" y="342995"/>
                </a:lnTo>
                <a:close/>
              </a:path>
              <a:path w="3265804" h="349885">
                <a:moveTo>
                  <a:pt x="2670133" y="312531"/>
                </a:moveTo>
                <a:lnTo>
                  <a:pt x="2561949" y="312531"/>
                </a:lnTo>
                <a:lnTo>
                  <a:pt x="2580355" y="311572"/>
                </a:lnTo>
                <a:lnTo>
                  <a:pt x="2596533" y="308695"/>
                </a:lnTo>
                <a:lnTo>
                  <a:pt x="2631480" y="288697"/>
                </a:lnTo>
                <a:lnTo>
                  <a:pt x="2643410" y="253410"/>
                </a:lnTo>
                <a:lnTo>
                  <a:pt x="2642459" y="241676"/>
                </a:lnTo>
                <a:lnTo>
                  <a:pt x="2619345" y="208039"/>
                </a:lnTo>
                <a:lnTo>
                  <a:pt x="2578198" y="193612"/>
                </a:lnTo>
                <a:lnTo>
                  <a:pt x="2550441" y="188196"/>
                </a:lnTo>
                <a:lnTo>
                  <a:pt x="2526705" y="182399"/>
                </a:lnTo>
                <a:lnTo>
                  <a:pt x="2489810" y="166490"/>
                </a:lnTo>
                <a:lnTo>
                  <a:pt x="2459561" y="130484"/>
                </a:lnTo>
                <a:lnTo>
                  <a:pt x="2453863" y="96128"/>
                </a:lnTo>
                <a:lnTo>
                  <a:pt x="2455830" y="74973"/>
                </a:lnTo>
                <a:lnTo>
                  <a:pt x="2471568" y="39771"/>
                </a:lnTo>
                <a:lnTo>
                  <a:pt x="2502567" y="14470"/>
                </a:lnTo>
                <a:lnTo>
                  <a:pt x="2545950" y="1607"/>
                </a:lnTo>
                <a:lnTo>
                  <a:pt x="2572107" y="0"/>
                </a:lnTo>
                <a:lnTo>
                  <a:pt x="2584010" y="268"/>
                </a:lnTo>
                <a:lnTo>
                  <a:pt x="2632764" y="6699"/>
                </a:lnTo>
                <a:lnTo>
                  <a:pt x="2670718" y="17150"/>
                </a:lnTo>
                <a:lnTo>
                  <a:pt x="2670718" y="37007"/>
                </a:lnTo>
                <a:lnTo>
                  <a:pt x="2577296" y="37007"/>
                </a:lnTo>
                <a:lnTo>
                  <a:pt x="2559744" y="37910"/>
                </a:lnTo>
                <a:lnTo>
                  <a:pt x="2519866" y="51449"/>
                </a:lnTo>
                <a:lnTo>
                  <a:pt x="2499671" y="92518"/>
                </a:lnTo>
                <a:lnTo>
                  <a:pt x="2500510" y="103004"/>
                </a:lnTo>
                <a:lnTo>
                  <a:pt x="2532531" y="136549"/>
                </a:lnTo>
                <a:lnTo>
                  <a:pt x="2591512" y="150286"/>
                </a:lnTo>
                <a:lnTo>
                  <a:pt x="2615340" y="156061"/>
                </a:lnTo>
                <a:lnTo>
                  <a:pt x="2652968" y="173154"/>
                </a:lnTo>
                <a:lnTo>
                  <a:pt x="2684960" y="213102"/>
                </a:lnTo>
                <a:lnTo>
                  <a:pt x="2691025" y="250025"/>
                </a:lnTo>
                <a:lnTo>
                  <a:pt x="2688973" y="273028"/>
                </a:lnTo>
                <a:lnTo>
                  <a:pt x="2682817" y="293069"/>
                </a:lnTo>
                <a:lnTo>
                  <a:pt x="2672558" y="310148"/>
                </a:lnTo>
                <a:lnTo>
                  <a:pt x="2670133" y="312531"/>
                </a:lnTo>
                <a:close/>
              </a:path>
              <a:path w="3265804" h="349885">
                <a:moveTo>
                  <a:pt x="2670718" y="61603"/>
                </a:moveTo>
                <a:lnTo>
                  <a:pt x="2633441" y="46541"/>
                </a:lnTo>
                <a:lnTo>
                  <a:pt x="2588113" y="37388"/>
                </a:lnTo>
                <a:lnTo>
                  <a:pt x="2577296" y="37007"/>
                </a:lnTo>
                <a:lnTo>
                  <a:pt x="2670718" y="37007"/>
                </a:lnTo>
                <a:lnTo>
                  <a:pt x="2670718" y="61603"/>
                </a:lnTo>
                <a:close/>
              </a:path>
              <a:path w="3265804" h="349885">
                <a:moveTo>
                  <a:pt x="2561949" y="349539"/>
                </a:moveTo>
                <a:lnTo>
                  <a:pt x="2511067" y="344123"/>
                </a:lnTo>
                <a:lnTo>
                  <a:pt x="2469538" y="333080"/>
                </a:lnTo>
                <a:lnTo>
                  <a:pt x="2455217" y="328101"/>
                </a:lnTo>
                <a:lnTo>
                  <a:pt x="2455217" y="281166"/>
                </a:lnTo>
                <a:lnTo>
                  <a:pt x="2469024" y="288471"/>
                </a:lnTo>
                <a:lnTo>
                  <a:pt x="2482690" y="294818"/>
                </a:lnTo>
                <a:lnTo>
                  <a:pt x="2522855" y="308089"/>
                </a:lnTo>
                <a:lnTo>
                  <a:pt x="2561949" y="312531"/>
                </a:lnTo>
                <a:lnTo>
                  <a:pt x="2670133" y="312531"/>
                </a:lnTo>
                <a:lnTo>
                  <a:pt x="2658194" y="324266"/>
                </a:lnTo>
                <a:lnTo>
                  <a:pt x="2639865" y="335323"/>
                </a:lnTo>
                <a:lnTo>
                  <a:pt x="2617716" y="343221"/>
                </a:lnTo>
                <a:lnTo>
                  <a:pt x="2591744" y="347959"/>
                </a:lnTo>
                <a:lnTo>
                  <a:pt x="2561949" y="349539"/>
                </a:lnTo>
                <a:close/>
              </a:path>
              <a:path w="3265804" h="349885">
                <a:moveTo>
                  <a:pt x="2979756" y="342995"/>
                </a:moveTo>
                <a:lnTo>
                  <a:pt x="2762675" y="342995"/>
                </a:lnTo>
                <a:lnTo>
                  <a:pt x="2762675" y="6092"/>
                </a:lnTo>
                <a:lnTo>
                  <a:pt x="2975694" y="6092"/>
                </a:lnTo>
                <a:lnTo>
                  <a:pt x="2975694" y="44454"/>
                </a:lnTo>
                <a:lnTo>
                  <a:pt x="2808261" y="44454"/>
                </a:lnTo>
                <a:lnTo>
                  <a:pt x="2808261" y="144193"/>
                </a:lnTo>
                <a:lnTo>
                  <a:pt x="2968702" y="144193"/>
                </a:lnTo>
                <a:lnTo>
                  <a:pt x="2968702" y="182554"/>
                </a:lnTo>
                <a:lnTo>
                  <a:pt x="2808261" y="182554"/>
                </a:lnTo>
                <a:lnTo>
                  <a:pt x="2808261" y="304633"/>
                </a:lnTo>
                <a:lnTo>
                  <a:pt x="2979756" y="304633"/>
                </a:lnTo>
                <a:lnTo>
                  <a:pt x="2979756" y="342995"/>
                </a:lnTo>
                <a:close/>
              </a:path>
              <a:path w="3265804" h="349885">
                <a:moveTo>
                  <a:pt x="3265309" y="342995"/>
                </a:moveTo>
                <a:lnTo>
                  <a:pt x="3055672" y="342995"/>
                </a:lnTo>
                <a:lnTo>
                  <a:pt x="3055672" y="6092"/>
                </a:lnTo>
                <a:lnTo>
                  <a:pt x="3101258" y="6092"/>
                </a:lnTo>
                <a:lnTo>
                  <a:pt x="3101258" y="304633"/>
                </a:lnTo>
                <a:lnTo>
                  <a:pt x="3265309" y="304633"/>
                </a:lnTo>
                <a:lnTo>
                  <a:pt x="3265309" y="342995"/>
                </a:lnTo>
                <a:close/>
              </a:path>
            </a:pathLst>
          </a:custGeom>
          <a:solidFill>
            <a:srgbClr val="FFBF00"/>
          </a:solidFill>
        </p:spPr>
        <p:txBody>
          <a:bodyPr wrap="square" lIns="0" tIns="0" rIns="0" bIns="0" rtlCol="0"/>
          <a:lstStyle/>
          <a:p>
            <a:endParaRPr/>
          </a:p>
        </p:txBody>
      </p:sp>
      <p:pic>
        <p:nvPicPr>
          <p:cNvPr id="4" name="object 4"/>
          <p:cNvPicPr/>
          <p:nvPr/>
        </p:nvPicPr>
        <p:blipFill>
          <a:blip r:embed="rId3" cstate="print"/>
          <a:stretch>
            <a:fillRect/>
          </a:stretch>
        </p:blipFill>
        <p:spPr>
          <a:xfrm>
            <a:off x="778479" y="2676449"/>
            <a:ext cx="79520" cy="79520"/>
          </a:xfrm>
          <a:prstGeom prst="rect">
            <a:avLst/>
          </a:prstGeom>
        </p:spPr>
      </p:pic>
      <p:pic>
        <p:nvPicPr>
          <p:cNvPr id="5" name="object 5"/>
          <p:cNvPicPr/>
          <p:nvPr/>
        </p:nvPicPr>
        <p:blipFill>
          <a:blip r:embed="rId4" cstate="print"/>
          <a:stretch>
            <a:fillRect/>
          </a:stretch>
        </p:blipFill>
        <p:spPr>
          <a:xfrm>
            <a:off x="958912" y="2609680"/>
            <a:ext cx="8547772" cy="254179"/>
          </a:xfrm>
          <a:prstGeom prst="rect">
            <a:avLst/>
          </a:prstGeom>
        </p:spPr>
      </p:pic>
      <p:sp>
        <p:nvSpPr>
          <p:cNvPr id="6" name="object 6"/>
          <p:cNvSpPr/>
          <p:nvPr/>
        </p:nvSpPr>
        <p:spPr>
          <a:xfrm>
            <a:off x="960344" y="3173378"/>
            <a:ext cx="480695" cy="206375"/>
          </a:xfrm>
          <a:custGeom>
            <a:avLst/>
            <a:gdLst/>
            <a:ahLst/>
            <a:cxnLst/>
            <a:rect l="l" t="t" r="r" b="b"/>
            <a:pathLst>
              <a:path w="480694" h="206375">
                <a:moveTo>
                  <a:pt x="84965" y="84535"/>
                </a:moveTo>
                <a:lnTo>
                  <a:pt x="3725" y="84535"/>
                </a:lnTo>
                <a:lnTo>
                  <a:pt x="2507" y="84057"/>
                </a:lnTo>
                <a:lnTo>
                  <a:pt x="501" y="82147"/>
                </a:lnTo>
                <a:lnTo>
                  <a:pt x="0" y="80762"/>
                </a:lnTo>
                <a:lnTo>
                  <a:pt x="0" y="68917"/>
                </a:lnTo>
                <a:lnTo>
                  <a:pt x="22065" y="66052"/>
                </a:lnTo>
                <a:lnTo>
                  <a:pt x="28130" y="21492"/>
                </a:lnTo>
                <a:lnTo>
                  <a:pt x="28727" y="20345"/>
                </a:lnTo>
                <a:lnTo>
                  <a:pt x="30733" y="18626"/>
                </a:lnTo>
                <a:lnTo>
                  <a:pt x="31999" y="18196"/>
                </a:lnTo>
                <a:lnTo>
                  <a:pt x="46422" y="18196"/>
                </a:lnTo>
                <a:lnTo>
                  <a:pt x="46422" y="66195"/>
                </a:lnTo>
                <a:lnTo>
                  <a:pt x="84965" y="66195"/>
                </a:lnTo>
                <a:lnTo>
                  <a:pt x="84965" y="84535"/>
                </a:lnTo>
                <a:close/>
              </a:path>
              <a:path w="480694" h="206375">
                <a:moveTo>
                  <a:pt x="61180" y="205894"/>
                </a:moveTo>
                <a:lnTo>
                  <a:pt x="54876" y="205894"/>
                </a:lnTo>
                <a:lnTo>
                  <a:pt x="47246" y="205312"/>
                </a:lnTo>
                <a:lnTo>
                  <a:pt x="21205" y="169930"/>
                </a:lnTo>
                <a:lnTo>
                  <a:pt x="21205" y="84535"/>
                </a:lnTo>
                <a:lnTo>
                  <a:pt x="46422" y="84535"/>
                </a:lnTo>
                <a:lnTo>
                  <a:pt x="46422" y="173942"/>
                </a:lnTo>
                <a:lnTo>
                  <a:pt x="47736" y="178241"/>
                </a:lnTo>
                <a:lnTo>
                  <a:pt x="52989" y="183972"/>
                </a:lnTo>
                <a:lnTo>
                  <a:pt x="56404" y="185405"/>
                </a:lnTo>
                <a:lnTo>
                  <a:pt x="83382" y="185405"/>
                </a:lnTo>
                <a:lnTo>
                  <a:pt x="88260" y="193285"/>
                </a:lnTo>
                <a:lnTo>
                  <a:pt x="83962" y="197297"/>
                </a:lnTo>
                <a:lnTo>
                  <a:pt x="78899" y="200401"/>
                </a:lnTo>
                <a:lnTo>
                  <a:pt x="67246" y="204795"/>
                </a:lnTo>
                <a:lnTo>
                  <a:pt x="61180" y="205894"/>
                </a:lnTo>
                <a:close/>
              </a:path>
              <a:path w="480694" h="206375">
                <a:moveTo>
                  <a:pt x="83382" y="185405"/>
                </a:moveTo>
                <a:lnTo>
                  <a:pt x="63091" y="185405"/>
                </a:lnTo>
                <a:lnTo>
                  <a:pt x="65216" y="185070"/>
                </a:lnTo>
                <a:lnTo>
                  <a:pt x="68750" y="183733"/>
                </a:lnTo>
                <a:lnTo>
                  <a:pt x="70255" y="182969"/>
                </a:lnTo>
                <a:lnTo>
                  <a:pt x="73813" y="180485"/>
                </a:lnTo>
                <a:lnTo>
                  <a:pt x="75628" y="179148"/>
                </a:lnTo>
                <a:lnTo>
                  <a:pt x="76463" y="178814"/>
                </a:lnTo>
                <a:lnTo>
                  <a:pt x="78087" y="178814"/>
                </a:lnTo>
                <a:lnTo>
                  <a:pt x="78780" y="179005"/>
                </a:lnTo>
                <a:lnTo>
                  <a:pt x="79831" y="179769"/>
                </a:lnTo>
                <a:lnTo>
                  <a:pt x="80332" y="180390"/>
                </a:lnTo>
                <a:lnTo>
                  <a:pt x="80810" y="181249"/>
                </a:lnTo>
                <a:lnTo>
                  <a:pt x="83382" y="185405"/>
                </a:lnTo>
                <a:close/>
              </a:path>
              <a:path w="480694" h="206375">
                <a:moveTo>
                  <a:pt x="139136" y="203744"/>
                </a:moveTo>
                <a:lnTo>
                  <a:pt x="113919" y="203744"/>
                </a:lnTo>
                <a:lnTo>
                  <a:pt x="113919" y="0"/>
                </a:lnTo>
                <a:lnTo>
                  <a:pt x="139136" y="0"/>
                </a:lnTo>
                <a:lnTo>
                  <a:pt x="139136" y="82099"/>
                </a:lnTo>
                <a:lnTo>
                  <a:pt x="166029" y="82099"/>
                </a:lnTo>
                <a:lnTo>
                  <a:pt x="162157" y="83102"/>
                </a:lnTo>
                <a:lnTo>
                  <a:pt x="149930" y="89980"/>
                </a:lnTo>
                <a:lnTo>
                  <a:pt x="144294" y="94708"/>
                </a:lnTo>
                <a:lnTo>
                  <a:pt x="139136" y="100726"/>
                </a:lnTo>
                <a:lnTo>
                  <a:pt x="139136" y="203744"/>
                </a:lnTo>
                <a:close/>
              </a:path>
              <a:path w="480694" h="206375">
                <a:moveTo>
                  <a:pt x="166029" y="82099"/>
                </a:moveTo>
                <a:lnTo>
                  <a:pt x="139136" y="82099"/>
                </a:lnTo>
                <a:lnTo>
                  <a:pt x="144963" y="75795"/>
                </a:lnTo>
                <a:lnTo>
                  <a:pt x="151434" y="70780"/>
                </a:lnTo>
                <a:lnTo>
                  <a:pt x="165667" y="63329"/>
                </a:lnTo>
                <a:lnTo>
                  <a:pt x="173906" y="61467"/>
                </a:lnTo>
                <a:lnTo>
                  <a:pt x="190908" y="61467"/>
                </a:lnTo>
                <a:lnTo>
                  <a:pt x="222246" y="81383"/>
                </a:lnTo>
                <a:lnTo>
                  <a:pt x="168795" y="81383"/>
                </a:lnTo>
                <a:lnTo>
                  <a:pt x="166029" y="82099"/>
                </a:lnTo>
                <a:close/>
              </a:path>
              <a:path w="480694" h="206375">
                <a:moveTo>
                  <a:pt x="229689" y="203744"/>
                </a:moveTo>
                <a:lnTo>
                  <a:pt x="204472" y="203744"/>
                </a:lnTo>
                <a:lnTo>
                  <a:pt x="204472" y="104069"/>
                </a:lnTo>
                <a:lnTo>
                  <a:pt x="202132" y="95950"/>
                </a:lnTo>
                <a:lnTo>
                  <a:pt x="192771" y="84296"/>
                </a:lnTo>
                <a:lnTo>
                  <a:pt x="185607" y="81383"/>
                </a:lnTo>
                <a:lnTo>
                  <a:pt x="222246" y="81383"/>
                </a:lnTo>
                <a:lnTo>
                  <a:pt x="224794" y="86231"/>
                </a:lnTo>
                <a:lnTo>
                  <a:pt x="228711" y="99317"/>
                </a:lnTo>
                <a:lnTo>
                  <a:pt x="229689" y="106553"/>
                </a:lnTo>
                <a:lnTo>
                  <a:pt x="229689" y="203744"/>
                </a:lnTo>
                <a:close/>
              </a:path>
              <a:path w="480694" h="206375">
                <a:moveTo>
                  <a:pt x="279457" y="95997"/>
                </a:moveTo>
                <a:lnTo>
                  <a:pt x="275540" y="95997"/>
                </a:lnTo>
                <a:lnTo>
                  <a:pt x="274060" y="95568"/>
                </a:lnTo>
                <a:lnTo>
                  <a:pt x="271576" y="93848"/>
                </a:lnTo>
                <a:lnTo>
                  <a:pt x="270573" y="92750"/>
                </a:lnTo>
                <a:lnTo>
                  <a:pt x="265224" y="83389"/>
                </a:lnTo>
                <a:lnTo>
                  <a:pt x="271139" y="78155"/>
                </a:lnTo>
                <a:lnTo>
                  <a:pt x="311975" y="61525"/>
                </a:lnTo>
                <a:lnTo>
                  <a:pt x="319958" y="61180"/>
                </a:lnTo>
                <a:lnTo>
                  <a:pt x="327790" y="61180"/>
                </a:lnTo>
                <a:lnTo>
                  <a:pt x="360823" y="81383"/>
                </a:lnTo>
                <a:lnTo>
                  <a:pt x="311026" y="81383"/>
                </a:lnTo>
                <a:lnTo>
                  <a:pt x="306035" y="82147"/>
                </a:lnTo>
                <a:lnTo>
                  <a:pt x="281630" y="95233"/>
                </a:lnTo>
                <a:lnTo>
                  <a:pt x="279457" y="95997"/>
                </a:lnTo>
                <a:close/>
              </a:path>
              <a:path w="480694" h="206375">
                <a:moveTo>
                  <a:pt x="302860" y="205894"/>
                </a:moveTo>
                <a:lnTo>
                  <a:pt x="292161" y="205894"/>
                </a:lnTo>
                <a:lnTo>
                  <a:pt x="287075" y="205153"/>
                </a:lnTo>
                <a:lnTo>
                  <a:pt x="258351" y="175112"/>
                </a:lnTo>
                <a:lnTo>
                  <a:pt x="258347" y="163244"/>
                </a:lnTo>
                <a:lnTo>
                  <a:pt x="259851" y="157918"/>
                </a:lnTo>
                <a:lnTo>
                  <a:pt x="289260" y="133662"/>
                </a:lnTo>
                <a:lnTo>
                  <a:pt x="332746" y="125428"/>
                </a:lnTo>
                <a:lnTo>
                  <a:pt x="344173" y="124940"/>
                </a:lnTo>
                <a:lnTo>
                  <a:pt x="344173" y="114194"/>
                </a:lnTo>
                <a:lnTo>
                  <a:pt x="325833" y="81383"/>
                </a:lnTo>
                <a:lnTo>
                  <a:pt x="360823" y="81383"/>
                </a:lnTo>
                <a:lnTo>
                  <a:pt x="363443" y="86063"/>
                </a:lnTo>
                <a:lnTo>
                  <a:pt x="367742" y="99054"/>
                </a:lnTo>
                <a:lnTo>
                  <a:pt x="368816" y="106266"/>
                </a:lnTo>
                <a:lnTo>
                  <a:pt x="368816" y="140701"/>
                </a:lnTo>
                <a:lnTo>
                  <a:pt x="344173" y="140701"/>
                </a:lnTo>
                <a:lnTo>
                  <a:pt x="336104" y="141144"/>
                </a:lnTo>
                <a:lnTo>
                  <a:pt x="291612" y="151304"/>
                </a:lnTo>
                <a:lnTo>
                  <a:pt x="282561" y="163674"/>
                </a:lnTo>
                <a:lnTo>
                  <a:pt x="282561" y="171124"/>
                </a:lnTo>
                <a:lnTo>
                  <a:pt x="302047" y="188270"/>
                </a:lnTo>
                <a:lnTo>
                  <a:pt x="342290" y="188270"/>
                </a:lnTo>
                <a:lnTo>
                  <a:pt x="338847" y="191160"/>
                </a:lnTo>
                <a:lnTo>
                  <a:pt x="307684" y="205440"/>
                </a:lnTo>
                <a:lnTo>
                  <a:pt x="302860" y="205894"/>
                </a:lnTo>
                <a:close/>
              </a:path>
              <a:path w="480694" h="206375">
                <a:moveTo>
                  <a:pt x="342290" y="188270"/>
                </a:moveTo>
                <a:lnTo>
                  <a:pt x="309403" y="188270"/>
                </a:lnTo>
                <a:lnTo>
                  <a:pt x="313271" y="187840"/>
                </a:lnTo>
                <a:lnTo>
                  <a:pt x="320340" y="186121"/>
                </a:lnTo>
                <a:lnTo>
                  <a:pt x="344173" y="169644"/>
                </a:lnTo>
                <a:lnTo>
                  <a:pt x="344173" y="140701"/>
                </a:lnTo>
                <a:lnTo>
                  <a:pt x="368816" y="140701"/>
                </a:lnTo>
                <a:lnTo>
                  <a:pt x="368816" y="184831"/>
                </a:lnTo>
                <a:lnTo>
                  <a:pt x="346033" y="184831"/>
                </a:lnTo>
                <a:lnTo>
                  <a:pt x="342290" y="188270"/>
                </a:lnTo>
                <a:close/>
              </a:path>
              <a:path w="480694" h="206375">
                <a:moveTo>
                  <a:pt x="368816" y="203744"/>
                </a:moveTo>
                <a:lnTo>
                  <a:pt x="355156" y="203744"/>
                </a:lnTo>
                <a:lnTo>
                  <a:pt x="353246" y="203362"/>
                </a:lnTo>
                <a:lnTo>
                  <a:pt x="350573" y="201834"/>
                </a:lnTo>
                <a:lnTo>
                  <a:pt x="349663" y="200258"/>
                </a:lnTo>
                <a:lnTo>
                  <a:pt x="349188" y="197870"/>
                </a:lnTo>
                <a:lnTo>
                  <a:pt x="346033" y="184831"/>
                </a:lnTo>
                <a:lnTo>
                  <a:pt x="368816" y="184831"/>
                </a:lnTo>
                <a:lnTo>
                  <a:pt x="368816" y="203744"/>
                </a:lnTo>
                <a:close/>
              </a:path>
              <a:path w="480694" h="206375">
                <a:moveTo>
                  <a:pt x="477291" y="84535"/>
                </a:moveTo>
                <a:lnTo>
                  <a:pt x="396053" y="84535"/>
                </a:lnTo>
                <a:lnTo>
                  <a:pt x="394835" y="84057"/>
                </a:lnTo>
                <a:lnTo>
                  <a:pt x="392828" y="82147"/>
                </a:lnTo>
                <a:lnTo>
                  <a:pt x="392326" y="80762"/>
                </a:lnTo>
                <a:lnTo>
                  <a:pt x="392326" y="68917"/>
                </a:lnTo>
                <a:lnTo>
                  <a:pt x="414393" y="66052"/>
                </a:lnTo>
                <a:lnTo>
                  <a:pt x="420458" y="21492"/>
                </a:lnTo>
                <a:lnTo>
                  <a:pt x="421054" y="20345"/>
                </a:lnTo>
                <a:lnTo>
                  <a:pt x="423061" y="18626"/>
                </a:lnTo>
                <a:lnTo>
                  <a:pt x="424326" y="18196"/>
                </a:lnTo>
                <a:lnTo>
                  <a:pt x="438748" y="18196"/>
                </a:lnTo>
                <a:lnTo>
                  <a:pt x="438748" y="66195"/>
                </a:lnTo>
                <a:lnTo>
                  <a:pt x="477291" y="66195"/>
                </a:lnTo>
                <a:lnTo>
                  <a:pt x="477291" y="84535"/>
                </a:lnTo>
                <a:close/>
              </a:path>
              <a:path w="480694" h="206375">
                <a:moveTo>
                  <a:pt x="453508" y="205894"/>
                </a:moveTo>
                <a:lnTo>
                  <a:pt x="447202" y="205894"/>
                </a:lnTo>
                <a:lnTo>
                  <a:pt x="439573" y="205312"/>
                </a:lnTo>
                <a:lnTo>
                  <a:pt x="413533" y="169930"/>
                </a:lnTo>
                <a:lnTo>
                  <a:pt x="413533" y="84535"/>
                </a:lnTo>
                <a:lnTo>
                  <a:pt x="438748" y="84535"/>
                </a:lnTo>
                <a:lnTo>
                  <a:pt x="438748" y="173942"/>
                </a:lnTo>
                <a:lnTo>
                  <a:pt x="440063" y="178241"/>
                </a:lnTo>
                <a:lnTo>
                  <a:pt x="445315" y="183972"/>
                </a:lnTo>
                <a:lnTo>
                  <a:pt x="448731" y="185405"/>
                </a:lnTo>
                <a:lnTo>
                  <a:pt x="475709" y="185405"/>
                </a:lnTo>
                <a:lnTo>
                  <a:pt x="480587" y="193285"/>
                </a:lnTo>
                <a:lnTo>
                  <a:pt x="476288" y="197297"/>
                </a:lnTo>
                <a:lnTo>
                  <a:pt x="471226" y="200401"/>
                </a:lnTo>
                <a:lnTo>
                  <a:pt x="459574" y="204795"/>
                </a:lnTo>
                <a:lnTo>
                  <a:pt x="453508" y="205894"/>
                </a:lnTo>
                <a:close/>
              </a:path>
              <a:path w="480694" h="206375">
                <a:moveTo>
                  <a:pt x="475709" y="185405"/>
                </a:moveTo>
                <a:lnTo>
                  <a:pt x="455419" y="185405"/>
                </a:lnTo>
                <a:lnTo>
                  <a:pt x="457543" y="185070"/>
                </a:lnTo>
                <a:lnTo>
                  <a:pt x="461076" y="183733"/>
                </a:lnTo>
                <a:lnTo>
                  <a:pt x="462581" y="182969"/>
                </a:lnTo>
                <a:lnTo>
                  <a:pt x="466141" y="180485"/>
                </a:lnTo>
                <a:lnTo>
                  <a:pt x="467954" y="179148"/>
                </a:lnTo>
                <a:lnTo>
                  <a:pt x="468791" y="178814"/>
                </a:lnTo>
                <a:lnTo>
                  <a:pt x="470413" y="178814"/>
                </a:lnTo>
                <a:lnTo>
                  <a:pt x="471106" y="179005"/>
                </a:lnTo>
                <a:lnTo>
                  <a:pt x="472159" y="179769"/>
                </a:lnTo>
                <a:lnTo>
                  <a:pt x="472658" y="180390"/>
                </a:lnTo>
                <a:lnTo>
                  <a:pt x="473136" y="181249"/>
                </a:lnTo>
                <a:lnTo>
                  <a:pt x="475709" y="185405"/>
                </a:lnTo>
                <a:close/>
              </a:path>
            </a:pathLst>
          </a:custGeom>
          <a:solidFill>
            <a:srgbClr val="000000"/>
          </a:solidFill>
        </p:spPr>
        <p:txBody>
          <a:bodyPr wrap="square" lIns="0" tIns="0" rIns="0" bIns="0" rtlCol="0"/>
          <a:lstStyle/>
          <a:p>
            <a:endParaRPr/>
          </a:p>
        </p:txBody>
      </p:sp>
      <p:grpSp>
        <p:nvGrpSpPr>
          <p:cNvPr id="7" name="object 7"/>
          <p:cNvGrpSpPr/>
          <p:nvPr/>
        </p:nvGrpSpPr>
        <p:grpSpPr>
          <a:xfrm>
            <a:off x="958912" y="2891529"/>
            <a:ext cx="8434070" cy="814705"/>
            <a:chOff x="958912" y="2891529"/>
            <a:chExt cx="8434070" cy="814705"/>
          </a:xfrm>
        </p:grpSpPr>
        <p:pic>
          <p:nvPicPr>
            <p:cNvPr id="8" name="object 8"/>
            <p:cNvPicPr/>
            <p:nvPr/>
          </p:nvPicPr>
          <p:blipFill>
            <a:blip r:embed="rId5" cstate="print"/>
            <a:stretch>
              <a:fillRect/>
            </a:stretch>
          </p:blipFill>
          <p:spPr>
            <a:xfrm>
              <a:off x="1639270" y="3234558"/>
              <a:ext cx="773131" cy="144713"/>
            </a:xfrm>
            <a:prstGeom prst="rect">
              <a:avLst/>
            </a:prstGeom>
          </p:spPr>
        </p:pic>
        <p:pic>
          <p:nvPicPr>
            <p:cNvPr id="9" name="object 9"/>
            <p:cNvPicPr/>
            <p:nvPr/>
          </p:nvPicPr>
          <p:blipFill>
            <a:blip r:embed="rId6" cstate="print"/>
            <a:stretch>
              <a:fillRect/>
            </a:stretch>
          </p:blipFill>
          <p:spPr>
            <a:xfrm>
              <a:off x="967508" y="2891529"/>
              <a:ext cx="8425321" cy="532876"/>
            </a:xfrm>
            <a:prstGeom prst="rect">
              <a:avLst/>
            </a:prstGeom>
          </p:spPr>
        </p:pic>
        <p:sp>
          <p:nvSpPr>
            <p:cNvPr id="10" name="object 10"/>
            <p:cNvSpPr/>
            <p:nvPr/>
          </p:nvSpPr>
          <p:spPr>
            <a:xfrm>
              <a:off x="2618919" y="3234845"/>
              <a:ext cx="628650" cy="144780"/>
            </a:xfrm>
            <a:custGeom>
              <a:avLst/>
              <a:gdLst/>
              <a:ahLst/>
              <a:cxnLst/>
              <a:rect l="l" t="t" r="r" b="b"/>
              <a:pathLst>
                <a:path w="628650" h="144779">
                  <a:moveTo>
                    <a:pt x="86815" y="126516"/>
                  </a:moveTo>
                  <a:lnTo>
                    <a:pt x="50100" y="126516"/>
                  </a:lnTo>
                  <a:lnTo>
                    <a:pt x="53897" y="125895"/>
                  </a:lnTo>
                  <a:lnTo>
                    <a:pt x="60297" y="123412"/>
                  </a:lnTo>
                  <a:lnTo>
                    <a:pt x="71353" y="106791"/>
                  </a:lnTo>
                  <a:lnTo>
                    <a:pt x="71353" y="99914"/>
                  </a:lnTo>
                  <a:lnTo>
                    <a:pt x="45873" y="81765"/>
                  </a:lnTo>
                  <a:lnTo>
                    <a:pt x="33217" y="77395"/>
                  </a:lnTo>
                  <a:lnTo>
                    <a:pt x="4560" y="51819"/>
                  </a:lnTo>
                  <a:lnTo>
                    <a:pt x="3582" y="46709"/>
                  </a:lnTo>
                  <a:lnTo>
                    <a:pt x="3582" y="35246"/>
                  </a:lnTo>
                  <a:lnTo>
                    <a:pt x="36727" y="1098"/>
                  </a:lnTo>
                  <a:lnTo>
                    <a:pt x="43509" y="0"/>
                  </a:lnTo>
                  <a:lnTo>
                    <a:pt x="59843" y="0"/>
                  </a:lnTo>
                  <a:lnTo>
                    <a:pt x="67723" y="1432"/>
                  </a:lnTo>
                  <a:lnTo>
                    <a:pt x="81860" y="7164"/>
                  </a:lnTo>
                  <a:lnTo>
                    <a:pt x="87878" y="11175"/>
                  </a:lnTo>
                  <a:lnTo>
                    <a:pt x="92845" y="16333"/>
                  </a:lnTo>
                  <a:lnTo>
                    <a:pt x="91426" y="18626"/>
                  </a:lnTo>
                  <a:lnTo>
                    <a:pt x="47998" y="18626"/>
                  </a:lnTo>
                  <a:lnTo>
                    <a:pt x="44655" y="19151"/>
                  </a:lnTo>
                  <a:lnTo>
                    <a:pt x="27509" y="35915"/>
                  </a:lnTo>
                  <a:lnTo>
                    <a:pt x="27509" y="42315"/>
                  </a:lnTo>
                  <a:lnTo>
                    <a:pt x="65383" y="64189"/>
                  </a:lnTo>
                  <a:lnTo>
                    <a:pt x="69514" y="65861"/>
                  </a:lnTo>
                  <a:lnTo>
                    <a:pt x="94851" y="93657"/>
                  </a:lnTo>
                  <a:lnTo>
                    <a:pt x="94851" y="105788"/>
                  </a:lnTo>
                  <a:lnTo>
                    <a:pt x="93753" y="111782"/>
                  </a:lnTo>
                  <a:lnTo>
                    <a:pt x="89359" y="122767"/>
                  </a:lnTo>
                  <a:lnTo>
                    <a:pt x="86815" y="126516"/>
                  </a:lnTo>
                  <a:close/>
                </a:path>
                <a:path w="628650" h="144779">
                  <a:moveTo>
                    <a:pt x="84392" y="28512"/>
                  </a:moveTo>
                  <a:lnTo>
                    <a:pt x="80666" y="28512"/>
                  </a:lnTo>
                  <a:lnTo>
                    <a:pt x="79114" y="27987"/>
                  </a:lnTo>
                  <a:lnTo>
                    <a:pt x="75771" y="25885"/>
                  </a:lnTo>
                  <a:lnTo>
                    <a:pt x="73765" y="24763"/>
                  </a:lnTo>
                  <a:lnTo>
                    <a:pt x="69085" y="22375"/>
                  </a:lnTo>
                  <a:lnTo>
                    <a:pt x="66315" y="21253"/>
                  </a:lnTo>
                  <a:lnTo>
                    <a:pt x="59915" y="19151"/>
                  </a:lnTo>
                  <a:lnTo>
                    <a:pt x="56118" y="18626"/>
                  </a:lnTo>
                  <a:lnTo>
                    <a:pt x="91426" y="18626"/>
                  </a:lnTo>
                  <a:lnTo>
                    <a:pt x="87257" y="25360"/>
                  </a:lnTo>
                  <a:lnTo>
                    <a:pt x="86111" y="27462"/>
                  </a:lnTo>
                  <a:lnTo>
                    <a:pt x="84392" y="28512"/>
                  </a:lnTo>
                  <a:close/>
                </a:path>
                <a:path w="628650" h="144779">
                  <a:moveTo>
                    <a:pt x="52679" y="144426"/>
                  </a:moveTo>
                  <a:lnTo>
                    <a:pt x="44560" y="144426"/>
                  </a:lnTo>
                  <a:lnTo>
                    <a:pt x="37767" y="144131"/>
                  </a:lnTo>
                  <a:lnTo>
                    <a:pt x="0" y="127376"/>
                  </a:lnTo>
                  <a:lnTo>
                    <a:pt x="6638" y="116677"/>
                  </a:lnTo>
                  <a:lnTo>
                    <a:pt x="7546" y="115722"/>
                  </a:lnTo>
                  <a:lnTo>
                    <a:pt x="9647" y="114385"/>
                  </a:lnTo>
                  <a:lnTo>
                    <a:pt x="10984" y="114051"/>
                  </a:lnTo>
                  <a:lnTo>
                    <a:pt x="14328" y="114051"/>
                  </a:lnTo>
                  <a:lnTo>
                    <a:pt x="16047" y="114696"/>
                  </a:lnTo>
                  <a:lnTo>
                    <a:pt x="19486" y="117275"/>
                  </a:lnTo>
                  <a:lnTo>
                    <a:pt x="21563" y="118707"/>
                  </a:lnTo>
                  <a:lnTo>
                    <a:pt x="26435" y="121860"/>
                  </a:lnTo>
                  <a:lnTo>
                    <a:pt x="29372" y="123292"/>
                  </a:lnTo>
                  <a:lnTo>
                    <a:pt x="36249" y="125871"/>
                  </a:lnTo>
                  <a:lnTo>
                    <a:pt x="40548" y="126516"/>
                  </a:lnTo>
                  <a:lnTo>
                    <a:pt x="86815" y="126516"/>
                  </a:lnTo>
                  <a:lnTo>
                    <a:pt x="86135" y="127519"/>
                  </a:lnTo>
                  <a:lnTo>
                    <a:pt x="77634" y="135543"/>
                  </a:lnTo>
                  <a:lnTo>
                    <a:pt x="72380" y="138695"/>
                  </a:lnTo>
                  <a:lnTo>
                    <a:pt x="59867" y="143280"/>
                  </a:lnTo>
                  <a:lnTo>
                    <a:pt x="52679" y="144426"/>
                  </a:lnTo>
                  <a:close/>
                </a:path>
                <a:path w="628650" h="144779">
                  <a:moveTo>
                    <a:pt x="181632" y="144283"/>
                  </a:moveTo>
                  <a:lnTo>
                    <a:pt x="142445" y="133035"/>
                  </a:lnTo>
                  <a:lnTo>
                    <a:pt x="119520" y="102015"/>
                  </a:lnTo>
                  <a:lnTo>
                    <a:pt x="114863" y="72069"/>
                  </a:lnTo>
                  <a:lnTo>
                    <a:pt x="115169" y="63903"/>
                  </a:lnTo>
                  <a:lnTo>
                    <a:pt x="128762" y="24496"/>
                  </a:lnTo>
                  <a:lnTo>
                    <a:pt x="160288" y="2861"/>
                  </a:lnTo>
                  <a:lnTo>
                    <a:pt x="181632" y="0"/>
                  </a:lnTo>
                  <a:lnTo>
                    <a:pt x="189110" y="317"/>
                  </a:lnTo>
                  <a:lnTo>
                    <a:pt x="225673" y="15133"/>
                  </a:lnTo>
                  <a:lnTo>
                    <a:pt x="230263" y="19629"/>
                  </a:lnTo>
                  <a:lnTo>
                    <a:pt x="174755" y="19629"/>
                  </a:lnTo>
                  <a:lnTo>
                    <a:pt x="168761" y="20823"/>
                  </a:lnTo>
                  <a:lnTo>
                    <a:pt x="141633" y="56500"/>
                  </a:lnTo>
                  <a:lnTo>
                    <a:pt x="140797" y="63903"/>
                  </a:lnTo>
                  <a:lnTo>
                    <a:pt x="140797" y="80523"/>
                  </a:lnTo>
                  <a:lnTo>
                    <a:pt x="158540" y="118803"/>
                  </a:lnTo>
                  <a:lnTo>
                    <a:pt x="174755" y="124653"/>
                  </a:lnTo>
                  <a:lnTo>
                    <a:pt x="230263" y="124653"/>
                  </a:lnTo>
                  <a:lnTo>
                    <a:pt x="225673" y="129149"/>
                  </a:lnTo>
                  <a:lnTo>
                    <a:pt x="189110" y="143965"/>
                  </a:lnTo>
                  <a:lnTo>
                    <a:pt x="181632" y="144283"/>
                  </a:lnTo>
                  <a:close/>
                </a:path>
                <a:path w="628650" h="144779">
                  <a:moveTo>
                    <a:pt x="230263" y="124653"/>
                  </a:moveTo>
                  <a:lnTo>
                    <a:pt x="188414" y="124653"/>
                  </a:lnTo>
                  <a:lnTo>
                    <a:pt x="194336" y="123483"/>
                  </a:lnTo>
                  <a:lnTo>
                    <a:pt x="204462" y="118803"/>
                  </a:lnTo>
                  <a:lnTo>
                    <a:pt x="222181" y="80523"/>
                  </a:lnTo>
                  <a:lnTo>
                    <a:pt x="222181" y="63903"/>
                  </a:lnTo>
                  <a:lnTo>
                    <a:pt x="204462" y="25599"/>
                  </a:lnTo>
                  <a:lnTo>
                    <a:pt x="188414" y="19629"/>
                  </a:lnTo>
                  <a:lnTo>
                    <a:pt x="230263" y="19629"/>
                  </a:lnTo>
                  <a:lnTo>
                    <a:pt x="246964" y="56500"/>
                  </a:lnTo>
                  <a:lnTo>
                    <a:pt x="248114" y="72069"/>
                  </a:lnTo>
                  <a:lnTo>
                    <a:pt x="247823" y="80174"/>
                  </a:lnTo>
                  <a:lnTo>
                    <a:pt x="234256" y="119786"/>
                  </a:lnTo>
                  <a:lnTo>
                    <a:pt x="230263" y="124653"/>
                  </a:lnTo>
                  <a:close/>
                </a:path>
                <a:path w="628650" h="144779">
                  <a:moveTo>
                    <a:pt x="325097" y="21635"/>
                  </a:moveTo>
                  <a:lnTo>
                    <a:pt x="303615" y="21635"/>
                  </a:lnTo>
                  <a:lnTo>
                    <a:pt x="306288" y="18483"/>
                  </a:lnTo>
                  <a:lnTo>
                    <a:pt x="340007" y="0"/>
                  </a:lnTo>
                  <a:lnTo>
                    <a:pt x="353951" y="0"/>
                  </a:lnTo>
                  <a:lnTo>
                    <a:pt x="361809" y="2626"/>
                  </a:lnTo>
                  <a:lnTo>
                    <a:pt x="373940" y="13134"/>
                  </a:lnTo>
                  <a:lnTo>
                    <a:pt x="378087" y="19915"/>
                  </a:lnTo>
                  <a:lnTo>
                    <a:pt x="331028" y="19915"/>
                  </a:lnTo>
                  <a:lnTo>
                    <a:pt x="325297" y="21515"/>
                  </a:lnTo>
                  <a:lnTo>
                    <a:pt x="325097" y="21635"/>
                  </a:lnTo>
                  <a:close/>
                </a:path>
                <a:path w="628650" h="144779">
                  <a:moveTo>
                    <a:pt x="398178" y="29085"/>
                  </a:moveTo>
                  <a:lnTo>
                    <a:pt x="380842" y="29085"/>
                  </a:lnTo>
                  <a:lnTo>
                    <a:pt x="382849" y="23927"/>
                  </a:lnTo>
                  <a:lnTo>
                    <a:pt x="417234" y="549"/>
                  </a:lnTo>
                  <a:lnTo>
                    <a:pt x="421914" y="0"/>
                  </a:lnTo>
                  <a:lnTo>
                    <a:pt x="426691" y="0"/>
                  </a:lnTo>
                  <a:lnTo>
                    <a:pt x="466593" y="19915"/>
                  </a:lnTo>
                  <a:lnTo>
                    <a:pt x="416471" y="19915"/>
                  </a:lnTo>
                  <a:lnTo>
                    <a:pt x="412507" y="20608"/>
                  </a:lnTo>
                  <a:lnTo>
                    <a:pt x="405056" y="23378"/>
                  </a:lnTo>
                  <a:lnTo>
                    <a:pt x="401784" y="25479"/>
                  </a:lnTo>
                  <a:lnTo>
                    <a:pt x="398178" y="29085"/>
                  </a:lnTo>
                  <a:close/>
                </a:path>
                <a:path w="628650" h="144779">
                  <a:moveTo>
                    <a:pt x="305331" y="142277"/>
                  </a:moveTo>
                  <a:lnTo>
                    <a:pt x="280115" y="142277"/>
                  </a:lnTo>
                  <a:lnTo>
                    <a:pt x="280115" y="2149"/>
                  </a:lnTo>
                  <a:lnTo>
                    <a:pt x="296927" y="2149"/>
                  </a:lnTo>
                  <a:lnTo>
                    <a:pt x="298432" y="2554"/>
                  </a:lnTo>
                  <a:lnTo>
                    <a:pt x="300627" y="4178"/>
                  </a:lnTo>
                  <a:lnTo>
                    <a:pt x="301273" y="5492"/>
                  </a:lnTo>
                  <a:lnTo>
                    <a:pt x="301464" y="7307"/>
                  </a:lnTo>
                  <a:lnTo>
                    <a:pt x="303615" y="21635"/>
                  </a:lnTo>
                  <a:lnTo>
                    <a:pt x="325097" y="21635"/>
                  </a:lnTo>
                  <a:lnTo>
                    <a:pt x="314598" y="27915"/>
                  </a:lnTo>
                  <a:lnTo>
                    <a:pt x="309727" y="32333"/>
                  </a:lnTo>
                  <a:lnTo>
                    <a:pt x="305331" y="37969"/>
                  </a:lnTo>
                  <a:lnTo>
                    <a:pt x="305331" y="142277"/>
                  </a:lnTo>
                  <a:close/>
                </a:path>
                <a:path w="628650" h="144779">
                  <a:moveTo>
                    <a:pt x="389724" y="142277"/>
                  </a:moveTo>
                  <a:lnTo>
                    <a:pt x="364509" y="142277"/>
                  </a:lnTo>
                  <a:lnTo>
                    <a:pt x="364509" y="53013"/>
                  </a:lnTo>
                  <a:lnTo>
                    <a:pt x="364074" y="45169"/>
                  </a:lnTo>
                  <a:lnTo>
                    <a:pt x="346119" y="19915"/>
                  </a:lnTo>
                  <a:lnTo>
                    <a:pt x="378087" y="19915"/>
                  </a:lnTo>
                  <a:lnTo>
                    <a:pt x="378262" y="20202"/>
                  </a:lnTo>
                  <a:lnTo>
                    <a:pt x="380842" y="29085"/>
                  </a:lnTo>
                  <a:lnTo>
                    <a:pt x="398178" y="29085"/>
                  </a:lnTo>
                  <a:lnTo>
                    <a:pt x="396147" y="31115"/>
                  </a:lnTo>
                  <a:lnTo>
                    <a:pt x="393903" y="34578"/>
                  </a:lnTo>
                  <a:lnTo>
                    <a:pt x="390560" y="42793"/>
                  </a:lnTo>
                  <a:lnTo>
                    <a:pt x="389724" y="47569"/>
                  </a:lnTo>
                  <a:lnTo>
                    <a:pt x="389724" y="142277"/>
                  </a:lnTo>
                  <a:close/>
                </a:path>
                <a:path w="628650" h="144779">
                  <a:moveTo>
                    <a:pt x="474689" y="142277"/>
                  </a:moveTo>
                  <a:lnTo>
                    <a:pt x="449474" y="142277"/>
                  </a:lnTo>
                  <a:lnTo>
                    <a:pt x="449474" y="53013"/>
                  </a:lnTo>
                  <a:lnTo>
                    <a:pt x="449008" y="45343"/>
                  </a:lnTo>
                  <a:lnTo>
                    <a:pt x="429940" y="19915"/>
                  </a:lnTo>
                  <a:lnTo>
                    <a:pt x="466593" y="19915"/>
                  </a:lnTo>
                  <a:lnTo>
                    <a:pt x="467638" y="21366"/>
                  </a:lnTo>
                  <a:lnTo>
                    <a:pt x="471555" y="30447"/>
                  </a:lnTo>
                  <a:lnTo>
                    <a:pt x="473906" y="40996"/>
                  </a:lnTo>
                  <a:lnTo>
                    <a:pt x="474689" y="53013"/>
                  </a:lnTo>
                  <a:lnTo>
                    <a:pt x="474689" y="142277"/>
                  </a:lnTo>
                  <a:close/>
                </a:path>
                <a:path w="628650" h="144779">
                  <a:moveTo>
                    <a:pt x="575638" y="144283"/>
                  </a:moveTo>
                  <a:lnTo>
                    <a:pt x="570576" y="144283"/>
                  </a:lnTo>
                  <a:lnTo>
                    <a:pt x="563411" y="143978"/>
                  </a:lnTo>
                  <a:lnTo>
                    <a:pt x="527048" y="129485"/>
                  </a:lnTo>
                  <a:lnTo>
                    <a:pt x="506197" y="94265"/>
                  </a:lnTo>
                  <a:lnTo>
                    <a:pt x="503483" y="72356"/>
                  </a:lnTo>
                  <a:lnTo>
                    <a:pt x="503486" y="66529"/>
                  </a:lnTo>
                  <a:lnTo>
                    <a:pt x="516917" y="24886"/>
                  </a:lnTo>
                  <a:lnTo>
                    <a:pt x="554725" y="1325"/>
                  </a:lnTo>
                  <a:lnTo>
                    <a:pt x="569285" y="0"/>
                  </a:lnTo>
                  <a:lnTo>
                    <a:pt x="577692" y="0"/>
                  </a:lnTo>
                  <a:lnTo>
                    <a:pt x="585477" y="1385"/>
                  </a:lnTo>
                  <a:lnTo>
                    <a:pt x="599803" y="6925"/>
                  </a:lnTo>
                  <a:lnTo>
                    <a:pt x="606012" y="10984"/>
                  </a:lnTo>
                  <a:lnTo>
                    <a:pt x="613236" y="18339"/>
                  </a:lnTo>
                  <a:lnTo>
                    <a:pt x="569716" y="18339"/>
                  </a:lnTo>
                  <a:lnTo>
                    <a:pt x="561365" y="18984"/>
                  </a:lnTo>
                  <a:lnTo>
                    <a:pt x="530791" y="48401"/>
                  </a:lnTo>
                  <a:lnTo>
                    <a:pt x="529022" y="56882"/>
                  </a:lnTo>
                  <a:lnTo>
                    <a:pt x="627814" y="56882"/>
                  </a:lnTo>
                  <a:lnTo>
                    <a:pt x="628014" y="62161"/>
                  </a:lnTo>
                  <a:lnTo>
                    <a:pt x="628031" y="66529"/>
                  </a:lnTo>
                  <a:lnTo>
                    <a:pt x="627600" y="69132"/>
                  </a:lnTo>
                  <a:lnTo>
                    <a:pt x="625881" y="71711"/>
                  </a:lnTo>
                  <a:lnTo>
                    <a:pt x="624305" y="72356"/>
                  </a:lnTo>
                  <a:lnTo>
                    <a:pt x="528306" y="72356"/>
                  </a:lnTo>
                  <a:lnTo>
                    <a:pt x="528497" y="81144"/>
                  </a:lnTo>
                  <a:lnTo>
                    <a:pt x="544856" y="115913"/>
                  </a:lnTo>
                  <a:lnTo>
                    <a:pt x="566134" y="124510"/>
                  </a:lnTo>
                  <a:lnTo>
                    <a:pt x="624305" y="124510"/>
                  </a:lnTo>
                  <a:lnTo>
                    <a:pt x="622729" y="126373"/>
                  </a:lnTo>
                  <a:lnTo>
                    <a:pt x="580770" y="143853"/>
                  </a:lnTo>
                  <a:lnTo>
                    <a:pt x="575638" y="144283"/>
                  </a:lnTo>
                  <a:close/>
                </a:path>
                <a:path w="628650" h="144779">
                  <a:moveTo>
                    <a:pt x="627814" y="56882"/>
                  </a:moveTo>
                  <a:lnTo>
                    <a:pt x="605393" y="56882"/>
                  </a:lnTo>
                  <a:lnTo>
                    <a:pt x="605393" y="51246"/>
                  </a:lnTo>
                  <a:lnTo>
                    <a:pt x="604580" y="46064"/>
                  </a:lnTo>
                  <a:lnTo>
                    <a:pt x="575257" y="18339"/>
                  </a:lnTo>
                  <a:lnTo>
                    <a:pt x="613236" y="18339"/>
                  </a:lnTo>
                  <a:lnTo>
                    <a:pt x="627743" y="55216"/>
                  </a:lnTo>
                  <a:lnTo>
                    <a:pt x="627814" y="56882"/>
                  </a:lnTo>
                  <a:close/>
                </a:path>
                <a:path w="628650" h="144779">
                  <a:moveTo>
                    <a:pt x="624305" y="124510"/>
                  </a:moveTo>
                  <a:lnTo>
                    <a:pt x="578836" y="124510"/>
                  </a:lnTo>
                  <a:lnTo>
                    <a:pt x="584139" y="123818"/>
                  </a:lnTo>
                  <a:lnTo>
                    <a:pt x="593118" y="121048"/>
                  </a:lnTo>
                  <a:lnTo>
                    <a:pt x="596962" y="119495"/>
                  </a:lnTo>
                  <a:lnTo>
                    <a:pt x="603362" y="116057"/>
                  </a:lnTo>
                  <a:lnTo>
                    <a:pt x="606062" y="114505"/>
                  </a:lnTo>
                  <a:lnTo>
                    <a:pt x="610454" y="111734"/>
                  </a:lnTo>
                  <a:lnTo>
                    <a:pt x="612365" y="111042"/>
                  </a:lnTo>
                  <a:lnTo>
                    <a:pt x="615041" y="111042"/>
                  </a:lnTo>
                  <a:lnTo>
                    <a:pt x="615948" y="111257"/>
                  </a:lnTo>
                  <a:lnTo>
                    <a:pt x="617476" y="112117"/>
                  </a:lnTo>
                  <a:lnTo>
                    <a:pt x="618143" y="112713"/>
                  </a:lnTo>
                  <a:lnTo>
                    <a:pt x="625881" y="122647"/>
                  </a:lnTo>
                  <a:lnTo>
                    <a:pt x="624305" y="124510"/>
                  </a:lnTo>
                  <a:close/>
                </a:path>
              </a:pathLst>
            </a:custGeom>
            <a:solidFill>
              <a:srgbClr val="000000"/>
            </a:solidFill>
          </p:spPr>
          <p:txBody>
            <a:bodyPr wrap="square" lIns="0" tIns="0" rIns="0" bIns="0" rtlCol="0"/>
            <a:lstStyle/>
            <a:p>
              <a:endParaRPr/>
            </a:p>
          </p:txBody>
        </p:sp>
        <p:pic>
          <p:nvPicPr>
            <p:cNvPr id="11" name="object 11"/>
            <p:cNvPicPr/>
            <p:nvPr/>
          </p:nvPicPr>
          <p:blipFill>
            <a:blip r:embed="rId7" cstate="print"/>
            <a:stretch>
              <a:fillRect/>
            </a:stretch>
          </p:blipFill>
          <p:spPr>
            <a:xfrm>
              <a:off x="3455574" y="3173377"/>
              <a:ext cx="809390" cy="254179"/>
            </a:xfrm>
            <a:prstGeom prst="rect">
              <a:avLst/>
            </a:prstGeom>
          </p:spPr>
        </p:pic>
        <p:pic>
          <p:nvPicPr>
            <p:cNvPr id="12" name="object 12"/>
            <p:cNvPicPr/>
            <p:nvPr/>
          </p:nvPicPr>
          <p:blipFill>
            <a:blip r:embed="rId8" cstate="print"/>
            <a:stretch>
              <a:fillRect/>
            </a:stretch>
          </p:blipFill>
          <p:spPr>
            <a:xfrm>
              <a:off x="958912" y="3454952"/>
              <a:ext cx="3728219" cy="251027"/>
            </a:xfrm>
            <a:prstGeom prst="rect">
              <a:avLst/>
            </a:prstGeom>
          </p:spPr>
        </p:pic>
      </p:grpSp>
      <p:pic>
        <p:nvPicPr>
          <p:cNvPr id="13" name="object 13"/>
          <p:cNvPicPr/>
          <p:nvPr/>
        </p:nvPicPr>
        <p:blipFill>
          <a:blip r:embed="rId9" cstate="print"/>
          <a:stretch>
            <a:fillRect/>
          </a:stretch>
        </p:blipFill>
        <p:spPr>
          <a:xfrm>
            <a:off x="778479" y="3907536"/>
            <a:ext cx="79520" cy="79520"/>
          </a:xfrm>
          <a:prstGeom prst="rect">
            <a:avLst/>
          </a:prstGeom>
        </p:spPr>
      </p:pic>
      <p:grpSp>
        <p:nvGrpSpPr>
          <p:cNvPr id="14" name="object 14"/>
          <p:cNvGrpSpPr/>
          <p:nvPr/>
        </p:nvGrpSpPr>
        <p:grpSpPr>
          <a:xfrm>
            <a:off x="956619" y="3840767"/>
            <a:ext cx="8474710" cy="488315"/>
            <a:chOff x="956619" y="3840767"/>
            <a:chExt cx="8474710" cy="488315"/>
          </a:xfrm>
        </p:grpSpPr>
        <p:pic>
          <p:nvPicPr>
            <p:cNvPr id="15" name="object 15"/>
            <p:cNvPicPr/>
            <p:nvPr/>
          </p:nvPicPr>
          <p:blipFill>
            <a:blip r:embed="rId10" cstate="print"/>
            <a:stretch>
              <a:fillRect/>
            </a:stretch>
          </p:blipFill>
          <p:spPr>
            <a:xfrm>
              <a:off x="956619" y="3840767"/>
              <a:ext cx="8474651" cy="254179"/>
            </a:xfrm>
            <a:prstGeom prst="rect">
              <a:avLst/>
            </a:prstGeom>
          </p:spPr>
        </p:pic>
        <p:pic>
          <p:nvPicPr>
            <p:cNvPr id="16" name="object 16"/>
            <p:cNvPicPr/>
            <p:nvPr/>
          </p:nvPicPr>
          <p:blipFill>
            <a:blip r:embed="rId11" cstate="print"/>
            <a:stretch>
              <a:fillRect/>
            </a:stretch>
          </p:blipFill>
          <p:spPr>
            <a:xfrm>
              <a:off x="973813" y="4122616"/>
              <a:ext cx="2260512" cy="206037"/>
            </a:xfrm>
            <a:prstGeom prst="rect">
              <a:avLst/>
            </a:prstGeom>
          </p:spPr>
        </p:pic>
      </p:grpSp>
      <p:pic>
        <p:nvPicPr>
          <p:cNvPr id="17" name="object 17"/>
          <p:cNvPicPr/>
          <p:nvPr/>
        </p:nvPicPr>
        <p:blipFill>
          <a:blip r:embed="rId12" cstate="print"/>
          <a:stretch>
            <a:fillRect/>
          </a:stretch>
        </p:blipFill>
        <p:spPr>
          <a:xfrm>
            <a:off x="778479" y="4575795"/>
            <a:ext cx="79520" cy="79520"/>
          </a:xfrm>
          <a:prstGeom prst="rect">
            <a:avLst/>
          </a:prstGeom>
        </p:spPr>
      </p:pic>
      <p:pic>
        <p:nvPicPr>
          <p:cNvPr id="18" name="object 18"/>
          <p:cNvPicPr/>
          <p:nvPr/>
        </p:nvPicPr>
        <p:blipFill>
          <a:blip r:embed="rId13" cstate="print"/>
          <a:stretch>
            <a:fillRect/>
          </a:stretch>
        </p:blipFill>
        <p:spPr>
          <a:xfrm>
            <a:off x="1039213" y="4522495"/>
            <a:ext cx="1049482" cy="192425"/>
          </a:xfrm>
          <a:prstGeom prst="rect">
            <a:avLst/>
          </a:prstGeom>
        </p:spPr>
      </p:pic>
      <p:pic>
        <p:nvPicPr>
          <p:cNvPr id="19" name="object 19"/>
          <p:cNvPicPr/>
          <p:nvPr/>
        </p:nvPicPr>
        <p:blipFill>
          <a:blip r:embed="rId14" cstate="print"/>
          <a:stretch>
            <a:fillRect/>
          </a:stretch>
        </p:blipFill>
        <p:spPr>
          <a:xfrm>
            <a:off x="2173808" y="4509027"/>
            <a:ext cx="2153311" cy="205894"/>
          </a:xfrm>
          <a:prstGeom prst="rect">
            <a:avLst/>
          </a:prstGeom>
        </p:spPr>
      </p:pic>
      <p:pic>
        <p:nvPicPr>
          <p:cNvPr id="20" name="object 20"/>
          <p:cNvPicPr/>
          <p:nvPr/>
        </p:nvPicPr>
        <p:blipFill>
          <a:blip r:embed="rId15" cstate="print"/>
          <a:stretch>
            <a:fillRect/>
          </a:stretch>
        </p:blipFill>
        <p:spPr>
          <a:xfrm>
            <a:off x="766873" y="4962333"/>
            <a:ext cx="167679" cy="94319"/>
          </a:xfrm>
          <a:prstGeom prst="rect">
            <a:avLst/>
          </a:prstGeom>
        </p:spPr>
      </p:pic>
      <p:grpSp>
        <p:nvGrpSpPr>
          <p:cNvPr id="21" name="object 21"/>
          <p:cNvGrpSpPr/>
          <p:nvPr/>
        </p:nvGrpSpPr>
        <p:grpSpPr>
          <a:xfrm>
            <a:off x="967508" y="4895726"/>
            <a:ext cx="8286115" cy="533400"/>
            <a:chOff x="967508" y="4895726"/>
            <a:chExt cx="8286115" cy="533400"/>
          </a:xfrm>
        </p:grpSpPr>
        <p:pic>
          <p:nvPicPr>
            <p:cNvPr id="22" name="object 22"/>
            <p:cNvPicPr/>
            <p:nvPr/>
          </p:nvPicPr>
          <p:blipFill>
            <a:blip r:embed="rId16" cstate="print"/>
            <a:stretch>
              <a:fillRect/>
            </a:stretch>
          </p:blipFill>
          <p:spPr>
            <a:xfrm>
              <a:off x="1002728" y="4895726"/>
              <a:ext cx="8250362" cy="254179"/>
            </a:xfrm>
            <a:prstGeom prst="rect">
              <a:avLst/>
            </a:prstGeom>
          </p:spPr>
        </p:pic>
        <p:pic>
          <p:nvPicPr>
            <p:cNvPr id="23" name="object 23"/>
            <p:cNvPicPr/>
            <p:nvPr/>
          </p:nvPicPr>
          <p:blipFill>
            <a:blip r:embed="rId17" cstate="print"/>
            <a:stretch>
              <a:fillRect/>
            </a:stretch>
          </p:blipFill>
          <p:spPr>
            <a:xfrm>
              <a:off x="967508" y="5177575"/>
              <a:ext cx="4437843" cy="251027"/>
            </a:xfrm>
            <a:prstGeom prst="rect">
              <a:avLst/>
            </a:prstGeom>
          </p:spPr>
        </p:pic>
      </p:grpSp>
      <p:pic>
        <p:nvPicPr>
          <p:cNvPr id="24" name="object 24"/>
          <p:cNvPicPr/>
          <p:nvPr/>
        </p:nvPicPr>
        <p:blipFill>
          <a:blip r:embed="rId15" cstate="print"/>
          <a:stretch>
            <a:fillRect/>
          </a:stretch>
        </p:blipFill>
        <p:spPr>
          <a:xfrm>
            <a:off x="766873" y="5630607"/>
            <a:ext cx="167679" cy="94319"/>
          </a:xfrm>
          <a:prstGeom prst="rect">
            <a:avLst/>
          </a:prstGeom>
        </p:spPr>
      </p:pic>
      <p:pic>
        <p:nvPicPr>
          <p:cNvPr id="25" name="object 25"/>
          <p:cNvPicPr/>
          <p:nvPr/>
        </p:nvPicPr>
        <p:blipFill>
          <a:blip r:embed="rId18" cstate="print"/>
          <a:stretch>
            <a:fillRect/>
          </a:stretch>
        </p:blipFill>
        <p:spPr>
          <a:xfrm>
            <a:off x="1018059" y="5563101"/>
            <a:ext cx="6491008" cy="25417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347</TotalTime>
  <Words>116</Words>
  <Application>Microsoft Office PowerPoint</Application>
  <PresentationFormat>Custom</PresentationFormat>
  <Paragraphs>40</Paragraphs>
  <Slides>67</Slides>
  <Notes>0</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Types of software attacks</vt:lpstr>
      <vt:lpstr>Types of software attacks</vt:lpstr>
      <vt:lpstr>Types of software attacks</vt:lpstr>
      <vt:lpstr>Types of software attacks</vt:lpstr>
      <vt:lpstr>Types of software attacks</vt:lpstr>
      <vt:lpstr>Types of software attacks</vt:lpstr>
      <vt:lpstr>Types of software attacks</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PDF File</dc:title>
  <dc:creator>nikhi</dc:creator>
  <cp:lastModifiedBy>Ashish Shrivastava</cp:lastModifiedBy>
  <cp:revision>42</cp:revision>
  <dcterms:created xsi:type="dcterms:W3CDTF">2021-09-10T05:13:18Z</dcterms:created>
  <dcterms:modified xsi:type="dcterms:W3CDTF">2021-12-11T06:09:11Z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2019-12-04T00:00:00Z</vt:filetime>
  </property>
  <property fmtid="{D5CDD505-2E9C-101B-9397-08002B2CF9AE}" pid="3" name="LastSaved">
    <vt:filetime>2021-09-10T00:00:00Z</vt:filetime>
  </property>
</Properties>
</file>